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58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792D-D593-4D6F-994F-7314567C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DA1AF-DBD9-41DD-88F0-99047F35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DEEED-8970-4BF7-93C9-A25C889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D07-5B07-42FB-9FC5-F327D93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9472-7090-49D6-ADD8-C870A42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BE23-DD81-4B85-AAC7-28291BF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28155-6856-4409-8F86-FED5C156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2CF14-E812-422A-9576-7695A9CB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2C32-190D-418F-AB57-E9A93B19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6F15D-3786-4ECC-81A7-C146BB7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DB763-68A2-418B-A468-0F0C0426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3C491-F1B9-4A17-BF28-1CE53EB4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7D9F-4B78-494B-ABBE-A8FD2FA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84E95-977B-47B4-B18F-08498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F18AC-7A96-4065-B825-F71114F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355A-1151-4850-A3F9-AE0B2C4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BAE1-A7FF-439B-A8FB-3226FE1E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9B245-E0EC-4098-B7EE-A1FD23E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835E-6682-4AA6-A283-09CA3E7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EBF5-2BE1-4F85-AC2E-399BF18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FB76-FAEF-4F40-85BF-2CEE289D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5F60C-A8DF-43D3-84A5-10C520E6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23C0-6AC6-47E4-A6D3-E44FC30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025C9-8798-4995-B569-620B351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4C0F0-04B7-4EEB-A0AE-23B79DF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9D1D-56E3-4E32-BF8F-0A1EE4B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8BE5-044B-4058-92AE-B6EC2F632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3E369-1200-46AC-ABE8-24E38B54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DC9B-DD61-4B73-82B4-CB25949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3243-3777-4296-AA98-ED9C5A6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05128-E6C1-486B-9F99-711ADF43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188-8340-4A64-BABA-EC62372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7C1D9-972E-4C16-8EDE-FD22A03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6ACA9-4B47-4AA5-9073-5EBA49DD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BF3F0-6FA1-472D-A265-B4FD899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251CF-BD4A-4DCD-B918-35E60D880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A0142-5AD0-4F4A-AD32-A23988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33CE2-EF19-46F6-B239-B692A7A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18571-7F83-453A-8249-6DDA62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07F4-D3FC-4A31-9C3A-8063C0F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B9AED-A5E7-48E9-9813-9C34A026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EA7EA-01EA-45FE-A71B-212D040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62CF0-8A8B-4EF0-AEED-CB51AC3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BAD2E-EB6E-4CC4-ACBF-964F3EF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F58FF6-0612-4E0C-84E1-62F4DACC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96575-2B12-4838-AE1C-1890703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3279-BA65-4971-BFBF-A551306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96B-266B-4601-BAEE-60908710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2C1E2-4FC4-4FD1-82A6-2510CC31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5EB7-1EFA-4C98-85F5-B1C728A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937-C281-4F7E-9E6B-5AEA530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01B48-7387-43E3-903E-9F423E0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F8D0-8C60-49F2-97B4-BCBE8992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54F5E-9D3C-4A0B-B2C5-76F37F7F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12C06-99C4-4B1C-BCE9-41546E11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0941E-CF9B-4925-89F6-22D0250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D13C-DE43-4AF6-9131-3EB652E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03AA-AB2E-4118-90DF-BF3E57A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766E2-A602-405D-8388-5CF02EBD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ADC31-F97B-404B-95D5-B37966F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A83C0-6DFA-40EB-AAB8-67257ED9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C50A-EFDB-44CF-8268-632AFC851DA1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8ADD-59C2-4AB6-AFC6-8C829C2C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062E1-771E-4A46-AB71-8ADF1E83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4B953F-D69C-4049-81B9-5BF18A8B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42" y="1789545"/>
            <a:ext cx="809029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0F2639-C4FE-432E-ABFC-5A4A11F8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03" y="0"/>
            <a:ext cx="6960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F87590-6583-410A-925B-DF33121B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447800"/>
            <a:ext cx="5905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CF0A36-5E83-4D93-AC3C-92F0D882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56" y="2166937"/>
            <a:ext cx="5038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45D7CB-9F53-4C8C-A76A-C1AB01F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10" y="2171315"/>
            <a:ext cx="7832580" cy="2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5EB3F3-5460-4DBD-9FD7-A557DBD4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73" y="2551146"/>
            <a:ext cx="8017164" cy="17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8830B-5F61-41CD-808B-4AE70ADA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47" y="1494631"/>
            <a:ext cx="4388314" cy="38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C75A1D-1D6E-43FD-ABB2-B5FC907C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52" y="2169896"/>
            <a:ext cx="3301095" cy="25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4FCCF7-DBAA-43A2-911E-69DD55E8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09" y="2280227"/>
            <a:ext cx="5329382" cy="21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9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8B435-94A7-41A2-B766-BA56D3CD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900237"/>
            <a:ext cx="57721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67661F-AB22-4189-A006-CA63FC5E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85" y="1599623"/>
            <a:ext cx="3861629" cy="31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3EFB39-9197-4BFD-82E6-6A3DE8C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1" y="2541378"/>
            <a:ext cx="8589818" cy="20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현성 은</dc:creator>
  <cp:lastModifiedBy>Eun Hyunsung</cp:lastModifiedBy>
  <cp:revision>13</cp:revision>
  <dcterms:created xsi:type="dcterms:W3CDTF">2020-09-26T13:29:56Z</dcterms:created>
  <dcterms:modified xsi:type="dcterms:W3CDTF">2020-11-04T05:15:58Z</dcterms:modified>
</cp:coreProperties>
</file>