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6744-C486-439C-8754-21E5BA3B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CF0F3-7322-401C-9C2A-EEE2C28D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0AF1F-0E81-4843-A1C1-050D535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C5AC9-7A14-4383-94B1-B13B0C3D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E5FD5-A0B2-42C1-A58A-279F102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1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EBDD-F745-4549-A8A8-3475319F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9F4FB-978D-44D9-BEF2-8F188194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0EC5C-F837-42BC-ABB2-87619092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CF9D6-6D0A-4BF0-BB65-0227B9FB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2F341-4AA9-435B-A272-0B839209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FC49B-E13F-4B74-B1B2-F67ADB40D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BD502-9425-4512-962F-EAFFDCAF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1890C-3A7F-4A95-8D5D-C257E854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5F723-5657-4C85-8C75-F0E0EF66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D4B9-9868-4353-B09B-EF3CA286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8EE4-FE09-44E3-BF0D-A1B8EF94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1D44D-9A02-4BEA-8230-3B70C2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E4855-0720-4E48-B50A-308620B3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29E43-599F-4EB0-A42A-2910C015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54FE9-94DE-423D-99A7-E94A4D9C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1337A-949F-48C9-BAD5-DE442859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612D7-7832-420D-8FB4-2949076F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29257-28C1-47EB-9670-DBC8CB48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2DDAE-408D-4798-AA43-E60F3622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F6CB-DC25-451B-B3BC-F34854C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5A4E-40FD-434A-8347-1BB30E9D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A983C-EFA0-47E2-948C-6B26B14C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661D8-E445-4541-8831-DD1AA604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B8C31-4F38-42D7-B5DE-A1BC9AF8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8C476-4517-4978-A59E-9B0750C4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779CB-830A-4CAC-83F4-A37DFFF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2A05A-5634-400D-B958-20B5583C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92045-1271-4C9E-A569-4EC846E7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CC99F9-DFDB-4A20-8AAD-70B52191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60364-1AEC-4EB9-9A58-DC7A5DA99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5956E-0A17-4D00-802A-817E6D4F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3912E-1D26-4E60-8EC7-071FF714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7C669-03F5-4CE5-8118-6934A2E4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16EE6-9F2D-4A9C-9EEE-1FFE3B2A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3F307-2655-4C48-8489-327E937D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1240A0-02F7-426E-9683-8EDA4320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8A9AB-235C-4084-825B-2C884C43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7CA5C-3EF1-4C9B-A90E-66A8DC72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8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118CF-37C5-4188-A7B2-C0EEE86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FC2CE7-C6B6-48FD-B046-4DD7AC9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B63E-4C72-4161-ACA6-BB9207A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B46D2-3A49-4492-B2BC-EFD1D031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ED7CC-435F-4242-85B1-79B7AD9A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6BC69-AB66-425E-8B16-65C351BA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45766-C736-41B1-AA5D-806E2331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D667-5BB3-4A6C-81E2-A9CB6136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CFEDE-CBC3-42F8-B8D5-1D8B4EFA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368F9-D6DA-4537-B00A-3325A5D2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829F8B-6333-4793-997B-3ED2865EB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6388F-7170-4463-B0A0-D6213761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B3DFA-B9F5-4A4C-A760-F446E6CD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B1BCD-4D5D-481D-BEAE-D96EE2F3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DBEF9-F915-452D-B1BB-5BBC66F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E9C0F6-66FD-46F9-82CD-146B1843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1228F-97C4-47D1-A05F-577A4753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EAE1F-E2EE-464D-8EF7-41B361DCA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D7FF-A8DF-4288-9096-7DCE714B5F65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59504-EFF6-4419-A3AB-8D382485C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24C40-66D3-4353-A721-48FBDCE0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7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83F033-C920-409E-87C0-678C8255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06" y="1611086"/>
            <a:ext cx="4422987" cy="30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5C91DA-1566-4DF7-8D3C-E86FF38D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79" y="2397851"/>
            <a:ext cx="3678642" cy="16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452DAC-D0DA-45E3-B064-C86278F1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4" y="1563869"/>
            <a:ext cx="5657851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588BB-47C0-4017-905A-5A060E1E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62" y="2216254"/>
            <a:ext cx="4274956" cy="22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0B0559-8466-4786-A5A7-7F11347B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03" y="2354580"/>
            <a:ext cx="4139837" cy="11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334BA-7387-498A-AC33-70BA27FB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1" y="2221095"/>
            <a:ext cx="3593783" cy="18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2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2</cp:revision>
  <dcterms:created xsi:type="dcterms:W3CDTF">2021-01-20T07:29:17Z</dcterms:created>
  <dcterms:modified xsi:type="dcterms:W3CDTF">2021-01-20T08:07:16Z</dcterms:modified>
</cp:coreProperties>
</file>