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2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B2EA0-5B3A-4378-846F-B55CF1CF6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23297-28C0-4EFA-A087-CCB2BE6CE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BC93D-9180-4CCF-BFAC-B7198F49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8CD34-C8F9-4001-88FE-0E270389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FABAF-DC16-487F-B2EA-0D3FBF70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9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99711-DF70-4F76-9248-4B33D746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9236E4-D616-4D25-803E-C1A97458D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20568-D577-4816-80E4-C9614ECC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115D1-1358-48BD-80DB-CE87E656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75230-87EC-4C1A-A539-64955649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1FCB3F-27E8-46E1-BF75-D8CDDEB25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2BCB1-6EE8-413D-98E5-E44A8C1CB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7AED3-6509-4E4E-A882-1747C008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4F4FC-607A-4F0E-8F2B-AAEFB07D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78F83-9EE7-4147-B875-B63FE9C2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F95FC-FE36-453B-A36A-4375C24B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1827D-C86B-4685-A488-08650F6E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D855B-9CC0-469E-92EE-C9AD4C8E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CAF7F-EB38-46A1-9C6C-5CB942D8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7FB91-2C36-423E-8D60-699F92AA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2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976-8BC6-4C6F-BED4-828134F5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2408F-12C5-451F-A25F-2346E89F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DBEA5-EB4B-4E6B-8E1E-EE5C613D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39097-2646-4F79-9175-4208EAE5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BAFF1-8960-4CB2-9ADE-D0F95E48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75C18-361B-4683-A92C-6070EDE7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52AE5-06BF-4D87-9400-A1FBDF96E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06FC2-7277-45B3-B963-00BF49372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79B89-F78B-46CE-8E72-4CCAD4B3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D40CE6-9C5C-4612-BC01-9636D7DD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E7389-788F-4B2C-B55A-BF6CC511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6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CE996-3779-4978-8146-D0A21514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823D7-400B-45DF-8ED1-2C8A01FA3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2491D-D479-45C8-A2B3-EE8671389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EAC78E-0A17-4218-A9F0-118300206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0415E9-4D7E-467A-AE27-975D536BA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40FB7-B9B3-4FD2-A864-EAB7693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8E67B-AF16-4BBC-87A8-6D6E8F64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4FC63C-58D9-4276-B3A6-B6220ED6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1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7E93A-9C23-4C3F-9C6F-65084F16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AB0E4A-F3D1-4CE8-AC4A-DE52EC7B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49E722-2770-46B4-97AE-B3087E27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69FB7A-E14D-4C0F-8514-F94CE5CF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46F4F-A11F-4BB9-B4A5-3AE143B8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33B6BB-B4D2-4DF8-8F3B-E5A85163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4BC44C-4F44-47B1-9B36-8B853F1C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0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3585E-F193-4E67-9910-81559D6A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0A1EB-B10D-49FC-AB44-3AA73BAA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4C8C86-453E-46E3-A965-7DD67E24F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D06DC-8B71-4362-A21E-D847141D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0DAA5-DA83-4D36-A5D7-CCF4E05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5E49D-6F58-481F-B25D-E992261C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4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F042E-66AE-4938-84EA-4AF2B73F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266B-3DCC-431C-9D03-8FDAA627D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D104C7-70E7-4932-A46C-A802F77F0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062C5-53DF-4296-B04E-3AF6DF2C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760-72CD-43F5-B1AE-24E8CE23F6F0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5838B-DE37-4D41-8A8D-F3AE5A79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F01F6-9ACE-4DF7-B430-EE102F67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6FEA37-68F6-4C0E-9DFE-402EBC88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4C611-CC6D-40F7-95F6-A61ED730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BB57D-A853-4AF3-BA8E-DEEB82373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00760-72CD-43F5-B1AE-24E8CE23F6F0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50DB-06D7-4444-8B48-7A11D9514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1CECF-212D-47E3-BC91-AD60C5FD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A7B9-1A59-443F-80DA-D99C92377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2D45F-833A-46ED-B4D1-9D8F1C274913}"/>
              </a:ext>
            </a:extLst>
          </p:cNvPr>
          <p:cNvSpPr/>
          <p:nvPr/>
        </p:nvSpPr>
        <p:spPr>
          <a:xfrm>
            <a:off x="4075611" y="3298372"/>
            <a:ext cx="3196045" cy="13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2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519B2EF-1396-429A-AE4B-C3429A234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54" y="1762734"/>
            <a:ext cx="5170714" cy="336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8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7E87AB-BCBC-45B5-A664-DE3FD031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43" y="1926703"/>
            <a:ext cx="5789872" cy="300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6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15DD707-572F-467C-80DB-09B4D3E3D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92" y="2305781"/>
            <a:ext cx="7077483" cy="224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83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C78D1895-14DE-4734-8F00-73CCE7395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81" r="29071"/>
          <a:stretch/>
        </p:blipFill>
        <p:spPr bwMode="auto">
          <a:xfrm>
            <a:off x="2751908" y="2054701"/>
            <a:ext cx="6496594" cy="247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18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ABA1C95-06EA-4C9A-BB85-4F11A064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98" y="1036320"/>
            <a:ext cx="6134003" cy="449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2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1BFC6E50-1F6E-4503-8C9F-710E90E11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15" y="2420710"/>
            <a:ext cx="5959520" cy="155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2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FD0D7D4-63B0-4E44-980E-E1E7C03D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83" y="2922689"/>
            <a:ext cx="6749143" cy="81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5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A691014-1C85-48F9-8B13-69CFC9465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82" y="1157152"/>
            <a:ext cx="6692672" cy="42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6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4C1523C-9CE3-4538-B4BB-0E5A67F39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85"/>
          <a:stretch/>
        </p:blipFill>
        <p:spPr bwMode="auto">
          <a:xfrm>
            <a:off x="2719809" y="2699390"/>
            <a:ext cx="6752381" cy="145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6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107998F-156D-41AC-997A-68FEC4ABB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60"/>
          <a:stretch/>
        </p:blipFill>
        <p:spPr bwMode="auto">
          <a:xfrm>
            <a:off x="3036252" y="2664821"/>
            <a:ext cx="6247085" cy="181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4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DA5BFAB-C414-418A-B319-A0A212ED4004}"/>
              </a:ext>
            </a:extLst>
          </p:cNvPr>
          <p:cNvGrpSpPr/>
          <p:nvPr/>
        </p:nvGrpSpPr>
        <p:grpSpPr>
          <a:xfrm>
            <a:off x="4127864" y="892317"/>
            <a:ext cx="2899953" cy="4247963"/>
            <a:chOff x="4127863" y="906251"/>
            <a:chExt cx="3509555" cy="473966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A3B744-08D6-4FAF-ABE0-0D7D0ED6BE1F}"/>
                </a:ext>
              </a:extLst>
            </p:cNvPr>
            <p:cNvSpPr/>
            <p:nvPr/>
          </p:nvSpPr>
          <p:spPr>
            <a:xfrm>
              <a:off x="4127863" y="921175"/>
              <a:ext cx="3509555" cy="4724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21BDB4F2-8B4C-418E-B541-A71A5603A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976" y="906251"/>
              <a:ext cx="2862805" cy="3242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1271F6B1-4184-463A-B8DE-E91C8DC806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92" r="10223"/>
            <a:stretch/>
          </p:blipFill>
          <p:spPr bwMode="auto">
            <a:xfrm>
              <a:off x="4426267" y="4051293"/>
              <a:ext cx="3071813" cy="1594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21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E60F25E8-6596-4746-8FEC-AB485503B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6" y="1539104"/>
            <a:ext cx="3327185" cy="300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75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552EDCC-8D6B-42CF-B008-0294AB5CF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3" t="15842" r="1"/>
          <a:stretch/>
        </p:blipFill>
        <p:spPr bwMode="auto">
          <a:xfrm>
            <a:off x="3204755" y="1489069"/>
            <a:ext cx="5422336" cy="36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08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12</cp:revision>
  <dcterms:created xsi:type="dcterms:W3CDTF">2020-09-14T04:06:01Z</dcterms:created>
  <dcterms:modified xsi:type="dcterms:W3CDTF">2020-09-14T11:59:01Z</dcterms:modified>
</cp:coreProperties>
</file>