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42" autoAdjust="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B2EA0-5B3A-4378-846F-B55CF1CF6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23297-28C0-4EFA-A087-CCB2BE6CE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BBC93D-9180-4CCF-BFAC-B7198F49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0760-72CD-43F5-B1AE-24E8CE23F6F0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08CD34-C8F9-4001-88FE-0E2703896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AFABAF-DC16-487F-B2EA-0D3FBF70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A7B9-1A59-443F-80DA-D99C92377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9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99711-DF70-4F76-9248-4B33D746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9236E4-D616-4D25-803E-C1A97458D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20568-D577-4816-80E4-C9614ECC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0760-72CD-43F5-B1AE-24E8CE23F6F0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115D1-1358-48BD-80DB-CE87E656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275230-87EC-4C1A-A539-64955649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A7B9-1A59-443F-80DA-D99C92377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59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1FCB3F-27E8-46E1-BF75-D8CDDEB25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22BCB1-6EE8-413D-98E5-E44A8C1CB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E7AED3-6509-4E4E-A882-1747C008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0760-72CD-43F5-B1AE-24E8CE23F6F0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64F4FC-607A-4F0E-8F2B-AAEFB07DF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78F83-9EE7-4147-B875-B63FE9C2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A7B9-1A59-443F-80DA-D99C92377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F95FC-FE36-453B-A36A-4375C24B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01827D-C86B-4685-A488-08650F6ED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7D855B-9CC0-469E-92EE-C9AD4C8E0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0760-72CD-43F5-B1AE-24E8CE23F6F0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1CAF7F-EB38-46A1-9C6C-5CB942D84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7FB91-2C36-423E-8D60-699F92AA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A7B9-1A59-443F-80DA-D99C92377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72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65976-8BC6-4C6F-BED4-828134F5C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A2408F-12C5-451F-A25F-2346E89F1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DBEA5-EB4B-4E6B-8E1E-EE5C613DD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0760-72CD-43F5-B1AE-24E8CE23F6F0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F39097-2646-4F79-9175-4208EAE5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DBAFF1-8960-4CB2-9ADE-D0F95E48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A7B9-1A59-443F-80DA-D99C92377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00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75C18-361B-4683-A92C-6070EDE7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52AE5-06BF-4D87-9400-A1FBDF96E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606FC2-7277-45B3-B963-00BF49372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A79B89-F78B-46CE-8E72-4CCAD4B3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0760-72CD-43F5-B1AE-24E8CE23F6F0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D40CE6-9C5C-4612-BC01-9636D7DD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2E7389-788F-4B2C-B55A-BF6CC511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A7B9-1A59-443F-80DA-D99C92377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56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CE996-3779-4978-8146-D0A215140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823D7-400B-45DF-8ED1-2C8A01FA3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82491D-D479-45C8-A2B3-EE8671389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EAC78E-0A17-4218-A9F0-118300206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0415E9-4D7E-467A-AE27-975D536BA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540FB7-B9B3-4FD2-A864-EAB76939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0760-72CD-43F5-B1AE-24E8CE23F6F0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28E67B-AF16-4BBC-87A8-6D6E8F645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4FC63C-58D9-4276-B3A6-B6220ED6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A7B9-1A59-443F-80DA-D99C92377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51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7E93A-9C23-4C3F-9C6F-65084F16E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AB0E4A-F3D1-4CE8-AC4A-DE52EC7B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0760-72CD-43F5-B1AE-24E8CE23F6F0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49E722-2770-46B4-97AE-B3087E27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69FB7A-E14D-4C0F-8514-F94CE5CF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A7B9-1A59-443F-80DA-D99C92377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38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46F4F-A11F-4BB9-B4A5-3AE143B8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0760-72CD-43F5-B1AE-24E8CE23F6F0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33B6BB-B4D2-4DF8-8F3B-E5A851634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4BC44C-4F44-47B1-9B36-8B853F1C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A7B9-1A59-443F-80DA-D99C92377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00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3585E-F193-4E67-9910-81559D6A7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D0A1EB-B10D-49FC-AB44-3AA73BAA4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4C8C86-453E-46E3-A965-7DD67E24F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AD06DC-8B71-4362-A21E-D847141D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0760-72CD-43F5-B1AE-24E8CE23F6F0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10DAA5-DA83-4D36-A5D7-CCF4E054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D5E49D-6F58-481F-B25D-E992261C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A7B9-1A59-443F-80DA-D99C92377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34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F042E-66AE-4938-84EA-4AF2B73F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A8266B-3DCC-431C-9D03-8FDAA627D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D104C7-70E7-4932-A46C-A802F77F0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E062C5-53DF-4296-B04E-3AF6DF2C2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0760-72CD-43F5-B1AE-24E8CE23F6F0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15838B-DE37-4D41-8A8D-F3AE5A79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5F01F6-9ACE-4DF7-B430-EE102F67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A7B9-1A59-443F-80DA-D99C92377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46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6FEA37-68F6-4C0E-9DFE-402EBC88D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F4C611-CC6D-40F7-95F6-A61ED7301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FBB57D-A853-4AF3-BA8E-DEEB82373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00760-72CD-43F5-B1AE-24E8CE23F6F0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50DB-06D7-4444-8B48-7A11D9514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41CECF-212D-47E3-BC91-AD60C5FDE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3A7B9-1A59-443F-80DA-D99C92377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62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E2D45F-833A-46ED-B4D1-9D8F1C274913}"/>
              </a:ext>
            </a:extLst>
          </p:cNvPr>
          <p:cNvSpPr/>
          <p:nvPr/>
        </p:nvSpPr>
        <p:spPr>
          <a:xfrm flipV="1">
            <a:off x="4075611" y="3428999"/>
            <a:ext cx="319604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6F85ED5-68AD-4148-BD06-6ACE08B28B03}"/>
              </a:ext>
            </a:extLst>
          </p:cNvPr>
          <p:cNvGrpSpPr/>
          <p:nvPr/>
        </p:nvGrpSpPr>
        <p:grpSpPr>
          <a:xfrm>
            <a:off x="2386148" y="1889760"/>
            <a:ext cx="7245532" cy="2595154"/>
            <a:chOff x="2386148" y="1889760"/>
            <a:chExt cx="7245532" cy="259515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345F064-4E35-427C-A0BA-982F0283EC8E}"/>
                </a:ext>
              </a:extLst>
            </p:cNvPr>
            <p:cNvSpPr/>
            <p:nvPr/>
          </p:nvSpPr>
          <p:spPr>
            <a:xfrm>
              <a:off x="2386148" y="1889760"/>
              <a:ext cx="7245532" cy="2595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8F2F8EB-6C1C-4B60-8F59-16931DBDD6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4515" y="2412001"/>
              <a:ext cx="5959520" cy="1554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79028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519B2EF-1396-429A-AE4B-C3429A234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354" y="1762734"/>
            <a:ext cx="5170714" cy="336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982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17E87AB-BCBC-45B5-A664-DE3FD031E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243" y="1926703"/>
            <a:ext cx="5789872" cy="300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668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15DD707-572F-467C-80DB-09B4D3E3D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192" y="2305781"/>
            <a:ext cx="7077483" cy="224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833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C78D1895-14DE-4734-8F00-73CCE73953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81" r="29071"/>
          <a:stretch/>
        </p:blipFill>
        <p:spPr bwMode="auto">
          <a:xfrm>
            <a:off x="2751908" y="2054701"/>
            <a:ext cx="6496594" cy="247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185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FABA1C95-06EA-4C9A-BB85-4F11A064C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553" y="871689"/>
            <a:ext cx="6981694" cy="511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523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1BFC6E50-1F6E-4503-8C9F-710E90E11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515" y="2420710"/>
            <a:ext cx="5959520" cy="155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22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6FD0D7D4-63B0-4E44-980E-E1E7C03D9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83" y="2922689"/>
            <a:ext cx="6749143" cy="81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355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BA691014-1C85-48F9-8B13-69CFC9465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082" y="1157152"/>
            <a:ext cx="6692672" cy="422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96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64C1523C-9CE3-4538-B4BB-0E5A67F39A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85"/>
          <a:stretch/>
        </p:blipFill>
        <p:spPr bwMode="auto">
          <a:xfrm>
            <a:off x="2719809" y="2699390"/>
            <a:ext cx="6752381" cy="145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36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8107998F-156D-41AC-997A-68FEC4ABB9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60"/>
          <a:stretch/>
        </p:blipFill>
        <p:spPr bwMode="auto">
          <a:xfrm>
            <a:off x="3036252" y="2664821"/>
            <a:ext cx="6247085" cy="181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4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8FDC3A8-8FC9-4DC5-8E0C-DF2BEDCB07D0}"/>
              </a:ext>
            </a:extLst>
          </p:cNvPr>
          <p:cNvGrpSpPr/>
          <p:nvPr/>
        </p:nvGrpSpPr>
        <p:grpSpPr>
          <a:xfrm>
            <a:off x="3245268" y="1663593"/>
            <a:ext cx="4896867" cy="2455182"/>
            <a:chOff x="4127863" y="900268"/>
            <a:chExt cx="5925583" cy="290586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8A3B744-08D6-4FAF-ABE0-0D7D0ED6BE1F}"/>
                </a:ext>
              </a:extLst>
            </p:cNvPr>
            <p:cNvSpPr/>
            <p:nvPr/>
          </p:nvSpPr>
          <p:spPr>
            <a:xfrm>
              <a:off x="4127863" y="905693"/>
              <a:ext cx="5925583" cy="2892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pic>
          <p:nvPicPr>
            <p:cNvPr id="9218" name="Picture 2">
              <a:extLst>
                <a:ext uri="{FF2B5EF4-FFF2-40B4-BE49-F238E27FC236}">
                  <a16:creationId xmlns:a16="http://schemas.microsoft.com/office/drawing/2014/main" id="{21BDB4F2-8B4C-418E-B541-A71A5603A6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1632" y="900268"/>
              <a:ext cx="2365542" cy="2905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0" name="Picture 4">
              <a:extLst>
                <a:ext uri="{FF2B5EF4-FFF2-40B4-BE49-F238E27FC236}">
                  <a16:creationId xmlns:a16="http://schemas.microsoft.com/office/drawing/2014/main" id="{1271F6B1-4184-463A-B8DE-E91C8DC806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92" r="10223"/>
            <a:stretch/>
          </p:blipFill>
          <p:spPr bwMode="auto">
            <a:xfrm>
              <a:off x="7483397" y="1630650"/>
              <a:ext cx="2538246" cy="1429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021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E60F25E8-6596-4746-8FEC-AB485503B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106" y="1539104"/>
            <a:ext cx="3327185" cy="300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753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5552EDCC-8D6B-42CF-B008-0294AB5CFC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43" t="15842" r="1"/>
          <a:stretch/>
        </p:blipFill>
        <p:spPr bwMode="auto">
          <a:xfrm>
            <a:off x="3204755" y="1489069"/>
            <a:ext cx="5422336" cy="368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082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0</Words>
  <Application>Microsoft Office PowerPoint</Application>
  <PresentationFormat>와이드스크린</PresentationFormat>
  <Paragraphs>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Hyunsung</dc:creator>
  <cp:lastModifiedBy>Eun Hyunsung</cp:lastModifiedBy>
  <cp:revision>15</cp:revision>
  <dcterms:created xsi:type="dcterms:W3CDTF">2020-09-14T04:06:01Z</dcterms:created>
  <dcterms:modified xsi:type="dcterms:W3CDTF">2021-02-09T05:58:57Z</dcterms:modified>
</cp:coreProperties>
</file>