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5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0792D-D593-4D6F-994F-7314567C6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BDA1AF-DBD9-41DD-88F0-99047F35C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DEEED-8970-4BF7-93C9-A25C8894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BBD07-5B07-42FB-9FC5-F327D933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69472-7090-49D6-ADD8-C870A421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2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ABE23-DD81-4B85-AAC7-28291BF2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128155-6856-4409-8F86-FED5C1569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2CF14-E812-422A-9576-7695A9CB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22C32-190D-418F-AB57-E9A93B19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6F15D-3786-4ECC-81A7-C146BB70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9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BDB763-68A2-418B-A468-0F0C0426D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3C491-F1B9-4A17-BF28-1CE53EB4A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77D9F-4B78-494B-ABBE-A8FD2FA7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C84E95-977B-47B4-B18F-08498BFB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F18AC-7A96-4065-B825-F71114FF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2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5355A-1151-4850-A3F9-AE0B2C41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2BAE1-A7FF-439B-A8FB-3226FE1E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49B245-E0EC-4098-B7EE-A1FD23E5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E835E-6682-4AA6-A283-09CA3E71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DEBF5-2BE1-4F85-AC2E-399BF187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49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DFB76-FAEF-4F40-85BF-2CEE289D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05F60C-A8DF-43D3-84A5-10C520E64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123C0-6AC6-47E4-A6D3-E44FC304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025C9-8798-4995-B569-620B3512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4C0F0-04B7-4EEB-A0AE-23B79DF9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3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F9D1D-56E3-4E32-BF8F-0A1EE4B9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278BE5-044B-4058-92AE-B6EC2F632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33E369-1200-46AC-ABE8-24E38B54A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66DC9B-DD61-4B73-82B4-CB259494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433243-3777-4296-AA98-ED9C5A68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405128-E6C1-486B-9F99-711ADF43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6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C8188-8340-4A64-BABA-EC623724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7C1D9-972E-4C16-8EDE-FD22A03C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66ACA9-4B47-4AA5-9073-5EBA49DD6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BF3F0-6FA1-472D-A265-B4FD89944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0251CF-BD4A-4DCD-B918-35E60D880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BA0142-5AD0-4F4A-AD32-A239887E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933CE2-EF19-46F6-B239-B692A7A6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B18571-7F83-453A-8249-6DDA6248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54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207F4-D3FC-4A31-9C3A-8063C0FC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DB9AED-A5E7-48E9-9813-9C34A026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FEA7EA-01EA-45FE-A71B-212D0409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A62CF0-8A8B-4EF0-AEED-CB51AC30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8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0BAD2E-EB6E-4CC4-ACBF-964F3EFC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F58FF6-0612-4E0C-84E1-62F4DACC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B96575-2B12-4838-AE1C-18907036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27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53279-BA65-4971-BFBF-A5513067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F896B-266B-4601-BAEE-60908710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2C1E2-4FC4-4FD1-82A6-2510CC31F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F5EB7-1EFA-4C98-85F5-B1C728A5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AB937-C281-4F7E-9E6B-5AEA530E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601B48-7387-43E3-903E-9F423E0C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67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DF8D0-8C60-49F2-97B4-BCBE8992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154F5E-9D3C-4A0B-B2C5-76F37F7FF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E12C06-99C4-4B1C-BCE9-41546E117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F0941E-CF9B-4925-89F6-22D02508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BDD13C-DE43-4AF6-9131-3EB652E9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5C03AA-AB2E-4118-90DF-BF3E57AE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11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8766E2-A602-405D-8388-5CF02EBD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7ADC31-F97B-404B-95D5-B37966F8E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A83C0-6DFA-40EB-AAB8-67257ED94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DC50A-EFDB-44CF-8268-632AFC851DA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7F8ADD-59C2-4AB6-AFC6-8C829C2CB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062E1-771E-4A46-AB71-8ADF1E836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B0F4C25-5CA0-4BC1-B6E4-C94176614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11" y="1716624"/>
            <a:ext cx="9333390" cy="342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72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93167C-D7F9-41BF-8816-ADA728706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17" y="2543008"/>
            <a:ext cx="6763490" cy="177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9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E3C954B-4E50-4954-9B88-31C913ABE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253" y="1819205"/>
            <a:ext cx="6147493" cy="291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46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7CC938A-0D39-49AF-B9C9-8F84EA1B3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4410"/>
            <a:ext cx="12192000" cy="214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74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F80699-4C1A-49AB-BEAB-7D72B8A6F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930" y="2391741"/>
            <a:ext cx="5868140" cy="192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4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BAEF52-2C3B-46EB-B640-188A64F7E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90" y="1450739"/>
            <a:ext cx="4984380" cy="399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9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E3B5639-C83F-4BC9-86D3-27CA4F4C0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984" y="1719449"/>
            <a:ext cx="6664032" cy="323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4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0D575A9-5E8A-42D4-807E-CB08F639B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256" y="1757313"/>
            <a:ext cx="2310860" cy="334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5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B0F4C25-5CA0-4BC1-B6E4-C94176614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11" y="1716624"/>
            <a:ext cx="9333390" cy="342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9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1881156-1F37-45AE-9384-F4414FB9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905" y="1982728"/>
            <a:ext cx="6590190" cy="330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3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FBA374A-CF3C-4C42-96A4-67B8FEF15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231" y="1324653"/>
            <a:ext cx="8161538" cy="452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0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8098751-05BF-4F33-8E69-56089C5C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1" y="1890422"/>
            <a:ext cx="10938606" cy="30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AFA847-9DB2-492A-9231-71B0C6208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456" y="1535378"/>
            <a:ext cx="5094696" cy="372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현성 은</dc:creator>
  <cp:lastModifiedBy>Eun Hyunsung</cp:lastModifiedBy>
  <cp:revision>7</cp:revision>
  <dcterms:created xsi:type="dcterms:W3CDTF">2020-09-26T13:29:56Z</dcterms:created>
  <dcterms:modified xsi:type="dcterms:W3CDTF">2021-02-09T06:01:45Z</dcterms:modified>
</cp:coreProperties>
</file>