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58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0792D-D593-4D6F-994F-7314567C6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DA1AF-DBD9-41DD-88F0-99047F35C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DEEED-8970-4BF7-93C9-A25C8894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BBD07-5B07-42FB-9FC5-F327D933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69472-7090-49D6-ADD8-C870A421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ABE23-DD81-4B85-AAC7-28291BF2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128155-6856-4409-8F86-FED5C156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2CF14-E812-422A-9576-7695A9CB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22C32-190D-418F-AB57-E9A93B19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6F15D-3786-4ECC-81A7-C146BB70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9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BDB763-68A2-418B-A468-0F0C0426D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3C491-F1B9-4A17-BF28-1CE53EB4A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77D9F-4B78-494B-ABBE-A8FD2FA7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84E95-977B-47B4-B18F-08498BFB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F18AC-7A96-4065-B825-F71114FF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355A-1151-4850-A3F9-AE0B2C41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BAE1-A7FF-439B-A8FB-3226FE1E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9B245-E0EC-4098-B7EE-A1FD23E5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E835E-6682-4AA6-A283-09CA3E71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DEBF5-2BE1-4F85-AC2E-399BF187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9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DFB76-FAEF-4F40-85BF-2CEE289D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5F60C-A8DF-43D3-84A5-10C520E6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123C0-6AC6-47E4-A6D3-E44FC304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025C9-8798-4995-B569-620B3512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4C0F0-04B7-4EEB-A0AE-23B79DF9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F9D1D-56E3-4E32-BF8F-0A1EE4B9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78BE5-044B-4058-92AE-B6EC2F632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3E369-1200-46AC-ABE8-24E38B54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66DC9B-DD61-4B73-82B4-CB259494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33243-3777-4296-AA98-ED9C5A68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05128-E6C1-486B-9F99-711ADF43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6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8188-8340-4A64-BABA-EC623724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7C1D9-972E-4C16-8EDE-FD22A03C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6ACA9-4B47-4AA5-9073-5EBA49DD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BF3F0-6FA1-472D-A265-B4FD8994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0251CF-BD4A-4DCD-B918-35E60D880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BA0142-5AD0-4F4A-AD32-A23988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933CE2-EF19-46F6-B239-B692A7A6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B18571-7F83-453A-8249-6DDA624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4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207F4-D3FC-4A31-9C3A-8063C0FC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DB9AED-A5E7-48E9-9813-9C34A026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FEA7EA-01EA-45FE-A71B-212D0409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A62CF0-8A8B-4EF0-AEED-CB51AC30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8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0BAD2E-EB6E-4CC4-ACBF-964F3EFC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F58FF6-0612-4E0C-84E1-62F4DACC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B96575-2B12-4838-AE1C-18907036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7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53279-BA65-4971-BFBF-A5513067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F896B-266B-4601-BAEE-60908710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2C1E2-4FC4-4FD1-82A6-2510CC31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F5EB7-1EFA-4C98-85F5-B1C728A5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AB937-C281-4F7E-9E6B-5AEA530E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01B48-7387-43E3-903E-9F423E0C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7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F8D0-8C60-49F2-97B4-BCBE8992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154F5E-9D3C-4A0B-B2C5-76F37F7FF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12C06-99C4-4B1C-BCE9-41546E117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0941E-CF9B-4925-89F6-22D02508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DD13C-DE43-4AF6-9131-3EB652E9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5C03AA-AB2E-4118-90DF-BF3E57AE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1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8766E2-A602-405D-8388-5CF02EBD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ADC31-F97B-404B-95D5-B37966F8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A83C0-6DFA-40EB-AAB8-67257ED9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F8ADD-59C2-4AB6-AFC6-8C829C2CB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062E1-771E-4A46-AB71-8ADF1E836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4B953F-D69C-4049-81B9-5BF18A8B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42" y="1789545"/>
            <a:ext cx="8090290" cy="32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3EFB39-9197-4BFD-82E6-6A3DE8C3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1" y="2541378"/>
            <a:ext cx="8589818" cy="20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0F2639-C4FE-432E-ABFC-5A4A11F8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703" y="0"/>
            <a:ext cx="6960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F87590-6583-410A-925B-DF33121B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447800"/>
            <a:ext cx="5905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CF0A36-5E83-4D93-AC3C-92F0D882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56" y="2166937"/>
            <a:ext cx="50387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4B953F-D69C-4049-81B9-5BF18A8B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42" y="1789545"/>
            <a:ext cx="8090290" cy="32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9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45D7CB-9F53-4C8C-A76A-C1AB01FF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710" y="2171315"/>
            <a:ext cx="7832580" cy="25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4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5EB3F3-5460-4DBD-9FD7-A557DBD4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73" y="2551146"/>
            <a:ext cx="8017164" cy="17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5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8830B-5F61-41CD-808B-4AE70ADA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747" y="1494631"/>
            <a:ext cx="4388314" cy="38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C75A1D-1D6E-43FD-ABB2-B5FC907C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452" y="2169896"/>
            <a:ext cx="3301095" cy="25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4FCCF7-DBAA-43A2-911E-69DD55E8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09" y="2280227"/>
            <a:ext cx="5329382" cy="21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9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E8B435-94A7-41A2-B766-BA56D3CD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900237"/>
            <a:ext cx="57721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3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67661F-AB22-4189-A006-CA63FC5E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85" y="1599623"/>
            <a:ext cx="3861629" cy="314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현성 은</dc:creator>
  <cp:lastModifiedBy>Eun Hyunsung</cp:lastModifiedBy>
  <cp:revision>14</cp:revision>
  <dcterms:created xsi:type="dcterms:W3CDTF">2020-09-26T13:29:56Z</dcterms:created>
  <dcterms:modified xsi:type="dcterms:W3CDTF">2021-02-09T06:01:04Z</dcterms:modified>
</cp:coreProperties>
</file>