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2395B-D9C4-40A6-9AB1-FE9EAD8FB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879A9-DEA1-4DD2-BA3E-04E530840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FC049-2FFF-4EF2-85AE-141FFCE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4DF0B-27B4-408C-817C-C0615823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FBDD1-F62A-49F2-A6C8-B114B168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97717-C141-4A4F-B999-A1E3D5A1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7D585-C00F-47AE-B5E8-4EC9650A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51D57-88C0-49EF-9F6B-FB43BF15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EE410-D78F-4B62-BFB8-FD71182C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D22AC-CB34-43B2-ADF5-1C35A536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3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E41039-A9DD-4156-A9CF-AD17502D6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E3A13B-0719-4CF0-9E95-2F548691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B330E-95A3-4970-AA32-70EAB8E6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E3480-9FC4-43AE-B4BA-8E829CE5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C54E2-8804-43D8-A10F-3A4BCCE8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CD8C-1806-46D8-BAD3-B8B74E9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691B6-C7E4-4254-919C-D12EF94D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BE52-1E30-43B1-9AF1-9B4F700B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4B402-B16D-4E77-96ED-E9C7DD9C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A8A4A-DBA3-4EAE-9672-934C5595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FB21-6F7B-4AC9-B6D6-610F0256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69C68-8FFC-44B1-B555-F6C74EBC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C944-11D5-419F-86A7-8E20A2D5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775E4-F7E3-49C4-81AD-FBA50491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68831-BFDD-4FC0-B327-6593EEC6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6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39E5-CE62-406E-B2F2-6E8D6E70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0B26A-B582-4E68-9410-39CB538F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199325-42F0-4E8C-8C45-EF4196BE9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C62B3-6609-4669-A2E7-9834CC87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D9D87-41D4-45DF-A637-1DB57163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EE4B9-F174-4B31-88A6-B5AF77CB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44DC-3FD7-465A-B8BB-05FB0628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E5C6E-E8FE-416B-867A-4859627D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FC9E7-CCC9-41FB-B30C-698EEA77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A64CA-5E56-4C88-BCFA-DD3736DB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E6AAE0-7B18-492E-80F3-015840D64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36A3A6-7A61-4578-A697-AC472085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956BAE-C487-437C-9277-BEE658D4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0AADE-259A-4C32-8B9E-C04E262C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40ED-C8BA-4037-95B0-35A312F0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45AED5-3A8A-4858-A5B6-2D7ACC9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D22FD-9860-4924-B1C1-C3BAFE06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663908-6F23-4A2D-949A-97303CB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B0A41D-1C18-46C4-B23A-F44F1626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B9444-24E0-4A6D-B597-13F60A9A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AF99B-EFC2-4FE6-956A-E94DAC2B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0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C83DF-8284-41CF-8CB5-D1CB4126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2E5F7-F176-4A5D-8666-C3195C76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18A62-A282-4529-9481-CD4519CC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5CE1D-7F2A-40EF-8B8E-2247684B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DA96D-95FA-4711-AA31-7FC478C3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D5280-232F-4BBE-A738-3DBF8C80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8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7C1B3-029F-4E23-8F02-5EA3CD8A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DE14E2-8F62-4B9D-813B-36001434F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D3168-FD9E-4B0E-ABE4-6698BAE6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B10C4-3F78-4EC1-B676-BD69EAAB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A8D1E-7487-44F4-893D-2C1731E6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F2924-0067-4F21-8477-0A1A4E7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5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BD9FD1-EE51-43A3-B4E7-68E71981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9C49F-3B2B-4279-A677-B04A5013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8BFF8-917C-45EF-A637-597DB7D7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3B1C-CF13-4621-B374-4A804B43001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A979-A71E-47E8-9A17-75AEB7A16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044A5-0A44-450E-BD4F-681336335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4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B8E292-1D94-4BA4-B58D-60E0E477ACD8}"/>
              </a:ext>
            </a:extLst>
          </p:cNvPr>
          <p:cNvGrpSpPr/>
          <p:nvPr/>
        </p:nvGrpSpPr>
        <p:grpSpPr>
          <a:xfrm>
            <a:off x="1727200" y="895927"/>
            <a:ext cx="8275782" cy="4137891"/>
            <a:chOff x="1727200" y="895927"/>
            <a:chExt cx="8275782" cy="413789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A806E7C-63D9-4B18-861E-FE09BC02DEC4}"/>
                </a:ext>
              </a:extLst>
            </p:cNvPr>
            <p:cNvSpPr/>
            <p:nvPr/>
          </p:nvSpPr>
          <p:spPr>
            <a:xfrm>
              <a:off x="1727200" y="895927"/>
              <a:ext cx="8275782" cy="4137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74D315-C5D2-4D12-AD1A-B90FE2096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436" y="1347875"/>
              <a:ext cx="7170317" cy="3251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74D315-C5D2-4D12-AD1A-B90FE209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1347875"/>
            <a:ext cx="7170317" cy="32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FC380C-BA5D-415E-AAF2-AD1DAE6D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31" y="1977881"/>
            <a:ext cx="6434138" cy="188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C772FB-6651-4462-88B9-27EDB53F28C1}"/>
              </a:ext>
            </a:extLst>
          </p:cNvPr>
          <p:cNvGrpSpPr/>
          <p:nvPr/>
        </p:nvGrpSpPr>
        <p:grpSpPr>
          <a:xfrm>
            <a:off x="3519055" y="1995055"/>
            <a:ext cx="4239491" cy="2456873"/>
            <a:chOff x="2844800" y="1681018"/>
            <a:chExt cx="5614427" cy="33343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CF2CC2-2B32-42DE-B7B7-C3B6DFD16C23}"/>
                </a:ext>
              </a:extLst>
            </p:cNvPr>
            <p:cNvSpPr/>
            <p:nvPr/>
          </p:nvSpPr>
          <p:spPr>
            <a:xfrm>
              <a:off x="2844800" y="1681018"/>
              <a:ext cx="5614427" cy="3334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6728A5-5B26-439D-8585-3A88DA4B2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27"/>
            <a:stretch/>
          </p:blipFill>
          <p:spPr>
            <a:xfrm>
              <a:off x="6206835" y="1779589"/>
              <a:ext cx="1782451" cy="233059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0A52DE-6DF5-4DB9-9FE0-95E294159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463"/>
            <a:stretch/>
          </p:blipFill>
          <p:spPr>
            <a:xfrm>
              <a:off x="2997365" y="1862714"/>
              <a:ext cx="2027214" cy="23305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D05B39-3B8A-4DC6-9C92-0F0A572B9195}"/>
                </a:ext>
              </a:extLst>
            </p:cNvPr>
            <p:cNvSpPr txBox="1"/>
            <p:nvPr/>
          </p:nvSpPr>
          <p:spPr>
            <a:xfrm>
              <a:off x="2927929" y="4193309"/>
              <a:ext cx="2093230" cy="62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Multi-scale grouping</a:t>
              </a:r>
            </a:p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(MSG)</a:t>
              </a:r>
              <a:endParaRPr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575EA0-4BB4-4506-935F-20B32E00143F}"/>
                </a:ext>
              </a:extLst>
            </p:cNvPr>
            <p:cNvSpPr txBox="1"/>
            <p:nvPr/>
          </p:nvSpPr>
          <p:spPr>
            <a:xfrm>
              <a:off x="5736894" y="4193309"/>
              <a:ext cx="2722333" cy="62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Multi-resolution grouping</a:t>
              </a:r>
            </a:p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(MRG)</a:t>
              </a:r>
              <a:endParaRPr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19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3926B6-6090-4FE1-AA3B-6DF9A8D5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38" y="2064183"/>
            <a:ext cx="3833524" cy="19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5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B4C0F7-647A-4AA9-8C73-4C2F2CDC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52" y="2018001"/>
            <a:ext cx="4141096" cy="19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6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CE49C3-C8AA-4281-BE2E-8DFC380B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00" y="1898794"/>
            <a:ext cx="7381600" cy="20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81A3A6F-FA52-4858-9DC6-C46DFFEC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75" y="1906875"/>
            <a:ext cx="6230649" cy="20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C9434F-2E3E-45BB-AD9F-07598725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44" y="1394690"/>
            <a:ext cx="5314512" cy="32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</Words>
  <Application>Microsoft Office PowerPoint</Application>
  <PresentationFormat>와이드스크린</PresentationFormat>
  <Paragraphs>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4</cp:revision>
  <dcterms:created xsi:type="dcterms:W3CDTF">2021-01-21T13:36:24Z</dcterms:created>
  <dcterms:modified xsi:type="dcterms:W3CDTF">2021-02-09T05:46:47Z</dcterms:modified>
</cp:coreProperties>
</file>