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A332E-0C8A-45AA-AA9B-A603C2A3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24707-8D27-4043-ADF8-BF4EE13CB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E1B91-F591-4349-B9EC-243ECFC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F042C-A7E9-4A5B-9008-DA383E74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7595-B8D7-42DA-9E86-399712C8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5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94B1-D489-490E-9DB6-CD51D67D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90DF3-B74A-4374-AE6C-761C43A92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B4229-491E-47E2-B138-7D6DA042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D7A2A-673C-40C9-ACF5-8D713C4C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BBACE-0DF9-467A-9796-81B14B98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20DC99-63B0-49EC-ACD4-4D6ACD8FB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90EEA9-A5AA-4288-BAE7-8A8F7714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9A2FE-1CBE-4D63-AF33-C76412F6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82A2E-B7C6-4A2E-B864-19F8BDE0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550CB-31FC-4D4D-81B9-F8657227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13355-49EF-45E9-BA9D-4C80249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62297-73AA-4343-83FA-FE3ACE51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2E85E-6B89-4EC4-9DFE-6E0EEAC5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FC9D-077D-4B72-989B-264B096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9AE9D-1327-4B4A-B3FC-25D95490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E50B-0B6E-43F9-BCE7-C9507D37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85FCB-B92D-47B0-88BB-0E69BFC1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EFF3B-4C1F-4A72-BFA6-678EAF39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02BF9-E6F5-404E-9528-E7F7875A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766EC-4F82-4507-B3CB-A3D87B98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6529-5085-4015-82EE-872971C9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534E3-2EAB-4DBF-9B61-12B22948F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924D5-B272-4259-AA2C-BC7183ACD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8F49C-7E98-4506-93E4-35AD57AC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BC221-6BE1-45D2-9A5A-7730340D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26AED-83E0-4871-96E8-A1DB1B4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2EB10-D4CE-4A16-9A38-7E662DC2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70E40-48CB-48C9-BACC-A4D60906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C9410-9941-4C16-87CD-2256A955F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F1FE5-BB28-45B5-993D-6A8110E3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CDDC9B-A66E-447D-961E-244B89592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7E2848-3ACB-4EF2-AD8B-1288E4C2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D7BAAD-B5D3-489E-BFA6-EDEA611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9E7EB-CF91-4180-86C3-FF8B907C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1F7D2-18A6-4093-99BF-9434C2E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5E2A15-92C4-46D2-9074-84E3EA40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B674A-170E-47CD-AE42-79BB2E02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EC3426-828F-49AE-BEA5-17228E63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30E61C-CD0D-43AA-873D-9956EAAC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4C80A5-27AD-47DE-B0F7-0ABA0FCF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27D28-4985-4B03-BDC3-749562C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5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6F90-B4BB-42EC-B2F2-6A036AE6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779BE-B4C7-4D05-B773-13F069EE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E8F38-C1B3-45C2-AEBC-2324BD58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335FC-D172-4FBD-82C2-CB0DB1F0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E8ADF-CC8B-4C7C-9B20-1737E99E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57222-E59E-44CC-AC23-95476854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DB14-3D1B-465D-AC6F-D7432E64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432AB4-506E-4B19-BD04-6F063857C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F719A-4980-452F-B91C-FD789EFB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4A3DA-4B44-4BB3-99AF-820FA081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1A543-6209-434E-B796-F3564A3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73827-2438-4320-A6AC-9E2B80E4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5A0A3-4087-4FD9-AA51-544CC759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ED313-4C47-42C2-979D-04DF624F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C21C2-1164-4E1B-8A7D-F25E5B5C5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BD08-2928-4870-8731-0DDEC0B38949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9B4E6-8C2F-4678-A3D4-E510ACD5E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04D06-9C15-4BC2-84EF-0FD35708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9C0A-3E2A-494D-BCFC-9BA89581F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5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D884712-719D-45A2-8DAF-58E1C1F9C0E7}"/>
              </a:ext>
            </a:extLst>
          </p:cNvPr>
          <p:cNvGrpSpPr/>
          <p:nvPr/>
        </p:nvGrpSpPr>
        <p:grpSpPr>
          <a:xfrm>
            <a:off x="3592945" y="1496291"/>
            <a:ext cx="4498110" cy="3602182"/>
            <a:chOff x="3592945" y="1496291"/>
            <a:chExt cx="4498110" cy="360218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B8AAC6-072C-4E3A-A77F-F1850C1CAB08}"/>
                </a:ext>
              </a:extLst>
            </p:cNvPr>
            <p:cNvSpPr/>
            <p:nvPr/>
          </p:nvSpPr>
          <p:spPr>
            <a:xfrm>
              <a:off x="3592945" y="1496291"/>
              <a:ext cx="4498110" cy="3602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27809E-0438-4408-BB26-8C5CF24FF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1018" y="2201738"/>
              <a:ext cx="3189339" cy="2324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2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536913-2C59-4965-BDDE-70CB62F6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97" y="2603441"/>
            <a:ext cx="9029006" cy="16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7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6F4272-EB53-463D-BB39-8CD30928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167" y="2357761"/>
            <a:ext cx="2837557" cy="16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3EE2A9-DC93-497F-A867-C8B0E0D5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4" y="2569265"/>
            <a:ext cx="5034274" cy="16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B5757E-3408-4EBF-BB9F-D23D19CA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05" y="1880756"/>
            <a:ext cx="4386237" cy="27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7F6FB1-13FF-43DD-9024-175F7982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12" y="3138892"/>
            <a:ext cx="4922113" cy="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4D616E-1D6E-4CFD-84CC-ECA7A383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68" y="1871847"/>
            <a:ext cx="4784815" cy="31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3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E07214-6342-4804-8F8B-D9B680F1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55" y="1247058"/>
            <a:ext cx="5813289" cy="43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95842-14E1-4C6D-8CC2-BBB814BC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62" y="981745"/>
            <a:ext cx="5605876" cy="48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B01B92-EB6C-4106-BA3D-2FFB734A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86" y="2480256"/>
            <a:ext cx="8964828" cy="18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27809E-0438-4408-BB26-8C5CF24F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22" y="1260444"/>
            <a:ext cx="5750556" cy="41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F2C1BF-EB2F-4C87-A7EE-ECE807BE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4" y="1714823"/>
            <a:ext cx="3962951" cy="30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70B34-1974-4ED0-9314-EB0C56F5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492" y="861134"/>
            <a:ext cx="3785015" cy="44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220161-964B-4297-9174-82706D8F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67" y="1744138"/>
            <a:ext cx="7459466" cy="32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503019-6794-4B8C-92CD-59294316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86" y="1756570"/>
            <a:ext cx="5638476" cy="33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EBCD98-2BC6-4BF0-8448-F4175ED5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67" y="2260147"/>
            <a:ext cx="3554978" cy="19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7231C3-43B2-4257-8E9D-732EFDEA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93" y="2630749"/>
            <a:ext cx="4723013" cy="11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B36B7E-FD9E-43BA-B305-92B7363D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91" y="1409226"/>
            <a:ext cx="3898017" cy="36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7</cp:revision>
  <dcterms:created xsi:type="dcterms:W3CDTF">2021-04-10T07:26:47Z</dcterms:created>
  <dcterms:modified xsi:type="dcterms:W3CDTF">2021-04-13T02:01:11Z</dcterms:modified>
</cp:coreProperties>
</file>