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11" d="100"/>
          <a:sy n="111" d="100"/>
        </p:scale>
        <p:origin x="-84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AF5-A2E7-4AE9-B933-C9BD4D38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4516-DB84-4536-BF97-C5E92850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22FD-3B8D-4B61-B360-08FE3FBB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BC84-B4DF-48C7-8800-3FD00EE5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1E0F-1282-410F-87FA-151DD1D1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7D75-C19D-4C97-B8F1-C2FA956E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71EBC-6685-43CE-AC75-034B0D5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3C36-588C-4DB7-A9AC-273D4948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DEB6-1ED4-47CF-87BB-B6D5D662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1A95-B582-4BA5-B701-C3A08BD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6989B-D172-4AAF-9CEE-9CD333CD7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E0EE8-45E0-40A3-8BAE-34897CB46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CBF7-9586-4470-A58C-8B69B56C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8EE7-600A-4362-9759-CB210B15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55E7-E205-4650-862B-EE24F63D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AE4C-A9A6-4860-8326-919DB278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A2D2-D78B-4613-A813-E31E5F21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F042-9B26-4693-B17A-498217EB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D9ED-85BA-4D5D-A446-A5D2DE1A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737B-BB39-47B4-B5C0-04A7C977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1BA5-620E-4668-97CD-24D61E08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8AB3-90F4-47B7-953D-7EA8487D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1990-5413-4613-8CFD-297767ED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645E-8D4D-4737-89CA-A1BC2029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2B25-D110-4105-8E77-AEE81D06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EEF5-8299-42E3-83D3-8F423A26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291E-4B15-47A4-B859-30B55A496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C4DA-6F3B-4BED-97E7-032994DF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D3EE-EABE-4A5B-98C5-40C5F7D8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514F6-0C0C-48EB-ADBB-FC3ABA6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4F4F-06A4-43A5-BE67-927CCA68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D5F6-9700-4F3A-A470-18253D2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6DE6E-CD3F-4061-929B-9D8849CB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47A7-8CE1-4697-BD7C-9C32FDD0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C5025-D91B-4839-8DFE-8F792412F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B8BB8-E4B0-4254-9D78-1CD92A956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9218-5D80-4FC4-BC94-99CF235E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45136-86A2-4010-8721-B000896A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6F5D1-B91E-45FA-BC08-3CC278A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68D7-AD93-4008-9115-75E0767B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65F1-5CCD-4707-B801-DED7FBBD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C2D1F-E7D5-4928-82C0-415630D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33501-9EC0-4FE6-920E-2F854389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D414C-2465-4155-9DC5-89CD413F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49D46-0F80-4BA5-8282-33DC275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0E9A9-F389-4AE4-9ABE-98A93CB2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D3C7-983F-4DB6-A55D-DE2A2241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9B4A-FFA1-42D8-8448-4FD85033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DE27-2D4D-499E-8DB8-BCFFB7CB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A554-DEFA-4920-9838-D272146B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A5BB-F0E2-4B81-8E9B-F645A2A4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768AC-B305-4125-931C-9DB749B4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4B80-A4CC-4E2E-AB76-2FD6336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B5281-3AF9-4468-80D2-EDE86D985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59CF8-9C46-4596-9B57-B5A67EF0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FC249-13FA-4F55-BDDA-321D91EE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5BD8A-A190-465E-A95E-B638B88F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D212-67B5-4619-B60E-6FA4D733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6A535-35EA-4D53-BB02-6C2E9CC8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7ED-87EA-4C31-81AF-7B0A8DE47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A2FC-50EC-4A38-8360-E6FE9AC60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C589-BA90-4698-94CE-B0080E5C18E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2C44-6D83-4CAA-92F2-86719CA45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8287-1784-4DEC-AF99-69185170F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659C-A918-4CC2-A47D-41F17FF6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9914-38DE-495E-B200-25419DCD1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C5B9-1FB9-4B92-83F2-762CFDFFE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3D619F-6D51-4F2F-86E3-214DBA00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49" y="0"/>
            <a:ext cx="810250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286201-3230-4D16-90CA-2670ADD87AC9}"/>
              </a:ext>
            </a:extLst>
          </p:cNvPr>
          <p:cNvCxnSpPr>
            <a:cxnSpLocks/>
          </p:cNvCxnSpPr>
          <p:nvPr/>
        </p:nvCxnSpPr>
        <p:spPr>
          <a:xfrm flipV="1">
            <a:off x="6692721" y="3151031"/>
            <a:ext cx="3322749" cy="21507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4307C-8F4B-46CE-830D-8C350167E216}"/>
              </a:ext>
            </a:extLst>
          </p:cNvPr>
          <p:cNvSpPr/>
          <p:nvPr/>
        </p:nvSpPr>
        <p:spPr>
          <a:xfrm>
            <a:off x="3279820" y="3893713"/>
            <a:ext cx="5619481" cy="2287923"/>
          </a:xfrm>
          <a:prstGeom prst="rect">
            <a:avLst/>
          </a:prstGeom>
          <a:solidFill>
            <a:srgbClr val="FFF2CC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886D2-60B2-4447-B156-57436752674F}"/>
              </a:ext>
            </a:extLst>
          </p:cNvPr>
          <p:cNvSpPr/>
          <p:nvPr/>
        </p:nvSpPr>
        <p:spPr>
          <a:xfrm>
            <a:off x="3279820" y="3936208"/>
            <a:ext cx="638875" cy="192024"/>
          </a:xfrm>
          <a:prstGeom prst="rect">
            <a:avLst/>
          </a:prstGeom>
          <a:solidFill>
            <a:schemeClr val="accent3">
              <a:lumMod val="20000"/>
              <a:lumOff val="80000"/>
              <a:alpha val="4705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56ACB-3B93-47F2-B022-602E696022B4}"/>
              </a:ext>
            </a:extLst>
          </p:cNvPr>
          <p:cNvSpPr/>
          <p:nvPr/>
        </p:nvSpPr>
        <p:spPr>
          <a:xfrm>
            <a:off x="3279819" y="3744184"/>
            <a:ext cx="638875" cy="192024"/>
          </a:xfrm>
          <a:prstGeom prst="rect">
            <a:avLst/>
          </a:prstGeom>
          <a:solidFill>
            <a:schemeClr val="accent3">
              <a:lumMod val="20000"/>
              <a:lumOff val="80000"/>
              <a:alpha val="4705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29646-119D-4AA5-AE10-6D5F19B6C7EF}"/>
              </a:ext>
            </a:extLst>
          </p:cNvPr>
          <p:cNvSpPr/>
          <p:nvPr/>
        </p:nvSpPr>
        <p:spPr>
          <a:xfrm>
            <a:off x="3279819" y="3552213"/>
            <a:ext cx="638875" cy="192024"/>
          </a:xfrm>
          <a:prstGeom prst="rect">
            <a:avLst/>
          </a:prstGeom>
          <a:solidFill>
            <a:schemeClr val="accent3">
              <a:lumMod val="20000"/>
              <a:lumOff val="80000"/>
              <a:alpha val="4705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5D16D-AF08-4469-A0E4-0FF85906A3AE}"/>
              </a:ext>
            </a:extLst>
          </p:cNvPr>
          <p:cNvSpPr/>
          <p:nvPr/>
        </p:nvSpPr>
        <p:spPr>
          <a:xfrm>
            <a:off x="3279818" y="3356616"/>
            <a:ext cx="638875" cy="192024"/>
          </a:xfrm>
          <a:prstGeom prst="rect">
            <a:avLst/>
          </a:prstGeom>
          <a:solidFill>
            <a:schemeClr val="accent3">
              <a:lumMod val="20000"/>
              <a:lumOff val="80000"/>
              <a:alpha val="4705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793E5-F6BE-47C4-A99C-E89F740D7FC0}"/>
              </a:ext>
            </a:extLst>
          </p:cNvPr>
          <p:cNvSpPr/>
          <p:nvPr/>
        </p:nvSpPr>
        <p:spPr>
          <a:xfrm>
            <a:off x="3279818" y="3162263"/>
            <a:ext cx="638875" cy="192024"/>
          </a:xfrm>
          <a:prstGeom prst="rect">
            <a:avLst/>
          </a:prstGeom>
          <a:solidFill>
            <a:schemeClr val="accent3">
              <a:lumMod val="20000"/>
              <a:lumOff val="80000"/>
              <a:alpha val="4705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9914-38DE-495E-B200-25419DCD1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C5B9-1FB9-4B92-83F2-762CFDFFE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3D619F-6D51-4F2F-86E3-214DBA00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49" y="0"/>
            <a:ext cx="810250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286201-3230-4D16-90CA-2670ADD87AC9}"/>
              </a:ext>
            </a:extLst>
          </p:cNvPr>
          <p:cNvCxnSpPr>
            <a:cxnSpLocks/>
          </p:cNvCxnSpPr>
          <p:nvPr/>
        </p:nvCxnSpPr>
        <p:spPr>
          <a:xfrm flipV="1">
            <a:off x="5404190" y="-5237825"/>
            <a:ext cx="3935119" cy="72897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4307C-8F4B-46CE-830D-8C350167E216}"/>
              </a:ext>
            </a:extLst>
          </p:cNvPr>
          <p:cNvSpPr/>
          <p:nvPr/>
        </p:nvSpPr>
        <p:spPr>
          <a:xfrm>
            <a:off x="3279820" y="-4385568"/>
            <a:ext cx="5619481" cy="10567206"/>
          </a:xfrm>
          <a:prstGeom prst="rect">
            <a:avLst/>
          </a:prstGeom>
          <a:solidFill>
            <a:srgbClr val="FFF2CC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Abram Flores Jr</dc:creator>
  <cp:lastModifiedBy>Raul Abram Flores Jr</cp:lastModifiedBy>
  <cp:revision>3</cp:revision>
  <dcterms:created xsi:type="dcterms:W3CDTF">2019-11-29T22:15:39Z</dcterms:created>
  <dcterms:modified xsi:type="dcterms:W3CDTF">2019-11-29T22:39:49Z</dcterms:modified>
</cp:coreProperties>
</file>