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layfair Displ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3da8ca2cb_0_2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3da8ca2c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3da8ca2cb_0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3da8ca2cb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3da8ca2cb_0_2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3da8ca2cb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3da8ca2cb_0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3da8ca2cb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3da8ca2cb_0_2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3da8ca2c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3da8ca2cb_0_2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3da8ca2cb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3da8ca2cb_0_2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3da8ca2cb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6f80d1ff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6f80d1f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80d1ff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80d1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80d1ff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80d1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3da8ca2cb_0_1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3da8ca2c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3da8ca2cb_0_1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3da8ca2c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3da8ca2cb_0_2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3da8ca2c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3da8ca2cb_0_2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3da8ca2cb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3da8ca2cb_0_2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3da8ca2c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300" y="2209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LearnTeach</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Raúl Fernández Tirado</a:t>
            </a:r>
            <a:endParaRPr/>
          </a:p>
        </p:txBody>
      </p:sp>
      <p:pic>
        <p:nvPicPr>
          <p:cNvPr id="61" name="Google Shape;61;p13"/>
          <p:cNvPicPr preferRelativeResize="0"/>
          <p:nvPr/>
        </p:nvPicPr>
        <p:blipFill>
          <a:blip r:embed="rId3">
            <a:alphaModFix/>
          </a:blip>
          <a:stretch>
            <a:fillRect/>
          </a:stretch>
        </p:blipFill>
        <p:spPr>
          <a:xfrm>
            <a:off x="3942750" y="1203200"/>
            <a:ext cx="1258500" cy="140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91350"/>
            <a:ext cx="55083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Filtrado de datos y búsqueda</a:t>
            </a:r>
            <a:endParaRPr/>
          </a:p>
        </p:txBody>
      </p:sp>
      <p:sp>
        <p:nvSpPr>
          <p:cNvPr id="117" name="Google Shape;117;p22"/>
          <p:cNvSpPr txBox="1"/>
          <p:nvPr>
            <p:ph idx="1" type="body"/>
          </p:nvPr>
        </p:nvSpPr>
        <p:spPr>
          <a:xfrm>
            <a:off x="311700" y="1152475"/>
            <a:ext cx="2445600" cy="34164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s"/>
              <a:t>Se puede hacer búsqueda de clases a través de la barra de navegación de la  vista inicial, y filtrado de clases por </a:t>
            </a:r>
            <a:r>
              <a:rPr lang="es"/>
              <a:t>categoría</a:t>
            </a:r>
            <a:r>
              <a:rPr lang="es"/>
              <a:t> desde la vista de Categorías</a:t>
            </a:r>
            <a:endParaRPr/>
          </a:p>
          <a:p>
            <a:pPr indent="0" lvl="0" marL="0" rtl="0" algn="l">
              <a:spcBef>
                <a:spcPts val="1200"/>
              </a:spcBef>
              <a:spcAft>
                <a:spcPts val="0"/>
              </a:spcAft>
              <a:buNone/>
            </a:pPr>
            <a:r>
              <a:rPr lang="es"/>
              <a:t>Ambos dará resultado la misma vista con los datos solicitados</a:t>
            </a:r>
            <a:endParaRPr/>
          </a:p>
          <a:p>
            <a:pPr indent="0" lvl="0" marL="0" rtl="0" algn="l">
              <a:spcBef>
                <a:spcPts val="1200"/>
              </a:spcBef>
              <a:spcAft>
                <a:spcPts val="1200"/>
              </a:spcAft>
              <a:buNone/>
            </a:pPr>
            <a:r>
              <a:t/>
            </a:r>
            <a:endParaRPr/>
          </a:p>
        </p:txBody>
      </p:sp>
      <p:pic>
        <p:nvPicPr>
          <p:cNvPr id="118" name="Google Shape;118;p22"/>
          <p:cNvPicPr preferRelativeResize="0"/>
          <p:nvPr/>
        </p:nvPicPr>
        <p:blipFill>
          <a:blip r:embed="rId3">
            <a:alphaModFix/>
          </a:blip>
          <a:stretch>
            <a:fillRect/>
          </a:stretch>
        </p:blipFill>
        <p:spPr>
          <a:xfrm>
            <a:off x="2975100" y="1152475"/>
            <a:ext cx="1902311" cy="3794975"/>
          </a:xfrm>
          <a:prstGeom prst="rect">
            <a:avLst/>
          </a:prstGeom>
          <a:noFill/>
          <a:ln>
            <a:noFill/>
          </a:ln>
        </p:spPr>
      </p:pic>
      <p:pic>
        <p:nvPicPr>
          <p:cNvPr id="119" name="Google Shape;119;p22"/>
          <p:cNvPicPr preferRelativeResize="0"/>
          <p:nvPr/>
        </p:nvPicPr>
        <p:blipFill rotWithShape="1">
          <a:blip r:embed="rId4">
            <a:alphaModFix/>
          </a:blip>
          <a:srcRect b="119" l="0" r="0" t="129"/>
          <a:stretch/>
        </p:blipFill>
        <p:spPr>
          <a:xfrm>
            <a:off x="5029950" y="1152475"/>
            <a:ext cx="1902311" cy="3794975"/>
          </a:xfrm>
          <a:prstGeom prst="rect">
            <a:avLst/>
          </a:prstGeom>
          <a:noFill/>
          <a:ln>
            <a:noFill/>
          </a:ln>
        </p:spPr>
      </p:pic>
      <p:pic>
        <p:nvPicPr>
          <p:cNvPr id="120" name="Google Shape;120;p22"/>
          <p:cNvPicPr preferRelativeResize="0"/>
          <p:nvPr/>
        </p:nvPicPr>
        <p:blipFill rotWithShape="1">
          <a:blip r:embed="rId5">
            <a:alphaModFix/>
          </a:blip>
          <a:srcRect b="119" l="0" r="0" t="129"/>
          <a:stretch/>
        </p:blipFill>
        <p:spPr>
          <a:xfrm>
            <a:off x="7084800" y="1152475"/>
            <a:ext cx="1902310" cy="3794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391350"/>
            <a:ext cx="66942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Detalles de una clase e inscripción</a:t>
            </a:r>
            <a:endParaRPr/>
          </a:p>
        </p:txBody>
      </p:sp>
      <p:sp>
        <p:nvSpPr>
          <p:cNvPr id="126" name="Google Shape;126;p23"/>
          <p:cNvSpPr txBox="1"/>
          <p:nvPr>
            <p:ph idx="1" type="body"/>
          </p:nvPr>
        </p:nvSpPr>
        <p:spPr>
          <a:xfrm>
            <a:off x="311700" y="1152475"/>
            <a:ext cx="4395300" cy="34164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es"/>
              <a:t>Para ver los detalles de una clase seleccionamos una clase y nos llevará a una vista con los detalles de esta y debajo del view con los detalles tenemos una tabla con los alumnos inscritos, si queremos inscribirnos en la clase solo hace falta que pongamos nuestro nombre en el fieldText de debajo de la tabla y </a:t>
            </a:r>
            <a:r>
              <a:rPr lang="es"/>
              <a:t>clickeamos</a:t>
            </a:r>
            <a:r>
              <a:rPr lang="es"/>
              <a:t> en el </a:t>
            </a:r>
            <a:r>
              <a:rPr lang="es"/>
              <a:t>botón</a:t>
            </a:r>
            <a:r>
              <a:rPr lang="es"/>
              <a:t> Apuntarse.</a:t>
            </a:r>
            <a:endParaRPr/>
          </a:p>
          <a:p>
            <a:pPr indent="0" lvl="0" marL="0" rtl="0" algn="just">
              <a:spcBef>
                <a:spcPts val="1200"/>
              </a:spcBef>
              <a:spcAft>
                <a:spcPts val="0"/>
              </a:spcAft>
              <a:buNone/>
            </a:pPr>
            <a:r>
              <a:rPr lang="es"/>
              <a:t>Una vez que hagamos esto nuestro nombre se </a:t>
            </a:r>
            <a:r>
              <a:rPr lang="es"/>
              <a:t>insertará</a:t>
            </a:r>
            <a:r>
              <a:rPr lang="es"/>
              <a:t> en el Array de alumnos de la clase</a:t>
            </a:r>
            <a:endParaRPr/>
          </a:p>
          <a:p>
            <a:pPr indent="0" lvl="0" marL="0" rtl="0" algn="l">
              <a:spcBef>
                <a:spcPts val="1200"/>
              </a:spcBef>
              <a:spcAft>
                <a:spcPts val="1200"/>
              </a:spcAft>
              <a:buNone/>
            </a:pPr>
            <a:r>
              <a:t/>
            </a:r>
            <a:endParaRPr/>
          </a:p>
        </p:txBody>
      </p:sp>
      <p:pic>
        <p:nvPicPr>
          <p:cNvPr id="127" name="Google Shape;127;p23"/>
          <p:cNvPicPr preferRelativeResize="0"/>
          <p:nvPr/>
        </p:nvPicPr>
        <p:blipFill rotWithShape="1">
          <a:blip r:embed="rId3">
            <a:alphaModFix/>
          </a:blip>
          <a:srcRect b="0" l="690" r="700" t="0"/>
          <a:stretch/>
        </p:blipFill>
        <p:spPr>
          <a:xfrm>
            <a:off x="7096075" y="1116100"/>
            <a:ext cx="1902311" cy="3794975"/>
          </a:xfrm>
          <a:prstGeom prst="rect">
            <a:avLst/>
          </a:prstGeom>
          <a:noFill/>
          <a:ln>
            <a:noFill/>
          </a:ln>
        </p:spPr>
      </p:pic>
      <p:pic>
        <p:nvPicPr>
          <p:cNvPr id="128" name="Google Shape;128;p23"/>
          <p:cNvPicPr preferRelativeResize="0"/>
          <p:nvPr/>
        </p:nvPicPr>
        <p:blipFill rotWithShape="1">
          <a:blip r:embed="rId4">
            <a:alphaModFix/>
          </a:blip>
          <a:srcRect b="119" l="0" r="0" t="129"/>
          <a:stretch/>
        </p:blipFill>
        <p:spPr>
          <a:xfrm>
            <a:off x="5047750" y="1116100"/>
            <a:ext cx="1902310" cy="3794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391350"/>
            <a:ext cx="66942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Crear clase nueva</a:t>
            </a:r>
            <a:endParaRPr/>
          </a:p>
        </p:txBody>
      </p:sp>
      <p:sp>
        <p:nvSpPr>
          <p:cNvPr id="134" name="Google Shape;134;p24"/>
          <p:cNvSpPr txBox="1"/>
          <p:nvPr>
            <p:ph idx="1" type="body"/>
          </p:nvPr>
        </p:nvSpPr>
        <p:spPr>
          <a:xfrm>
            <a:off x="311700" y="1152475"/>
            <a:ext cx="43953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s"/>
              <a:t>Para crear una clase nueva, desde la selección de </a:t>
            </a:r>
            <a:r>
              <a:rPr lang="es"/>
              <a:t>categoría</a:t>
            </a:r>
            <a:r>
              <a:rPr lang="es"/>
              <a:t> pulsamos en el botón de + y nos lleva a una vista nueva donde habrá un formulario el cual rellenaremos y para añadir la clase al array de clases se realiza por medio de un unwind que nos devolverá a la vista anterior con la clase nueva ya insertada en el array y en la tabla.</a:t>
            </a:r>
            <a:endParaRPr/>
          </a:p>
          <a:p>
            <a:pPr indent="0" lvl="0" marL="0" rtl="0" algn="l">
              <a:spcBef>
                <a:spcPts val="1200"/>
              </a:spcBef>
              <a:spcAft>
                <a:spcPts val="1200"/>
              </a:spcAft>
              <a:buNone/>
            </a:pPr>
            <a:r>
              <a:t/>
            </a:r>
            <a:endParaRPr/>
          </a:p>
        </p:txBody>
      </p:sp>
      <p:pic>
        <p:nvPicPr>
          <p:cNvPr id="135" name="Google Shape;135;p24"/>
          <p:cNvPicPr preferRelativeResize="0"/>
          <p:nvPr/>
        </p:nvPicPr>
        <p:blipFill rotWithShape="1">
          <a:blip r:embed="rId3">
            <a:alphaModFix/>
          </a:blip>
          <a:srcRect b="445" l="0" r="0" t="445"/>
          <a:stretch/>
        </p:blipFill>
        <p:spPr>
          <a:xfrm>
            <a:off x="7096075" y="1116100"/>
            <a:ext cx="1902311" cy="3794974"/>
          </a:xfrm>
          <a:prstGeom prst="rect">
            <a:avLst/>
          </a:prstGeom>
          <a:noFill/>
          <a:ln>
            <a:noFill/>
          </a:ln>
        </p:spPr>
      </p:pic>
      <p:pic>
        <p:nvPicPr>
          <p:cNvPr id="136" name="Google Shape;136;p24"/>
          <p:cNvPicPr preferRelativeResize="0"/>
          <p:nvPr/>
        </p:nvPicPr>
        <p:blipFill rotWithShape="1">
          <a:blip r:embed="rId4">
            <a:alphaModFix/>
          </a:blip>
          <a:srcRect b="119" l="0" r="0" t="129"/>
          <a:stretch/>
        </p:blipFill>
        <p:spPr>
          <a:xfrm>
            <a:off x="5047750" y="1116100"/>
            <a:ext cx="1902310" cy="3794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Edición de datos de usuario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391350"/>
            <a:ext cx="66942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Editar datos de usuario</a:t>
            </a:r>
            <a:endParaRPr/>
          </a:p>
        </p:txBody>
      </p:sp>
      <p:sp>
        <p:nvSpPr>
          <p:cNvPr id="147" name="Google Shape;147;p26"/>
          <p:cNvSpPr txBox="1"/>
          <p:nvPr>
            <p:ph idx="1" type="body"/>
          </p:nvPr>
        </p:nvSpPr>
        <p:spPr>
          <a:xfrm>
            <a:off x="311700" y="1152475"/>
            <a:ext cx="43953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a:t>No hay gestión de usuarios, pero tenemos un usuario de la clase Usuario ya definido con unos datos, los cuales los podremos editar desde la vista de mi perfil en la que dandole a editar nos llevará a una vista similar pero con las celdas habilitadas para ser editadas y un </a:t>
            </a:r>
            <a:r>
              <a:rPr lang="es"/>
              <a:t>botón</a:t>
            </a:r>
            <a:r>
              <a:rPr lang="es"/>
              <a:t> para guardar las modificaciones.</a:t>
            </a:r>
            <a:endParaRPr/>
          </a:p>
          <a:p>
            <a:pPr indent="0" lvl="0" marL="0" rtl="0" algn="l">
              <a:spcBef>
                <a:spcPts val="1200"/>
              </a:spcBef>
              <a:spcAft>
                <a:spcPts val="1200"/>
              </a:spcAft>
              <a:buNone/>
            </a:pPr>
            <a:r>
              <a:t/>
            </a:r>
            <a:endParaRPr/>
          </a:p>
        </p:txBody>
      </p:sp>
      <p:pic>
        <p:nvPicPr>
          <p:cNvPr id="148" name="Google Shape;148;p26"/>
          <p:cNvPicPr preferRelativeResize="0"/>
          <p:nvPr/>
        </p:nvPicPr>
        <p:blipFill rotWithShape="1">
          <a:blip r:embed="rId3">
            <a:alphaModFix/>
          </a:blip>
          <a:srcRect b="0" l="59" r="69" t="0"/>
          <a:stretch/>
        </p:blipFill>
        <p:spPr>
          <a:xfrm>
            <a:off x="7096075" y="1116100"/>
            <a:ext cx="1902311" cy="3794975"/>
          </a:xfrm>
          <a:prstGeom prst="rect">
            <a:avLst/>
          </a:prstGeom>
          <a:noFill/>
          <a:ln>
            <a:noFill/>
          </a:ln>
        </p:spPr>
      </p:pic>
      <p:pic>
        <p:nvPicPr>
          <p:cNvPr id="149" name="Google Shape;149;p26"/>
          <p:cNvPicPr preferRelativeResize="0"/>
          <p:nvPr/>
        </p:nvPicPr>
        <p:blipFill rotWithShape="1">
          <a:blip r:embed="rId4">
            <a:alphaModFix/>
          </a:blip>
          <a:srcRect b="0" l="1066" r="1057" t="0"/>
          <a:stretch/>
        </p:blipFill>
        <p:spPr>
          <a:xfrm>
            <a:off x="5047750" y="1116100"/>
            <a:ext cx="1902310" cy="3794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Aplicación adaptativa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391350"/>
            <a:ext cx="41322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Aplicación adaptativa</a:t>
            </a:r>
            <a:endParaRPr/>
          </a:p>
        </p:txBody>
      </p:sp>
      <p:sp>
        <p:nvSpPr>
          <p:cNvPr id="160" name="Google Shape;160;p28"/>
          <p:cNvSpPr txBox="1"/>
          <p:nvPr>
            <p:ph idx="1" type="body"/>
          </p:nvPr>
        </p:nvSpPr>
        <p:spPr>
          <a:xfrm>
            <a:off x="311700" y="1152475"/>
            <a:ext cx="43953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a:t>Esto quiere decir que la aplicación se ha construido con auto-layouts y constraints para adaptar la aplicación a distintos modelos de iphone y con scroll views en todas las vistas necesarias para que cuando se viese en horizontal se pueda ver todo el contenido correctamente.</a:t>
            </a:r>
            <a:endParaRPr/>
          </a:p>
          <a:p>
            <a:pPr indent="0" lvl="0" marL="0" rtl="0" algn="l">
              <a:spcBef>
                <a:spcPts val="1200"/>
              </a:spcBef>
              <a:spcAft>
                <a:spcPts val="1200"/>
              </a:spcAft>
              <a:buNone/>
            </a:pPr>
            <a:r>
              <a:t/>
            </a:r>
            <a:endParaRPr/>
          </a:p>
        </p:txBody>
      </p:sp>
      <p:pic>
        <p:nvPicPr>
          <p:cNvPr id="161" name="Google Shape;161;p28"/>
          <p:cNvPicPr preferRelativeResize="0"/>
          <p:nvPr/>
        </p:nvPicPr>
        <p:blipFill>
          <a:blip r:embed="rId3">
            <a:alphaModFix/>
          </a:blip>
          <a:stretch>
            <a:fillRect/>
          </a:stretch>
        </p:blipFill>
        <p:spPr>
          <a:xfrm>
            <a:off x="4866675" y="476925"/>
            <a:ext cx="4132200" cy="2094832"/>
          </a:xfrm>
          <a:prstGeom prst="rect">
            <a:avLst/>
          </a:prstGeom>
          <a:noFill/>
          <a:ln>
            <a:noFill/>
          </a:ln>
        </p:spPr>
      </p:pic>
      <p:pic>
        <p:nvPicPr>
          <p:cNvPr id="162" name="Google Shape;162;p28"/>
          <p:cNvPicPr preferRelativeResize="0"/>
          <p:nvPr/>
        </p:nvPicPr>
        <p:blipFill>
          <a:blip r:embed="rId4">
            <a:alphaModFix/>
          </a:blip>
          <a:stretch>
            <a:fillRect/>
          </a:stretch>
        </p:blipFill>
        <p:spPr>
          <a:xfrm>
            <a:off x="4859400" y="2724157"/>
            <a:ext cx="4132200" cy="20738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265500" y="1816950"/>
            <a:ext cx="4045200" cy="1509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LearnTeach</a:t>
            </a:r>
            <a:endParaRPr/>
          </a:p>
        </p:txBody>
      </p:sp>
      <p:sp>
        <p:nvSpPr>
          <p:cNvPr id="168" name="Google Shape;168;p29"/>
          <p:cNvSpPr txBox="1"/>
          <p:nvPr>
            <p:ph idx="2" type="body"/>
          </p:nvPr>
        </p:nvSpPr>
        <p:spPr>
          <a:xfrm>
            <a:off x="4939500" y="724200"/>
            <a:ext cx="3721800" cy="27534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None/>
            </a:pPr>
            <a:r>
              <a:rPr b="1" lang="es"/>
              <a:t>Raúl Fernández Tirado</a:t>
            </a:r>
            <a:endParaRPr b="1"/>
          </a:p>
          <a:p>
            <a:pPr indent="0" lvl="0" marL="0" rtl="0" algn="l">
              <a:spcBef>
                <a:spcPts val="0"/>
              </a:spcBef>
              <a:spcAft>
                <a:spcPts val="0"/>
              </a:spcAft>
              <a:buNone/>
            </a:pPr>
            <a:r>
              <a:t/>
            </a:r>
            <a:endParaRPr sz="1500"/>
          </a:p>
          <a:p>
            <a:pPr indent="0" lvl="0" marL="0" rtl="0" algn="l">
              <a:spcBef>
                <a:spcPts val="1200"/>
              </a:spcBef>
              <a:spcAft>
                <a:spcPts val="0"/>
              </a:spcAft>
              <a:buNone/>
            </a:pPr>
            <a:r>
              <a:rPr lang="es" sz="1500"/>
              <a:t>Desarrollo de Software de Dispositivos Móviles</a:t>
            </a:r>
            <a:endParaRPr sz="1500"/>
          </a:p>
          <a:p>
            <a:pPr indent="0" lvl="0" marL="0" rtl="0" algn="l">
              <a:spcBef>
                <a:spcPts val="1200"/>
              </a:spcBef>
              <a:spcAft>
                <a:spcPts val="0"/>
              </a:spcAft>
              <a:buNone/>
            </a:pPr>
            <a:r>
              <a:rPr lang="es" sz="1500"/>
              <a:t>Curso 2020/21</a:t>
            </a:r>
            <a:endParaRPr sz="1500"/>
          </a:p>
          <a:p>
            <a:pPr indent="0" lvl="0" marL="0" rtl="0" algn="l">
              <a:spcBef>
                <a:spcPts val="1200"/>
              </a:spcBef>
              <a:spcAft>
                <a:spcPts val="0"/>
              </a:spcAft>
              <a:buNone/>
            </a:pPr>
            <a:r>
              <a:rPr b="1" lang="es"/>
              <a:t>Universidad de Jaén</a:t>
            </a:r>
            <a:endParaRPr b="1"/>
          </a:p>
          <a:p>
            <a:pPr indent="0" lvl="0" marL="0" rtl="0" algn="l">
              <a:spcBef>
                <a:spcPts val="0"/>
              </a:spcBef>
              <a:spcAft>
                <a:spcPts val="0"/>
              </a:spcAft>
              <a:buNone/>
            </a:pPr>
            <a:r>
              <a:t/>
            </a:r>
            <a:endParaRPr sz="1500"/>
          </a:p>
          <a:p>
            <a:pPr indent="0" lvl="0" marL="0" rtl="0" algn="l">
              <a:spcBef>
                <a:spcPts val="1200"/>
              </a:spcBef>
              <a:spcAft>
                <a:spcPts val="1200"/>
              </a:spcAft>
              <a:buNone/>
            </a:pPr>
            <a:r>
              <a:t/>
            </a:r>
            <a:endParaRPr sz="1500"/>
          </a:p>
        </p:txBody>
      </p:sp>
      <p:pic>
        <p:nvPicPr>
          <p:cNvPr id="169" name="Google Shape;169;p29"/>
          <p:cNvPicPr preferRelativeResize="0"/>
          <p:nvPr/>
        </p:nvPicPr>
        <p:blipFill>
          <a:blip r:embed="rId3">
            <a:alphaModFix/>
          </a:blip>
          <a:stretch>
            <a:fillRect/>
          </a:stretch>
        </p:blipFill>
        <p:spPr>
          <a:xfrm>
            <a:off x="4572000" y="3277425"/>
            <a:ext cx="4572000" cy="152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Descripción del proyecto</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LearnTeach es una aplicación para publicar clases particulares y apuntarte a ellas, de forma que cualquier persona puede subir sus clases y promocionarse para que otros se apunten, y de la misma forma que a la vez que puedas dar clases puedas apuntarte a otras.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E06666"/>
                </a:solidFill>
                <a:highlight>
                  <a:srgbClr val="FFFFFF"/>
                </a:highlight>
              </a:rPr>
              <a:t>Storyboard</a:t>
            </a:r>
            <a:endParaRPr>
              <a:solidFill>
                <a:srgbClr val="E06666"/>
              </a:solidFill>
              <a:highlight>
                <a:srgbClr val="FFFFFF"/>
              </a:highlight>
            </a:endParaRPr>
          </a:p>
        </p:txBody>
      </p:sp>
      <p:pic>
        <p:nvPicPr>
          <p:cNvPr id="73" name="Google Shape;73;p15"/>
          <p:cNvPicPr preferRelativeResize="0"/>
          <p:nvPr/>
        </p:nvPicPr>
        <p:blipFill>
          <a:blip r:embed="rId3">
            <a:alphaModFix/>
          </a:blip>
          <a:stretch>
            <a:fillRect/>
          </a:stretch>
        </p:blipFill>
        <p:spPr>
          <a:xfrm>
            <a:off x="4008225" y="167563"/>
            <a:ext cx="3586999" cy="4808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Vistas principales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25620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Vista Inicial</a:t>
            </a:r>
            <a:endParaRPr/>
          </a:p>
        </p:txBody>
      </p:sp>
      <p:sp>
        <p:nvSpPr>
          <p:cNvPr id="84" name="Google Shape;84;p17"/>
          <p:cNvSpPr txBox="1"/>
          <p:nvPr>
            <p:ph idx="1" type="body"/>
          </p:nvPr>
        </p:nvSpPr>
        <p:spPr>
          <a:xfrm>
            <a:off x="311700" y="1152475"/>
            <a:ext cx="40461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s"/>
              <a:t>Esta es la vista inicial de nuestra aplicación, es una vista simple con nuestro logo en el centro de la vista, un menú en la parte de abajo de la pantalla donde nos podremos mover entre las vistas principales.</a:t>
            </a:r>
            <a:endParaRPr/>
          </a:p>
          <a:p>
            <a:pPr indent="0" lvl="0" marL="0" rtl="0" algn="just">
              <a:spcBef>
                <a:spcPts val="1200"/>
              </a:spcBef>
              <a:spcAft>
                <a:spcPts val="0"/>
              </a:spcAft>
              <a:buNone/>
            </a:pPr>
            <a:r>
              <a:rPr lang="es"/>
              <a:t>En la parte superior de la pantalla tenemos la barra de búsqueda, la que si introduces una palabra o varias, podemos buscar una clase que nos interese encontrar.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5688725" y="108750"/>
            <a:ext cx="2425506"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91350"/>
            <a:ext cx="42933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Vista Categorías</a:t>
            </a:r>
            <a:endParaRPr/>
          </a:p>
        </p:txBody>
      </p:sp>
      <p:sp>
        <p:nvSpPr>
          <p:cNvPr id="91" name="Google Shape;91;p18"/>
          <p:cNvSpPr txBox="1"/>
          <p:nvPr>
            <p:ph idx="1" type="body"/>
          </p:nvPr>
        </p:nvSpPr>
        <p:spPr>
          <a:xfrm>
            <a:off x="311700" y="1152475"/>
            <a:ext cx="4046100" cy="34164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lang="es"/>
              <a:t>Esta vista accesible desde el menú principal muestra las 3 categorías en las que dividimos nuestras clases, estas son “ESO y Bachiller”, “Universidad” y “Otros”.</a:t>
            </a:r>
            <a:endParaRPr/>
          </a:p>
          <a:p>
            <a:pPr indent="0" lvl="0" marL="0" rtl="0" algn="just">
              <a:spcBef>
                <a:spcPts val="1200"/>
              </a:spcBef>
              <a:spcAft>
                <a:spcPts val="0"/>
              </a:spcAft>
              <a:buNone/>
            </a:pPr>
            <a:r>
              <a:rPr lang="es"/>
              <a:t> En la pantalla se ilustran con el logo de la empresa y el título, si clickas en una de ellas nos muestra una tabla con los cursos pertenecientes a esa categoría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2" name="Google Shape;92;p18"/>
          <p:cNvPicPr preferRelativeResize="0"/>
          <p:nvPr/>
        </p:nvPicPr>
        <p:blipFill rotWithShape="1">
          <a:blip r:embed="rId3">
            <a:alphaModFix/>
          </a:blip>
          <a:srcRect b="119" l="0" r="0" t="129"/>
          <a:stretch/>
        </p:blipFill>
        <p:spPr>
          <a:xfrm>
            <a:off x="5688725" y="108750"/>
            <a:ext cx="2425507"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91350"/>
            <a:ext cx="42933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Vista Sobre Nosotros</a:t>
            </a:r>
            <a:endParaRPr/>
          </a:p>
        </p:txBody>
      </p:sp>
      <p:sp>
        <p:nvSpPr>
          <p:cNvPr id="98" name="Google Shape;98;p19"/>
          <p:cNvSpPr txBox="1"/>
          <p:nvPr>
            <p:ph idx="1" type="body"/>
          </p:nvPr>
        </p:nvSpPr>
        <p:spPr>
          <a:xfrm>
            <a:off x="311700" y="1152475"/>
            <a:ext cx="4046100" cy="34164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s"/>
              <a:t>Esta es una vista informativa, en la que conoceremos nuestra empresa con una descripción y lo que hacemos. Y también un mapa donde se conocerá nuestra localización con las coordenadas de nuestra ciudad, Linares.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9" name="Google Shape;99;p19"/>
          <p:cNvPicPr preferRelativeResize="0"/>
          <p:nvPr/>
        </p:nvPicPr>
        <p:blipFill rotWithShape="1">
          <a:blip r:embed="rId3">
            <a:alphaModFix/>
          </a:blip>
          <a:srcRect b="758" l="0" r="0" t="768"/>
          <a:stretch/>
        </p:blipFill>
        <p:spPr>
          <a:xfrm>
            <a:off x="5688725" y="108750"/>
            <a:ext cx="2425506"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91350"/>
            <a:ext cx="42933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Vista Mi Perfil</a:t>
            </a:r>
            <a:endParaRPr/>
          </a:p>
        </p:txBody>
      </p:sp>
      <p:sp>
        <p:nvSpPr>
          <p:cNvPr id="105" name="Google Shape;105;p20"/>
          <p:cNvSpPr txBox="1"/>
          <p:nvPr>
            <p:ph idx="1" type="body"/>
          </p:nvPr>
        </p:nvSpPr>
        <p:spPr>
          <a:xfrm>
            <a:off x="311700" y="1152475"/>
            <a:ext cx="4046100" cy="3416400"/>
          </a:xfrm>
          <a:prstGeom prst="rect">
            <a:avLst/>
          </a:prstGeom>
        </p:spPr>
        <p:txBody>
          <a:bodyPr anchorCtr="0" anchor="t" bIns="91425" lIns="91425" spcFirstLastPara="1" rIns="91425" wrap="square" tIns="91425">
            <a:normAutofit fontScale="77500" lnSpcReduction="10000"/>
          </a:bodyPr>
          <a:lstStyle/>
          <a:p>
            <a:pPr indent="0" lvl="0" marL="0" rtl="0" algn="just">
              <a:spcBef>
                <a:spcPts val="0"/>
              </a:spcBef>
              <a:spcAft>
                <a:spcPts val="0"/>
              </a:spcAft>
              <a:buNone/>
            </a:pPr>
            <a:r>
              <a:rPr lang="es"/>
              <a:t>En esta vista podemos ver los datos de nuestro usuario, esta vista no es modificable, por lo que no podremos editar ninguno de estos datos, para poder editar estos datos tenemos que seleccionar “Editar” y estos nos llevará a una vista muy similar a esta pero con las celdas editables.</a:t>
            </a:r>
            <a:endParaRPr/>
          </a:p>
          <a:p>
            <a:pPr indent="0" lvl="0" marL="0" rtl="0" algn="just">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6" name="Google Shape;106;p20"/>
          <p:cNvPicPr preferRelativeResize="0"/>
          <p:nvPr/>
        </p:nvPicPr>
        <p:blipFill rotWithShape="1">
          <a:blip r:embed="rId3">
            <a:alphaModFix/>
          </a:blip>
          <a:srcRect b="0" l="1066" r="1057" t="0"/>
          <a:stretch/>
        </p:blipFill>
        <p:spPr>
          <a:xfrm>
            <a:off x="5688725" y="108750"/>
            <a:ext cx="2425506"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Gestión de clases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