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3E450-316B-45B9-89AA-45DA4C9A5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B7BCD9-77DB-46E2-AA80-32C2D811E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85AE29-AA1A-4122-B60C-EBA931E7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0A71-C024-4D83-9573-EED4B7B5B94F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12263C-B2E1-4F0F-9454-E4634F0F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F25BC-5681-4354-BF79-42113136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313-16CE-41B1-A0A1-1644963BF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28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BA827-1095-42B5-B2C5-7C1405BF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938A27-80D9-4D81-BFDE-B7FBFF207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CC6C5-A02B-430B-82D8-2127B4E6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0A71-C024-4D83-9573-EED4B7B5B94F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07FDD0-A064-4A0D-91B3-D4BF7A5B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48B2E-9D4A-4ECE-A23F-E3D3A44E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313-16CE-41B1-A0A1-1644963BF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5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FD5A1D-45B6-4ED3-B13D-BD27CA182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40DABF-DD00-4019-8008-D0B7490C9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7B7568-4948-4038-BD46-6C3331CB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0A71-C024-4D83-9573-EED4B7B5B94F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FACC00-1BFD-455D-98B4-06E51668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EAE0D6-B000-49BD-988A-48E227DA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313-16CE-41B1-A0A1-1644963BF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38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6F33E-7D76-48BD-AF91-76A134BD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4F408-3546-487F-B1BF-102616A02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FD0625-7658-4765-AF9E-CE68633B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0A71-C024-4D83-9573-EED4B7B5B94F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D4DB9D-FF3D-4E7F-BAB3-0C7575C0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1AE785-8AF2-4FE1-A561-CAEC3659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313-16CE-41B1-A0A1-1644963BF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77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F306C-49E3-43B3-984C-DD73B0E9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710FA4-71EE-4F96-AA7B-F311CB5A3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F2E207-78AA-4480-ACA8-1547E62E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0A71-C024-4D83-9573-EED4B7B5B94F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82AAB3-BB96-465B-96C4-18BD8C66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91FB66-B3A5-4D98-B0DF-94AE4D62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313-16CE-41B1-A0A1-1644963BF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03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E65E1-C74A-4DF5-A634-FE7CD264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6894C3-B249-4CBA-936C-101E09723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291ED0-2F93-4B5A-904C-ED4804921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9F5620-4C89-4AFE-B0B5-F6FA9006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0A71-C024-4D83-9573-EED4B7B5B94F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A2B01C-79F3-4AC2-A3F4-A9E45E70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8670E0-B3CF-4E1F-B07C-05E7D24A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313-16CE-41B1-A0A1-1644963BF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30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87A15-36D7-489E-886A-9295377C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F9D2B5-E063-485C-B0EB-B4A5FB8D2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EACC07-557F-47FA-B259-4B393A4AF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1B0BC62-D206-478C-A894-D9BEC28E7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C795DDA-92A1-4B16-8A19-CD77B100B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08D27F-6916-4DC5-8267-475CC502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0A71-C024-4D83-9573-EED4B7B5B94F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6590CC-0531-4C9A-B29B-D1919783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F37AEA0-C684-49F9-A66E-B2D118C0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313-16CE-41B1-A0A1-1644963BF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77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41B47-57A1-41AE-BDCA-79DD2F85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20AC570-E6CE-4725-AAA1-C39B467D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0A71-C024-4D83-9573-EED4B7B5B94F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AA59B0-3E43-4C34-BA7A-C5CCCCC2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1218F-025E-409A-9B8D-2B806D54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313-16CE-41B1-A0A1-1644963BF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70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A056DEA-AFD9-45BA-A373-ED288061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0A71-C024-4D83-9573-EED4B7B5B94F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C2C45D-9504-43FB-9C9F-24F9AD74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EC46BE-D32E-4729-9257-B96B40AC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313-16CE-41B1-A0A1-1644963BF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79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92BB7-ECA2-435F-8424-61F7C2DA4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913D14-D45D-4A45-A5C4-9C7543AFC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EFB932-6F19-4026-BAC2-37831964D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34F2DA-D002-4BD3-A59D-FC4137B4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0A71-C024-4D83-9573-EED4B7B5B94F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B66A16-1C61-4A8E-98B4-D3AB940C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8971B2-3F2B-4DB8-B31A-D4EDEFF7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313-16CE-41B1-A0A1-1644963BF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73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36F6C-499D-466F-B16E-C1DB003B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83D085-6C88-41C3-91E4-A0697342D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B2A32C-CAE7-41A0-B17A-6998DA677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A30FD2-CDF8-4E63-9381-B36B261B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0A71-C024-4D83-9573-EED4B7B5B94F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3B8D94-87BA-48CB-A7C7-CB77D00D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91B57E-9DBC-46F0-A878-130111BB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2A313-16CE-41B1-A0A1-1644963BF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77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F276DCC-AA38-45DC-A5B8-587FC6B0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9F1420-723E-4DBA-AFDB-4BA16DCB5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8926E1-1EFB-423C-A944-DDCFB1CDA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A0A71-C024-4D83-9573-EED4B7B5B94F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560ED3-3862-42F5-B687-FD1425DF3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0F4147-5340-4052-B75D-280579B52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2A313-16CE-41B1-A0A1-1644963BF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30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1E47CFA-E5F4-48A6-9723-EF68CCF8A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25" y="2585886"/>
            <a:ext cx="3448312" cy="261216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2D96D03-DF98-429E-851A-B88E50E38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7" y="1166070"/>
            <a:ext cx="6343259" cy="523892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277B57D-720C-49E1-87E1-917C0CE6C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873" y="595552"/>
            <a:ext cx="5066667" cy="383809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7142F1F-BDF6-4AE5-AA6A-453B108ADA9C}"/>
              </a:ext>
            </a:extLst>
          </p:cNvPr>
          <p:cNvSpPr/>
          <p:nvPr/>
        </p:nvSpPr>
        <p:spPr>
          <a:xfrm>
            <a:off x="2835479" y="4026716"/>
            <a:ext cx="2759978" cy="2139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60646B2-388B-44CA-8DC0-6F2A56F37A34}"/>
              </a:ext>
            </a:extLst>
          </p:cNvPr>
          <p:cNvCxnSpPr>
            <a:cxnSpLocks/>
          </p:cNvCxnSpPr>
          <p:nvPr/>
        </p:nvCxnSpPr>
        <p:spPr>
          <a:xfrm flipV="1">
            <a:off x="2835479" y="595486"/>
            <a:ext cx="3802393" cy="34312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EC8612EF-28BF-4A51-B595-B4F0A63D3FDF}"/>
              </a:ext>
            </a:extLst>
          </p:cNvPr>
          <p:cNvCxnSpPr>
            <a:cxnSpLocks/>
          </p:cNvCxnSpPr>
          <p:nvPr/>
        </p:nvCxnSpPr>
        <p:spPr>
          <a:xfrm flipV="1">
            <a:off x="5595457" y="4433647"/>
            <a:ext cx="6109083" cy="17322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BE0B5040-418B-4057-9D94-69DA7D6B529D}"/>
              </a:ext>
            </a:extLst>
          </p:cNvPr>
          <p:cNvSpPr/>
          <p:nvPr/>
        </p:nvSpPr>
        <p:spPr>
          <a:xfrm>
            <a:off x="6637874" y="595486"/>
            <a:ext cx="5139604" cy="3838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29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2D96D03-DF98-429E-851A-B88E50E38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140" y="14615"/>
            <a:ext cx="6343259" cy="523892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277B57D-720C-49E1-87E1-917C0CE6C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1" y="2634077"/>
            <a:ext cx="5066667" cy="3838095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8F44179-707E-4DCE-8567-3002689B6451}"/>
              </a:ext>
            </a:extLst>
          </p:cNvPr>
          <p:cNvSpPr/>
          <p:nvPr/>
        </p:nvSpPr>
        <p:spPr>
          <a:xfrm>
            <a:off x="8321879" y="2877424"/>
            <a:ext cx="2650921" cy="209724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20FE7D1-1DEE-4035-B5D8-3A77DDB2B3E3}"/>
              </a:ext>
            </a:extLst>
          </p:cNvPr>
          <p:cNvSpPr/>
          <p:nvPr/>
        </p:nvSpPr>
        <p:spPr>
          <a:xfrm>
            <a:off x="246601" y="2634077"/>
            <a:ext cx="5066667" cy="383809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DD05FF6B-91D9-468E-9476-73D7BA6F598C}"/>
              </a:ext>
            </a:extLst>
          </p:cNvPr>
          <p:cNvCxnSpPr>
            <a:stCxn id="2" idx="2"/>
          </p:cNvCxnSpPr>
          <p:nvPr/>
        </p:nvCxnSpPr>
        <p:spPr>
          <a:xfrm rot="5400000">
            <a:off x="7039882" y="3248058"/>
            <a:ext cx="880844" cy="4334072"/>
          </a:xfrm>
          <a:prstGeom prst="bentConnector2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93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2D96D03-DF98-429E-851A-B88E50E38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140" y="14615"/>
            <a:ext cx="6343259" cy="523892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277B57D-720C-49E1-87E1-917C0CE6C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1" y="2634077"/>
            <a:ext cx="5066667" cy="3838095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8F44179-707E-4DCE-8567-3002689B6451}"/>
              </a:ext>
            </a:extLst>
          </p:cNvPr>
          <p:cNvSpPr/>
          <p:nvPr/>
        </p:nvSpPr>
        <p:spPr>
          <a:xfrm>
            <a:off x="8321879" y="2877424"/>
            <a:ext cx="2650921" cy="209724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20FE7D1-1DEE-4035-B5D8-3A77DDB2B3E3}"/>
              </a:ext>
            </a:extLst>
          </p:cNvPr>
          <p:cNvSpPr/>
          <p:nvPr/>
        </p:nvSpPr>
        <p:spPr>
          <a:xfrm>
            <a:off x="246601" y="2634077"/>
            <a:ext cx="5066667" cy="383809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96DFEC6B-63E6-4C3D-9BA6-B1D2AA9F265D}"/>
              </a:ext>
            </a:extLst>
          </p:cNvPr>
          <p:cNvSpPr/>
          <p:nvPr/>
        </p:nvSpPr>
        <p:spPr>
          <a:xfrm>
            <a:off x="5318620" y="4974672"/>
            <a:ext cx="3934437" cy="1246877"/>
          </a:xfrm>
          <a:custGeom>
            <a:avLst/>
            <a:gdLst>
              <a:gd name="connsiteX0" fmla="*/ 0 w 3934437"/>
              <a:gd name="connsiteY0" fmla="*/ 671119 h 1246877"/>
              <a:gd name="connsiteX1" fmla="*/ 3447875 w 3934437"/>
              <a:gd name="connsiteY1" fmla="*/ 1224792 h 1246877"/>
              <a:gd name="connsiteX2" fmla="*/ 3934437 w 3934437"/>
              <a:gd name="connsiteY2" fmla="*/ 0 h 124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4437" h="1246877">
                <a:moveTo>
                  <a:pt x="0" y="671119"/>
                </a:moveTo>
                <a:cubicBezTo>
                  <a:pt x="1396068" y="1003882"/>
                  <a:pt x="2792136" y="1336645"/>
                  <a:pt x="3447875" y="1224792"/>
                </a:cubicBezTo>
                <a:cubicBezTo>
                  <a:pt x="4103614" y="1112939"/>
                  <a:pt x="3858936" y="202734"/>
                  <a:pt x="3934437" y="0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67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58EE645A-A624-4129-8051-8EBFC519E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63317"/>
            <a:ext cx="7726260" cy="35946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8A5889D-6C72-4D1F-BA13-078C6A976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750" y="0"/>
            <a:ext cx="7726260" cy="39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858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Raul Fontenele</dc:creator>
  <cp:lastModifiedBy>Raul Fontenele</cp:lastModifiedBy>
  <cp:revision>2</cp:revision>
  <dcterms:created xsi:type="dcterms:W3CDTF">2021-10-10T22:05:10Z</dcterms:created>
  <dcterms:modified xsi:type="dcterms:W3CDTF">2021-10-10T22:25:59Z</dcterms:modified>
</cp:coreProperties>
</file>