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24"/>
  </p:notesMasterIdLst>
  <p:sldIdLst>
    <p:sldId id="256" r:id="rId2"/>
    <p:sldId id="257" r:id="rId3"/>
    <p:sldId id="258" r:id="rId4"/>
    <p:sldId id="259" r:id="rId5"/>
    <p:sldId id="260" r:id="rId6"/>
    <p:sldId id="261" r:id="rId7"/>
    <p:sldId id="262" r:id="rId8"/>
    <p:sldId id="263" r:id="rId9"/>
    <p:sldId id="274" r:id="rId10"/>
    <p:sldId id="264" r:id="rId11"/>
    <p:sldId id="277" r:id="rId12"/>
    <p:sldId id="275" r:id="rId13"/>
    <p:sldId id="276" r:id="rId14"/>
    <p:sldId id="265" r:id="rId15"/>
    <p:sldId id="266" r:id="rId16"/>
    <p:sldId id="267" r:id="rId17"/>
    <p:sldId id="268" r:id="rId18"/>
    <p:sldId id="269" r:id="rId19"/>
    <p:sldId id="270" r:id="rId20"/>
    <p:sldId id="271" r:id="rId21"/>
    <p:sldId id="272" r:id="rId22"/>
    <p:sldId id="273" r:id="rId23"/>
  </p:sldIdLst>
  <p:sldSz cx="9144000" cy="6858000" type="screen4x3"/>
  <p:notesSz cx="6858000" cy="9144000"/>
  <p:embeddedFontLst>
    <p:embeddedFont>
      <p:font typeface="Calibri" panose="020F0502020204030204" pitchFamily="34" charset="0"/>
      <p:regular r:id="rId25"/>
      <p:bold r:id="rId26"/>
      <p:italic r:id="rId27"/>
      <p:boldItalic r:id="rId28"/>
    </p:embeddedFont>
    <p:embeddedFont>
      <p:font typeface="Roboto" panose="020B0604020202020204" charset="0"/>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1A1066-D6A4-4E29-8E21-BCA46A3A5B37}">
  <a:tblStyle styleId="{901A1066-D6A4-4E29-8E21-BCA46A3A5B37}" styleName="Table_0">
    <a:wholeTbl>
      <a:tcTxStyle b="off" i="off">
        <a:font>
          <a:latin typeface="Calibri"/>
          <a:ea typeface="Calibri"/>
          <a:cs typeface="Calibri"/>
        </a:font>
        <a:schemeClr val="dk1"/>
      </a:tcTxStyle>
      <a:tcStyle>
        <a:tcBdr>
          <a:left>
            <a:ln w="12700" cap="flat" cmpd="sng">
              <a:solidFill>
                <a:schemeClr val="dk1"/>
              </a:solidFill>
              <a:prstDash val="solid"/>
              <a:round/>
              <a:headEnd type="none" w="sm" len="sm"/>
              <a:tailEnd type="none" w="sm" len="sm"/>
            </a:ln>
          </a:left>
          <a:right>
            <a:ln w="12700" cap="flat" cmpd="sng">
              <a:solidFill>
                <a:schemeClr val="dk1"/>
              </a:solidFill>
              <a:prstDash val="solid"/>
              <a:round/>
              <a:headEnd type="none" w="sm" len="sm"/>
              <a:tailEnd type="none" w="sm" len="sm"/>
            </a:ln>
          </a:right>
          <a:top>
            <a:ln w="12700" cap="flat" cmpd="sng">
              <a:solidFill>
                <a:schemeClr val="dk1"/>
              </a:solidFill>
              <a:prstDash val="solid"/>
              <a:round/>
              <a:headEnd type="none" w="sm" len="sm"/>
              <a:tailEnd type="none" w="sm" len="sm"/>
            </a:ln>
          </a:top>
          <a:bottom>
            <a:ln w="12700" cap="flat" cmpd="sng">
              <a:solidFill>
                <a:schemeClr val="dk1"/>
              </a:solidFill>
              <a:prstDash val="solid"/>
              <a:round/>
              <a:headEnd type="none" w="sm" len="sm"/>
              <a:tailEnd type="none" w="sm" len="sm"/>
            </a:ln>
          </a:bottom>
          <a:insideH>
            <a:ln w="12700" cap="flat" cmpd="sng">
              <a:solidFill>
                <a:schemeClr val="dk1"/>
              </a:solidFill>
              <a:prstDash val="solid"/>
              <a:round/>
              <a:headEnd type="none" w="sm" len="sm"/>
              <a:tailEnd type="none" w="sm" len="sm"/>
            </a:ln>
          </a:insideH>
          <a:insideV>
            <a:ln w="12700" cap="flat" cmpd="sng">
              <a:solidFill>
                <a:schemeClr val="dk1"/>
              </a:solidFill>
              <a:prstDash val="solid"/>
              <a:round/>
              <a:headEnd type="none" w="sm" len="sm"/>
              <a:tailEnd type="none" w="sm" len="sm"/>
            </a:ln>
          </a:insideV>
        </a:tcBdr>
        <a:fill>
          <a:solidFill>
            <a:srgbClr val="FFFFFF">
              <a:alpha val="0"/>
            </a:srgbClr>
          </a:solidFill>
        </a:fill>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3" d="100"/>
          <a:sy n="93" d="100"/>
        </p:scale>
        <p:origin x="1162" y="8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7" name="Google Shape;87;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ad8a8c92db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3" name="Google Shape;183;gad8a8c92db_0_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4" name="Google Shape;184;gad8a8c92db_0_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14</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ad8a8c92db_0_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3" name="Google Shape;193;gad8a8c92db_0_2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4" name="Google Shape;194;gad8a8c92db_0_2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15</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ad8a8c92db_0_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3" name="Google Shape;203;gad8a8c92db_0_1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4" name="Google Shape;204;gad8a8c92db_0_1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16</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ad8a8c92db_0_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3" name="Google Shape;213;gad8a8c92db_0_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14" name="Google Shape;214;gad8a8c92db_0_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17</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3" name="Google Shape;223;p1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4" name="Google Shape;224;p1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18</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3" name="Google Shape;233;p1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34" name="Google Shape;234;p1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19</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3" name="Google Shape;243;p1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44" name="Google Shape;244;p1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20</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3" name="Google Shape;253;p1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54" name="Google Shape;254;p1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21</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p1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63" name="Google Shape;263;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4" name="Google Shape;94;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5" name="Google Shape;95;p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 name="Google Shape;104;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5" name="Google Shape;105;p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4" name="Google Shape;114;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5" name="Google Shape;115;p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4" name="Google Shape;124;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5" name="Google Shape;125;p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4" name="Google Shape;134;p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5" name="Google Shape;135;p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4" name="Google Shape;144;p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5" name="Google Shape;145;p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4" name="Google Shape;154;p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5" name="Google Shape;155;p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3" name="Google Shape;173;p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4" name="Google Shape;174;p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10</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1143000" y="1122363"/>
            <a:ext cx="6858000" cy="2387600"/>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Clr>
                <a:schemeClr val="dk1"/>
              </a:buClr>
              <a:buSzPts val="4500"/>
              <a:buFont typeface="Calibri"/>
              <a:buNone/>
              <a:defRPr sz="45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2"/>
          <p:cNvSpPr txBox="1">
            <a:spLocks noGrp="1"/>
          </p:cNvSpPr>
          <p:nvPr>
            <p:ph type="subTitle" idx="1"/>
          </p:nvPr>
        </p:nvSpPr>
        <p:spPr>
          <a:xfrm>
            <a:off x="1143000" y="3602038"/>
            <a:ext cx="6858000" cy="1655762"/>
          </a:xfrm>
          <a:prstGeom prst="rect">
            <a:avLst/>
          </a:prstGeom>
          <a:noFill/>
          <a:ln>
            <a:noFill/>
          </a:ln>
        </p:spPr>
        <p:txBody>
          <a:bodyPr spcFirstLastPara="1" wrap="square" lIns="91425" tIns="45700" rIns="91425" bIns="45700" anchor="t" anchorCtr="0">
            <a:noAutofit/>
          </a:bodyPr>
          <a:lstStyle>
            <a:lvl1pPr lvl="0" algn="ctr">
              <a:lnSpc>
                <a:spcPct val="90000"/>
              </a:lnSpc>
              <a:spcBef>
                <a:spcPts val="750"/>
              </a:spcBef>
              <a:spcAft>
                <a:spcPts val="0"/>
              </a:spcAft>
              <a:buClr>
                <a:schemeClr val="dk1"/>
              </a:buClr>
              <a:buSzPts val="1800"/>
              <a:buNone/>
              <a:defRPr sz="1800"/>
            </a:lvl1pPr>
            <a:lvl2pPr lvl="1" algn="ctr">
              <a:lnSpc>
                <a:spcPct val="90000"/>
              </a:lnSpc>
              <a:spcBef>
                <a:spcPts val="375"/>
              </a:spcBef>
              <a:spcAft>
                <a:spcPts val="0"/>
              </a:spcAft>
              <a:buClr>
                <a:schemeClr val="dk1"/>
              </a:buClr>
              <a:buSzPts val="1500"/>
              <a:buNone/>
              <a:defRPr sz="1500"/>
            </a:lvl2pPr>
            <a:lvl3pPr lvl="2" algn="ctr">
              <a:lnSpc>
                <a:spcPct val="90000"/>
              </a:lnSpc>
              <a:spcBef>
                <a:spcPts val="375"/>
              </a:spcBef>
              <a:spcAft>
                <a:spcPts val="0"/>
              </a:spcAft>
              <a:buClr>
                <a:schemeClr val="dk1"/>
              </a:buClr>
              <a:buSzPts val="1350"/>
              <a:buNone/>
              <a:defRPr sz="1350"/>
            </a:lvl3pPr>
            <a:lvl4pPr lvl="3" algn="ctr">
              <a:lnSpc>
                <a:spcPct val="90000"/>
              </a:lnSpc>
              <a:spcBef>
                <a:spcPts val="375"/>
              </a:spcBef>
              <a:spcAft>
                <a:spcPts val="0"/>
              </a:spcAft>
              <a:buClr>
                <a:schemeClr val="dk1"/>
              </a:buClr>
              <a:buSzPts val="1200"/>
              <a:buNone/>
              <a:defRPr sz="1200"/>
            </a:lvl4pPr>
            <a:lvl5pPr lvl="4" algn="ctr">
              <a:lnSpc>
                <a:spcPct val="90000"/>
              </a:lnSpc>
              <a:spcBef>
                <a:spcPts val="375"/>
              </a:spcBef>
              <a:spcAft>
                <a:spcPts val="0"/>
              </a:spcAft>
              <a:buClr>
                <a:schemeClr val="dk1"/>
              </a:buClr>
              <a:buSzPts val="1200"/>
              <a:buNone/>
              <a:defRPr sz="1200"/>
            </a:lvl5pPr>
            <a:lvl6pPr lvl="5" algn="ctr">
              <a:lnSpc>
                <a:spcPct val="90000"/>
              </a:lnSpc>
              <a:spcBef>
                <a:spcPts val="375"/>
              </a:spcBef>
              <a:spcAft>
                <a:spcPts val="0"/>
              </a:spcAft>
              <a:buClr>
                <a:schemeClr val="dk1"/>
              </a:buClr>
              <a:buSzPts val="1200"/>
              <a:buNone/>
              <a:defRPr sz="1200"/>
            </a:lvl6pPr>
            <a:lvl7pPr lvl="6" algn="ctr">
              <a:lnSpc>
                <a:spcPct val="90000"/>
              </a:lnSpc>
              <a:spcBef>
                <a:spcPts val="375"/>
              </a:spcBef>
              <a:spcAft>
                <a:spcPts val="0"/>
              </a:spcAft>
              <a:buClr>
                <a:schemeClr val="dk1"/>
              </a:buClr>
              <a:buSzPts val="1200"/>
              <a:buNone/>
              <a:defRPr sz="1200"/>
            </a:lvl7pPr>
            <a:lvl8pPr lvl="7" algn="ctr">
              <a:lnSpc>
                <a:spcPct val="90000"/>
              </a:lnSpc>
              <a:spcBef>
                <a:spcPts val="375"/>
              </a:spcBef>
              <a:spcAft>
                <a:spcPts val="0"/>
              </a:spcAft>
              <a:buClr>
                <a:schemeClr val="dk1"/>
              </a:buClr>
              <a:buSzPts val="1200"/>
              <a:buNone/>
              <a:defRPr sz="1200"/>
            </a:lvl8pPr>
            <a:lvl9pPr lvl="8" algn="ctr">
              <a:lnSpc>
                <a:spcPct val="90000"/>
              </a:lnSpc>
              <a:spcBef>
                <a:spcPts val="375"/>
              </a:spcBef>
              <a:spcAft>
                <a:spcPts val="0"/>
              </a:spcAft>
              <a:buClr>
                <a:schemeClr val="dk1"/>
              </a:buClr>
              <a:buSzPts val="1200"/>
              <a:buNone/>
              <a:defRPr sz="1200"/>
            </a:lvl9pPr>
          </a:lstStyle>
          <a:p>
            <a:endParaRPr/>
          </a:p>
        </p:txBody>
      </p:sp>
      <p:sp>
        <p:nvSpPr>
          <p:cNvPr id="18" name="Google Shape;18;p2"/>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2"/>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2"/>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11"/>
          <p:cNvSpPr txBox="1">
            <a:spLocks noGrp="1"/>
          </p:cNvSpPr>
          <p:nvPr>
            <p:ph type="body" idx="1"/>
          </p:nvPr>
        </p:nvSpPr>
        <p:spPr>
          <a:xfrm rot="5400000">
            <a:off x="2396331" y="57944"/>
            <a:ext cx="4351338" cy="78867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75" name="Google Shape;75;p11"/>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4623593" y="2285206"/>
            <a:ext cx="5811838" cy="1971675"/>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12"/>
          <p:cNvSpPr txBox="1">
            <a:spLocks noGrp="1"/>
          </p:cNvSpPr>
          <p:nvPr>
            <p:ph type="body" idx="1"/>
          </p:nvPr>
        </p:nvSpPr>
        <p:spPr>
          <a:xfrm rot="5400000">
            <a:off x="623093" y="370681"/>
            <a:ext cx="5811838" cy="5800725"/>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81" name="Google Shape;81;p12"/>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3"/>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24" name="Google Shape;24;p3"/>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3"/>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3"/>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a:off x="623888" y="1709739"/>
            <a:ext cx="7886700" cy="2852737"/>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4500"/>
              <a:buFont typeface="Calibri"/>
              <a:buNone/>
              <a:defRPr sz="45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4"/>
          <p:cNvSpPr txBox="1">
            <a:spLocks noGrp="1"/>
          </p:cNvSpPr>
          <p:nvPr>
            <p:ph type="body" idx="1"/>
          </p:nvPr>
        </p:nvSpPr>
        <p:spPr>
          <a:xfrm>
            <a:off x="623888" y="4589464"/>
            <a:ext cx="7886700" cy="1500187"/>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750"/>
              </a:spcBef>
              <a:spcAft>
                <a:spcPts val="0"/>
              </a:spcAft>
              <a:buClr>
                <a:srgbClr val="888888"/>
              </a:buClr>
              <a:buSzPts val="1800"/>
              <a:buNone/>
              <a:defRPr sz="1800">
                <a:solidFill>
                  <a:srgbClr val="888888"/>
                </a:solidFill>
              </a:defRPr>
            </a:lvl1pPr>
            <a:lvl2pPr marL="914400" lvl="1" indent="-228600" algn="l">
              <a:lnSpc>
                <a:spcPct val="90000"/>
              </a:lnSpc>
              <a:spcBef>
                <a:spcPts val="375"/>
              </a:spcBef>
              <a:spcAft>
                <a:spcPts val="0"/>
              </a:spcAft>
              <a:buClr>
                <a:srgbClr val="888888"/>
              </a:buClr>
              <a:buSzPts val="1500"/>
              <a:buNone/>
              <a:defRPr sz="1500">
                <a:solidFill>
                  <a:srgbClr val="888888"/>
                </a:solidFill>
              </a:defRPr>
            </a:lvl2pPr>
            <a:lvl3pPr marL="1371600" lvl="2" indent="-228600" algn="l">
              <a:lnSpc>
                <a:spcPct val="90000"/>
              </a:lnSpc>
              <a:spcBef>
                <a:spcPts val="375"/>
              </a:spcBef>
              <a:spcAft>
                <a:spcPts val="0"/>
              </a:spcAft>
              <a:buClr>
                <a:srgbClr val="888888"/>
              </a:buClr>
              <a:buSzPts val="1350"/>
              <a:buNone/>
              <a:defRPr sz="1350">
                <a:solidFill>
                  <a:srgbClr val="888888"/>
                </a:solidFill>
              </a:defRPr>
            </a:lvl3pPr>
            <a:lvl4pPr marL="1828800" lvl="3" indent="-228600" algn="l">
              <a:lnSpc>
                <a:spcPct val="90000"/>
              </a:lnSpc>
              <a:spcBef>
                <a:spcPts val="375"/>
              </a:spcBef>
              <a:spcAft>
                <a:spcPts val="0"/>
              </a:spcAft>
              <a:buClr>
                <a:srgbClr val="888888"/>
              </a:buClr>
              <a:buSzPts val="1200"/>
              <a:buNone/>
              <a:defRPr sz="1200">
                <a:solidFill>
                  <a:srgbClr val="888888"/>
                </a:solidFill>
              </a:defRPr>
            </a:lvl4pPr>
            <a:lvl5pPr marL="2286000" lvl="4" indent="-228600" algn="l">
              <a:lnSpc>
                <a:spcPct val="90000"/>
              </a:lnSpc>
              <a:spcBef>
                <a:spcPts val="375"/>
              </a:spcBef>
              <a:spcAft>
                <a:spcPts val="0"/>
              </a:spcAft>
              <a:buClr>
                <a:srgbClr val="888888"/>
              </a:buClr>
              <a:buSzPts val="1200"/>
              <a:buNone/>
              <a:defRPr sz="1200">
                <a:solidFill>
                  <a:srgbClr val="888888"/>
                </a:solidFill>
              </a:defRPr>
            </a:lvl5pPr>
            <a:lvl6pPr marL="2743200" lvl="5" indent="-228600" algn="l">
              <a:lnSpc>
                <a:spcPct val="90000"/>
              </a:lnSpc>
              <a:spcBef>
                <a:spcPts val="375"/>
              </a:spcBef>
              <a:spcAft>
                <a:spcPts val="0"/>
              </a:spcAft>
              <a:buClr>
                <a:srgbClr val="888888"/>
              </a:buClr>
              <a:buSzPts val="1200"/>
              <a:buNone/>
              <a:defRPr sz="1200">
                <a:solidFill>
                  <a:srgbClr val="888888"/>
                </a:solidFill>
              </a:defRPr>
            </a:lvl6pPr>
            <a:lvl7pPr marL="3200400" lvl="6" indent="-228600" algn="l">
              <a:lnSpc>
                <a:spcPct val="90000"/>
              </a:lnSpc>
              <a:spcBef>
                <a:spcPts val="375"/>
              </a:spcBef>
              <a:spcAft>
                <a:spcPts val="0"/>
              </a:spcAft>
              <a:buClr>
                <a:srgbClr val="888888"/>
              </a:buClr>
              <a:buSzPts val="1200"/>
              <a:buNone/>
              <a:defRPr sz="1200">
                <a:solidFill>
                  <a:srgbClr val="888888"/>
                </a:solidFill>
              </a:defRPr>
            </a:lvl7pPr>
            <a:lvl8pPr marL="3657600" lvl="7" indent="-228600" algn="l">
              <a:lnSpc>
                <a:spcPct val="90000"/>
              </a:lnSpc>
              <a:spcBef>
                <a:spcPts val="375"/>
              </a:spcBef>
              <a:spcAft>
                <a:spcPts val="0"/>
              </a:spcAft>
              <a:buClr>
                <a:srgbClr val="888888"/>
              </a:buClr>
              <a:buSzPts val="1200"/>
              <a:buNone/>
              <a:defRPr sz="1200">
                <a:solidFill>
                  <a:srgbClr val="888888"/>
                </a:solidFill>
              </a:defRPr>
            </a:lvl8pPr>
            <a:lvl9pPr marL="4114800" lvl="8" indent="-228600" algn="l">
              <a:lnSpc>
                <a:spcPct val="90000"/>
              </a:lnSpc>
              <a:spcBef>
                <a:spcPts val="375"/>
              </a:spcBef>
              <a:spcAft>
                <a:spcPts val="0"/>
              </a:spcAft>
              <a:buClr>
                <a:srgbClr val="888888"/>
              </a:buClr>
              <a:buSzPts val="1200"/>
              <a:buNone/>
              <a:defRPr sz="1200">
                <a:solidFill>
                  <a:srgbClr val="888888"/>
                </a:solidFill>
              </a:defRPr>
            </a:lvl9pPr>
          </a:lstStyle>
          <a:p>
            <a:endParaRPr/>
          </a:p>
        </p:txBody>
      </p:sp>
      <p:sp>
        <p:nvSpPr>
          <p:cNvPr id="30" name="Google Shape;30;p4"/>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4"/>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4"/>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5"/>
          <p:cNvSpPr txBox="1">
            <a:spLocks noGrp="1"/>
          </p:cNvSpPr>
          <p:nvPr>
            <p:ph type="body" idx="1"/>
          </p:nvPr>
        </p:nvSpPr>
        <p:spPr>
          <a:xfrm>
            <a:off x="628650" y="1825625"/>
            <a:ext cx="38862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36" name="Google Shape;36;p5"/>
          <p:cNvSpPr txBox="1">
            <a:spLocks noGrp="1"/>
          </p:cNvSpPr>
          <p:nvPr>
            <p:ph type="body" idx="2"/>
          </p:nvPr>
        </p:nvSpPr>
        <p:spPr>
          <a:xfrm>
            <a:off x="4629150" y="1825625"/>
            <a:ext cx="38862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37" name="Google Shape;37;p5"/>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5"/>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5"/>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6"/>
          <p:cNvSpPr txBox="1">
            <a:spLocks noGrp="1"/>
          </p:cNvSpPr>
          <p:nvPr>
            <p:ph type="title"/>
          </p:nvPr>
        </p:nvSpPr>
        <p:spPr>
          <a:xfrm>
            <a:off x="629841" y="365126"/>
            <a:ext cx="78867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6"/>
          <p:cNvSpPr txBox="1">
            <a:spLocks noGrp="1"/>
          </p:cNvSpPr>
          <p:nvPr>
            <p:ph type="body" idx="1"/>
          </p:nvPr>
        </p:nvSpPr>
        <p:spPr>
          <a:xfrm>
            <a:off x="629842" y="1681163"/>
            <a:ext cx="3868340"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750"/>
              </a:spcBef>
              <a:spcAft>
                <a:spcPts val="0"/>
              </a:spcAft>
              <a:buClr>
                <a:schemeClr val="dk1"/>
              </a:buClr>
              <a:buSzPts val="1800"/>
              <a:buNone/>
              <a:defRPr sz="1800" b="1"/>
            </a:lvl1pPr>
            <a:lvl2pPr marL="914400" lvl="1" indent="-228600" algn="l">
              <a:lnSpc>
                <a:spcPct val="90000"/>
              </a:lnSpc>
              <a:spcBef>
                <a:spcPts val="375"/>
              </a:spcBef>
              <a:spcAft>
                <a:spcPts val="0"/>
              </a:spcAft>
              <a:buClr>
                <a:schemeClr val="dk1"/>
              </a:buClr>
              <a:buSzPts val="1500"/>
              <a:buNone/>
              <a:defRPr sz="1500" b="1"/>
            </a:lvl2pPr>
            <a:lvl3pPr marL="1371600" lvl="2" indent="-228600" algn="l">
              <a:lnSpc>
                <a:spcPct val="90000"/>
              </a:lnSpc>
              <a:spcBef>
                <a:spcPts val="375"/>
              </a:spcBef>
              <a:spcAft>
                <a:spcPts val="0"/>
              </a:spcAft>
              <a:buClr>
                <a:schemeClr val="dk1"/>
              </a:buClr>
              <a:buSzPts val="1350"/>
              <a:buNone/>
              <a:defRPr sz="1350" b="1"/>
            </a:lvl3pPr>
            <a:lvl4pPr marL="1828800" lvl="3" indent="-228600" algn="l">
              <a:lnSpc>
                <a:spcPct val="90000"/>
              </a:lnSpc>
              <a:spcBef>
                <a:spcPts val="375"/>
              </a:spcBef>
              <a:spcAft>
                <a:spcPts val="0"/>
              </a:spcAft>
              <a:buClr>
                <a:schemeClr val="dk1"/>
              </a:buClr>
              <a:buSzPts val="1200"/>
              <a:buNone/>
              <a:defRPr sz="1200" b="1"/>
            </a:lvl4pPr>
            <a:lvl5pPr marL="2286000" lvl="4" indent="-228600" algn="l">
              <a:lnSpc>
                <a:spcPct val="90000"/>
              </a:lnSpc>
              <a:spcBef>
                <a:spcPts val="375"/>
              </a:spcBef>
              <a:spcAft>
                <a:spcPts val="0"/>
              </a:spcAft>
              <a:buClr>
                <a:schemeClr val="dk1"/>
              </a:buClr>
              <a:buSzPts val="1200"/>
              <a:buNone/>
              <a:defRPr sz="1200" b="1"/>
            </a:lvl5pPr>
            <a:lvl6pPr marL="2743200" lvl="5" indent="-228600" algn="l">
              <a:lnSpc>
                <a:spcPct val="90000"/>
              </a:lnSpc>
              <a:spcBef>
                <a:spcPts val="375"/>
              </a:spcBef>
              <a:spcAft>
                <a:spcPts val="0"/>
              </a:spcAft>
              <a:buClr>
                <a:schemeClr val="dk1"/>
              </a:buClr>
              <a:buSzPts val="1200"/>
              <a:buNone/>
              <a:defRPr sz="1200" b="1"/>
            </a:lvl6pPr>
            <a:lvl7pPr marL="3200400" lvl="6" indent="-228600" algn="l">
              <a:lnSpc>
                <a:spcPct val="90000"/>
              </a:lnSpc>
              <a:spcBef>
                <a:spcPts val="375"/>
              </a:spcBef>
              <a:spcAft>
                <a:spcPts val="0"/>
              </a:spcAft>
              <a:buClr>
                <a:schemeClr val="dk1"/>
              </a:buClr>
              <a:buSzPts val="1200"/>
              <a:buNone/>
              <a:defRPr sz="1200" b="1"/>
            </a:lvl7pPr>
            <a:lvl8pPr marL="3657600" lvl="7" indent="-228600" algn="l">
              <a:lnSpc>
                <a:spcPct val="90000"/>
              </a:lnSpc>
              <a:spcBef>
                <a:spcPts val="375"/>
              </a:spcBef>
              <a:spcAft>
                <a:spcPts val="0"/>
              </a:spcAft>
              <a:buClr>
                <a:schemeClr val="dk1"/>
              </a:buClr>
              <a:buSzPts val="1200"/>
              <a:buNone/>
              <a:defRPr sz="1200" b="1"/>
            </a:lvl8pPr>
            <a:lvl9pPr marL="4114800" lvl="8" indent="-228600" algn="l">
              <a:lnSpc>
                <a:spcPct val="90000"/>
              </a:lnSpc>
              <a:spcBef>
                <a:spcPts val="375"/>
              </a:spcBef>
              <a:spcAft>
                <a:spcPts val="0"/>
              </a:spcAft>
              <a:buClr>
                <a:schemeClr val="dk1"/>
              </a:buClr>
              <a:buSzPts val="1200"/>
              <a:buNone/>
              <a:defRPr sz="1200" b="1"/>
            </a:lvl9pPr>
          </a:lstStyle>
          <a:p>
            <a:endParaRPr/>
          </a:p>
        </p:txBody>
      </p:sp>
      <p:sp>
        <p:nvSpPr>
          <p:cNvPr id="43" name="Google Shape;43;p6"/>
          <p:cNvSpPr txBox="1">
            <a:spLocks noGrp="1"/>
          </p:cNvSpPr>
          <p:nvPr>
            <p:ph type="body" idx="2"/>
          </p:nvPr>
        </p:nvSpPr>
        <p:spPr>
          <a:xfrm>
            <a:off x="629842" y="2505075"/>
            <a:ext cx="3868340"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44" name="Google Shape;44;p6"/>
          <p:cNvSpPr txBox="1">
            <a:spLocks noGrp="1"/>
          </p:cNvSpPr>
          <p:nvPr>
            <p:ph type="body" idx="3"/>
          </p:nvPr>
        </p:nvSpPr>
        <p:spPr>
          <a:xfrm>
            <a:off x="4629150" y="1681163"/>
            <a:ext cx="3887391"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750"/>
              </a:spcBef>
              <a:spcAft>
                <a:spcPts val="0"/>
              </a:spcAft>
              <a:buClr>
                <a:schemeClr val="dk1"/>
              </a:buClr>
              <a:buSzPts val="1800"/>
              <a:buNone/>
              <a:defRPr sz="1800" b="1"/>
            </a:lvl1pPr>
            <a:lvl2pPr marL="914400" lvl="1" indent="-228600" algn="l">
              <a:lnSpc>
                <a:spcPct val="90000"/>
              </a:lnSpc>
              <a:spcBef>
                <a:spcPts val="375"/>
              </a:spcBef>
              <a:spcAft>
                <a:spcPts val="0"/>
              </a:spcAft>
              <a:buClr>
                <a:schemeClr val="dk1"/>
              </a:buClr>
              <a:buSzPts val="1500"/>
              <a:buNone/>
              <a:defRPr sz="1500" b="1"/>
            </a:lvl2pPr>
            <a:lvl3pPr marL="1371600" lvl="2" indent="-228600" algn="l">
              <a:lnSpc>
                <a:spcPct val="90000"/>
              </a:lnSpc>
              <a:spcBef>
                <a:spcPts val="375"/>
              </a:spcBef>
              <a:spcAft>
                <a:spcPts val="0"/>
              </a:spcAft>
              <a:buClr>
                <a:schemeClr val="dk1"/>
              </a:buClr>
              <a:buSzPts val="1350"/>
              <a:buNone/>
              <a:defRPr sz="1350" b="1"/>
            </a:lvl3pPr>
            <a:lvl4pPr marL="1828800" lvl="3" indent="-228600" algn="l">
              <a:lnSpc>
                <a:spcPct val="90000"/>
              </a:lnSpc>
              <a:spcBef>
                <a:spcPts val="375"/>
              </a:spcBef>
              <a:spcAft>
                <a:spcPts val="0"/>
              </a:spcAft>
              <a:buClr>
                <a:schemeClr val="dk1"/>
              </a:buClr>
              <a:buSzPts val="1200"/>
              <a:buNone/>
              <a:defRPr sz="1200" b="1"/>
            </a:lvl4pPr>
            <a:lvl5pPr marL="2286000" lvl="4" indent="-228600" algn="l">
              <a:lnSpc>
                <a:spcPct val="90000"/>
              </a:lnSpc>
              <a:spcBef>
                <a:spcPts val="375"/>
              </a:spcBef>
              <a:spcAft>
                <a:spcPts val="0"/>
              </a:spcAft>
              <a:buClr>
                <a:schemeClr val="dk1"/>
              </a:buClr>
              <a:buSzPts val="1200"/>
              <a:buNone/>
              <a:defRPr sz="1200" b="1"/>
            </a:lvl5pPr>
            <a:lvl6pPr marL="2743200" lvl="5" indent="-228600" algn="l">
              <a:lnSpc>
                <a:spcPct val="90000"/>
              </a:lnSpc>
              <a:spcBef>
                <a:spcPts val="375"/>
              </a:spcBef>
              <a:spcAft>
                <a:spcPts val="0"/>
              </a:spcAft>
              <a:buClr>
                <a:schemeClr val="dk1"/>
              </a:buClr>
              <a:buSzPts val="1200"/>
              <a:buNone/>
              <a:defRPr sz="1200" b="1"/>
            </a:lvl6pPr>
            <a:lvl7pPr marL="3200400" lvl="6" indent="-228600" algn="l">
              <a:lnSpc>
                <a:spcPct val="90000"/>
              </a:lnSpc>
              <a:spcBef>
                <a:spcPts val="375"/>
              </a:spcBef>
              <a:spcAft>
                <a:spcPts val="0"/>
              </a:spcAft>
              <a:buClr>
                <a:schemeClr val="dk1"/>
              </a:buClr>
              <a:buSzPts val="1200"/>
              <a:buNone/>
              <a:defRPr sz="1200" b="1"/>
            </a:lvl7pPr>
            <a:lvl8pPr marL="3657600" lvl="7" indent="-228600" algn="l">
              <a:lnSpc>
                <a:spcPct val="90000"/>
              </a:lnSpc>
              <a:spcBef>
                <a:spcPts val="375"/>
              </a:spcBef>
              <a:spcAft>
                <a:spcPts val="0"/>
              </a:spcAft>
              <a:buClr>
                <a:schemeClr val="dk1"/>
              </a:buClr>
              <a:buSzPts val="1200"/>
              <a:buNone/>
              <a:defRPr sz="1200" b="1"/>
            </a:lvl8pPr>
            <a:lvl9pPr marL="4114800" lvl="8" indent="-228600" algn="l">
              <a:lnSpc>
                <a:spcPct val="90000"/>
              </a:lnSpc>
              <a:spcBef>
                <a:spcPts val="375"/>
              </a:spcBef>
              <a:spcAft>
                <a:spcPts val="0"/>
              </a:spcAft>
              <a:buClr>
                <a:schemeClr val="dk1"/>
              </a:buClr>
              <a:buSzPts val="1200"/>
              <a:buNone/>
              <a:defRPr sz="1200" b="1"/>
            </a:lvl9pPr>
          </a:lstStyle>
          <a:p>
            <a:endParaRPr/>
          </a:p>
        </p:txBody>
      </p:sp>
      <p:sp>
        <p:nvSpPr>
          <p:cNvPr id="45" name="Google Shape;45;p6"/>
          <p:cNvSpPr txBox="1">
            <a:spLocks noGrp="1"/>
          </p:cNvSpPr>
          <p:nvPr>
            <p:ph type="body" idx="4"/>
          </p:nvPr>
        </p:nvSpPr>
        <p:spPr>
          <a:xfrm>
            <a:off x="4629150" y="2505075"/>
            <a:ext cx="3887391"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46" name="Google Shape;46;p6"/>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6"/>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6"/>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7"/>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7"/>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7"/>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7"/>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8"/>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8"/>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8"/>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629841" y="457200"/>
            <a:ext cx="2949178"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2400"/>
              <a:buFont typeface="Calibri"/>
              <a:buNone/>
              <a:defRPr sz="2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9"/>
          <p:cNvSpPr txBox="1">
            <a:spLocks noGrp="1"/>
          </p:cNvSpPr>
          <p:nvPr>
            <p:ph type="body" idx="1"/>
          </p:nvPr>
        </p:nvSpPr>
        <p:spPr>
          <a:xfrm>
            <a:off x="3887391" y="987426"/>
            <a:ext cx="4629150" cy="4873625"/>
          </a:xfrm>
          <a:prstGeom prst="rect">
            <a:avLst/>
          </a:prstGeom>
          <a:noFill/>
          <a:ln>
            <a:noFill/>
          </a:ln>
        </p:spPr>
        <p:txBody>
          <a:bodyPr spcFirstLastPara="1" wrap="square" lIns="91425" tIns="45700" rIns="91425" bIns="45700" anchor="t" anchorCtr="0">
            <a:noAutofit/>
          </a:bodyPr>
          <a:lstStyle>
            <a:lvl1pPr marL="457200" lvl="0" indent="-381000" algn="l">
              <a:lnSpc>
                <a:spcPct val="90000"/>
              </a:lnSpc>
              <a:spcBef>
                <a:spcPts val="750"/>
              </a:spcBef>
              <a:spcAft>
                <a:spcPts val="0"/>
              </a:spcAft>
              <a:buClr>
                <a:schemeClr val="dk1"/>
              </a:buClr>
              <a:buSzPts val="2400"/>
              <a:buChar char="•"/>
              <a:defRPr sz="2400"/>
            </a:lvl1pPr>
            <a:lvl2pPr marL="914400" lvl="1" indent="-361950" algn="l">
              <a:lnSpc>
                <a:spcPct val="90000"/>
              </a:lnSpc>
              <a:spcBef>
                <a:spcPts val="375"/>
              </a:spcBef>
              <a:spcAft>
                <a:spcPts val="0"/>
              </a:spcAft>
              <a:buClr>
                <a:schemeClr val="dk1"/>
              </a:buClr>
              <a:buSzPts val="2100"/>
              <a:buChar char="•"/>
              <a:defRPr sz="2100"/>
            </a:lvl2pPr>
            <a:lvl3pPr marL="1371600" lvl="2" indent="-342900" algn="l">
              <a:lnSpc>
                <a:spcPct val="90000"/>
              </a:lnSpc>
              <a:spcBef>
                <a:spcPts val="375"/>
              </a:spcBef>
              <a:spcAft>
                <a:spcPts val="0"/>
              </a:spcAft>
              <a:buClr>
                <a:schemeClr val="dk1"/>
              </a:buClr>
              <a:buSzPts val="1800"/>
              <a:buChar char="•"/>
              <a:defRPr sz="1800"/>
            </a:lvl3pPr>
            <a:lvl4pPr marL="1828800" lvl="3" indent="-323850" algn="l">
              <a:lnSpc>
                <a:spcPct val="90000"/>
              </a:lnSpc>
              <a:spcBef>
                <a:spcPts val="375"/>
              </a:spcBef>
              <a:spcAft>
                <a:spcPts val="0"/>
              </a:spcAft>
              <a:buClr>
                <a:schemeClr val="dk1"/>
              </a:buClr>
              <a:buSzPts val="1500"/>
              <a:buChar char="•"/>
              <a:defRPr sz="1500"/>
            </a:lvl4pPr>
            <a:lvl5pPr marL="2286000" lvl="4" indent="-323850" algn="l">
              <a:lnSpc>
                <a:spcPct val="90000"/>
              </a:lnSpc>
              <a:spcBef>
                <a:spcPts val="375"/>
              </a:spcBef>
              <a:spcAft>
                <a:spcPts val="0"/>
              </a:spcAft>
              <a:buClr>
                <a:schemeClr val="dk1"/>
              </a:buClr>
              <a:buSzPts val="1500"/>
              <a:buChar char="•"/>
              <a:defRPr sz="1500"/>
            </a:lvl5pPr>
            <a:lvl6pPr marL="2743200" lvl="5" indent="-323850" algn="l">
              <a:lnSpc>
                <a:spcPct val="90000"/>
              </a:lnSpc>
              <a:spcBef>
                <a:spcPts val="375"/>
              </a:spcBef>
              <a:spcAft>
                <a:spcPts val="0"/>
              </a:spcAft>
              <a:buClr>
                <a:schemeClr val="dk1"/>
              </a:buClr>
              <a:buSzPts val="1500"/>
              <a:buChar char="•"/>
              <a:defRPr sz="1500"/>
            </a:lvl6pPr>
            <a:lvl7pPr marL="3200400" lvl="6" indent="-323850" algn="l">
              <a:lnSpc>
                <a:spcPct val="90000"/>
              </a:lnSpc>
              <a:spcBef>
                <a:spcPts val="375"/>
              </a:spcBef>
              <a:spcAft>
                <a:spcPts val="0"/>
              </a:spcAft>
              <a:buClr>
                <a:schemeClr val="dk1"/>
              </a:buClr>
              <a:buSzPts val="1500"/>
              <a:buChar char="•"/>
              <a:defRPr sz="1500"/>
            </a:lvl7pPr>
            <a:lvl8pPr marL="3657600" lvl="7" indent="-323850" algn="l">
              <a:lnSpc>
                <a:spcPct val="90000"/>
              </a:lnSpc>
              <a:spcBef>
                <a:spcPts val="375"/>
              </a:spcBef>
              <a:spcAft>
                <a:spcPts val="0"/>
              </a:spcAft>
              <a:buClr>
                <a:schemeClr val="dk1"/>
              </a:buClr>
              <a:buSzPts val="1500"/>
              <a:buChar char="•"/>
              <a:defRPr sz="1500"/>
            </a:lvl8pPr>
            <a:lvl9pPr marL="4114800" lvl="8" indent="-323850" algn="l">
              <a:lnSpc>
                <a:spcPct val="90000"/>
              </a:lnSpc>
              <a:spcBef>
                <a:spcPts val="375"/>
              </a:spcBef>
              <a:spcAft>
                <a:spcPts val="0"/>
              </a:spcAft>
              <a:buClr>
                <a:schemeClr val="dk1"/>
              </a:buClr>
              <a:buSzPts val="1500"/>
              <a:buChar char="•"/>
              <a:defRPr sz="1500"/>
            </a:lvl9pPr>
          </a:lstStyle>
          <a:p>
            <a:endParaRPr/>
          </a:p>
        </p:txBody>
      </p:sp>
      <p:sp>
        <p:nvSpPr>
          <p:cNvPr id="61" name="Google Shape;61;p9"/>
          <p:cNvSpPr txBox="1">
            <a:spLocks noGrp="1"/>
          </p:cNvSpPr>
          <p:nvPr>
            <p:ph type="body" idx="2"/>
          </p:nvPr>
        </p:nvSpPr>
        <p:spPr>
          <a:xfrm>
            <a:off x="629841" y="2057400"/>
            <a:ext cx="2949178"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750"/>
              </a:spcBef>
              <a:spcAft>
                <a:spcPts val="0"/>
              </a:spcAft>
              <a:buClr>
                <a:schemeClr val="dk1"/>
              </a:buClr>
              <a:buSzPts val="1200"/>
              <a:buNone/>
              <a:defRPr sz="1200"/>
            </a:lvl1pPr>
            <a:lvl2pPr marL="914400" lvl="1" indent="-228600" algn="l">
              <a:lnSpc>
                <a:spcPct val="90000"/>
              </a:lnSpc>
              <a:spcBef>
                <a:spcPts val="375"/>
              </a:spcBef>
              <a:spcAft>
                <a:spcPts val="0"/>
              </a:spcAft>
              <a:buClr>
                <a:schemeClr val="dk1"/>
              </a:buClr>
              <a:buSzPts val="1050"/>
              <a:buNone/>
              <a:defRPr sz="1050"/>
            </a:lvl2pPr>
            <a:lvl3pPr marL="1371600" lvl="2" indent="-228600" algn="l">
              <a:lnSpc>
                <a:spcPct val="90000"/>
              </a:lnSpc>
              <a:spcBef>
                <a:spcPts val="375"/>
              </a:spcBef>
              <a:spcAft>
                <a:spcPts val="0"/>
              </a:spcAft>
              <a:buClr>
                <a:schemeClr val="dk1"/>
              </a:buClr>
              <a:buSzPts val="900"/>
              <a:buNone/>
              <a:defRPr sz="900"/>
            </a:lvl3pPr>
            <a:lvl4pPr marL="1828800" lvl="3" indent="-228600" algn="l">
              <a:lnSpc>
                <a:spcPct val="90000"/>
              </a:lnSpc>
              <a:spcBef>
                <a:spcPts val="375"/>
              </a:spcBef>
              <a:spcAft>
                <a:spcPts val="0"/>
              </a:spcAft>
              <a:buClr>
                <a:schemeClr val="dk1"/>
              </a:buClr>
              <a:buSzPts val="750"/>
              <a:buNone/>
              <a:defRPr sz="750"/>
            </a:lvl4pPr>
            <a:lvl5pPr marL="2286000" lvl="4" indent="-228600" algn="l">
              <a:lnSpc>
                <a:spcPct val="90000"/>
              </a:lnSpc>
              <a:spcBef>
                <a:spcPts val="375"/>
              </a:spcBef>
              <a:spcAft>
                <a:spcPts val="0"/>
              </a:spcAft>
              <a:buClr>
                <a:schemeClr val="dk1"/>
              </a:buClr>
              <a:buSzPts val="750"/>
              <a:buNone/>
              <a:defRPr sz="750"/>
            </a:lvl5pPr>
            <a:lvl6pPr marL="2743200" lvl="5" indent="-228600" algn="l">
              <a:lnSpc>
                <a:spcPct val="90000"/>
              </a:lnSpc>
              <a:spcBef>
                <a:spcPts val="375"/>
              </a:spcBef>
              <a:spcAft>
                <a:spcPts val="0"/>
              </a:spcAft>
              <a:buClr>
                <a:schemeClr val="dk1"/>
              </a:buClr>
              <a:buSzPts val="750"/>
              <a:buNone/>
              <a:defRPr sz="750"/>
            </a:lvl6pPr>
            <a:lvl7pPr marL="3200400" lvl="6" indent="-228600" algn="l">
              <a:lnSpc>
                <a:spcPct val="90000"/>
              </a:lnSpc>
              <a:spcBef>
                <a:spcPts val="375"/>
              </a:spcBef>
              <a:spcAft>
                <a:spcPts val="0"/>
              </a:spcAft>
              <a:buClr>
                <a:schemeClr val="dk1"/>
              </a:buClr>
              <a:buSzPts val="750"/>
              <a:buNone/>
              <a:defRPr sz="750"/>
            </a:lvl7pPr>
            <a:lvl8pPr marL="3657600" lvl="7" indent="-228600" algn="l">
              <a:lnSpc>
                <a:spcPct val="90000"/>
              </a:lnSpc>
              <a:spcBef>
                <a:spcPts val="375"/>
              </a:spcBef>
              <a:spcAft>
                <a:spcPts val="0"/>
              </a:spcAft>
              <a:buClr>
                <a:schemeClr val="dk1"/>
              </a:buClr>
              <a:buSzPts val="750"/>
              <a:buNone/>
              <a:defRPr sz="750"/>
            </a:lvl8pPr>
            <a:lvl9pPr marL="4114800" lvl="8" indent="-228600" algn="l">
              <a:lnSpc>
                <a:spcPct val="90000"/>
              </a:lnSpc>
              <a:spcBef>
                <a:spcPts val="375"/>
              </a:spcBef>
              <a:spcAft>
                <a:spcPts val="0"/>
              </a:spcAft>
              <a:buClr>
                <a:schemeClr val="dk1"/>
              </a:buClr>
              <a:buSzPts val="750"/>
              <a:buNone/>
              <a:defRPr sz="750"/>
            </a:lvl9pPr>
          </a:lstStyle>
          <a:p>
            <a:endParaRPr/>
          </a:p>
        </p:txBody>
      </p:sp>
      <p:sp>
        <p:nvSpPr>
          <p:cNvPr id="62" name="Google Shape;62;p9"/>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9"/>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9"/>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629841" y="457200"/>
            <a:ext cx="2949178"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2400"/>
              <a:buFont typeface="Calibri"/>
              <a:buNone/>
              <a:defRPr sz="2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10"/>
          <p:cNvSpPr>
            <a:spLocks noGrp="1"/>
          </p:cNvSpPr>
          <p:nvPr>
            <p:ph type="pic" idx="2"/>
          </p:nvPr>
        </p:nvSpPr>
        <p:spPr>
          <a:xfrm>
            <a:off x="3887391" y="987426"/>
            <a:ext cx="4629150" cy="4873625"/>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75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R="0" lvl="1" algn="l" rtl="0">
              <a:lnSpc>
                <a:spcPct val="90000"/>
              </a:lnSpc>
              <a:spcBef>
                <a:spcPts val="375"/>
              </a:spcBef>
              <a:spcAft>
                <a:spcPts val="0"/>
              </a:spcAft>
              <a:buClr>
                <a:schemeClr val="dk1"/>
              </a:buClr>
              <a:buSzPts val="2100"/>
              <a:buFont typeface="Arial"/>
              <a:buNone/>
              <a:defRPr sz="2100" b="0" i="0" u="none" strike="noStrike" cap="none">
                <a:solidFill>
                  <a:schemeClr val="dk1"/>
                </a:solidFill>
                <a:latin typeface="Calibri"/>
                <a:ea typeface="Calibri"/>
                <a:cs typeface="Calibri"/>
                <a:sym typeface="Calibri"/>
              </a:defRPr>
            </a:lvl2pPr>
            <a:lvl3pPr marR="0" lvl="2" algn="l" rtl="0">
              <a:lnSpc>
                <a:spcPct val="90000"/>
              </a:lnSpc>
              <a:spcBef>
                <a:spcPts val="375"/>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R="0" lvl="3"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4pPr>
            <a:lvl5pPr marR="0" lvl="4"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5pPr>
            <a:lvl6pPr marR="0" lvl="5"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6pPr>
            <a:lvl7pPr marR="0" lvl="6"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7pPr>
            <a:lvl8pPr marR="0" lvl="7"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8pPr>
            <a:lvl9pPr marR="0" lvl="8"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9pPr>
          </a:lstStyle>
          <a:p>
            <a:endParaRPr/>
          </a:p>
        </p:txBody>
      </p:sp>
      <p:sp>
        <p:nvSpPr>
          <p:cNvPr id="68" name="Google Shape;68;p10"/>
          <p:cNvSpPr txBox="1">
            <a:spLocks noGrp="1"/>
          </p:cNvSpPr>
          <p:nvPr>
            <p:ph type="body" idx="1"/>
          </p:nvPr>
        </p:nvSpPr>
        <p:spPr>
          <a:xfrm>
            <a:off x="629841" y="2057400"/>
            <a:ext cx="2949178"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750"/>
              </a:spcBef>
              <a:spcAft>
                <a:spcPts val="0"/>
              </a:spcAft>
              <a:buClr>
                <a:schemeClr val="dk1"/>
              </a:buClr>
              <a:buSzPts val="1200"/>
              <a:buNone/>
              <a:defRPr sz="1200"/>
            </a:lvl1pPr>
            <a:lvl2pPr marL="914400" lvl="1" indent="-228600" algn="l">
              <a:lnSpc>
                <a:spcPct val="90000"/>
              </a:lnSpc>
              <a:spcBef>
                <a:spcPts val="375"/>
              </a:spcBef>
              <a:spcAft>
                <a:spcPts val="0"/>
              </a:spcAft>
              <a:buClr>
                <a:schemeClr val="dk1"/>
              </a:buClr>
              <a:buSzPts val="1050"/>
              <a:buNone/>
              <a:defRPr sz="1050"/>
            </a:lvl2pPr>
            <a:lvl3pPr marL="1371600" lvl="2" indent="-228600" algn="l">
              <a:lnSpc>
                <a:spcPct val="90000"/>
              </a:lnSpc>
              <a:spcBef>
                <a:spcPts val="375"/>
              </a:spcBef>
              <a:spcAft>
                <a:spcPts val="0"/>
              </a:spcAft>
              <a:buClr>
                <a:schemeClr val="dk1"/>
              </a:buClr>
              <a:buSzPts val="900"/>
              <a:buNone/>
              <a:defRPr sz="900"/>
            </a:lvl3pPr>
            <a:lvl4pPr marL="1828800" lvl="3" indent="-228600" algn="l">
              <a:lnSpc>
                <a:spcPct val="90000"/>
              </a:lnSpc>
              <a:spcBef>
                <a:spcPts val="375"/>
              </a:spcBef>
              <a:spcAft>
                <a:spcPts val="0"/>
              </a:spcAft>
              <a:buClr>
                <a:schemeClr val="dk1"/>
              </a:buClr>
              <a:buSzPts val="750"/>
              <a:buNone/>
              <a:defRPr sz="750"/>
            </a:lvl4pPr>
            <a:lvl5pPr marL="2286000" lvl="4" indent="-228600" algn="l">
              <a:lnSpc>
                <a:spcPct val="90000"/>
              </a:lnSpc>
              <a:spcBef>
                <a:spcPts val="375"/>
              </a:spcBef>
              <a:spcAft>
                <a:spcPts val="0"/>
              </a:spcAft>
              <a:buClr>
                <a:schemeClr val="dk1"/>
              </a:buClr>
              <a:buSzPts val="750"/>
              <a:buNone/>
              <a:defRPr sz="750"/>
            </a:lvl5pPr>
            <a:lvl6pPr marL="2743200" lvl="5" indent="-228600" algn="l">
              <a:lnSpc>
                <a:spcPct val="90000"/>
              </a:lnSpc>
              <a:spcBef>
                <a:spcPts val="375"/>
              </a:spcBef>
              <a:spcAft>
                <a:spcPts val="0"/>
              </a:spcAft>
              <a:buClr>
                <a:schemeClr val="dk1"/>
              </a:buClr>
              <a:buSzPts val="750"/>
              <a:buNone/>
              <a:defRPr sz="750"/>
            </a:lvl6pPr>
            <a:lvl7pPr marL="3200400" lvl="6" indent="-228600" algn="l">
              <a:lnSpc>
                <a:spcPct val="90000"/>
              </a:lnSpc>
              <a:spcBef>
                <a:spcPts val="375"/>
              </a:spcBef>
              <a:spcAft>
                <a:spcPts val="0"/>
              </a:spcAft>
              <a:buClr>
                <a:schemeClr val="dk1"/>
              </a:buClr>
              <a:buSzPts val="750"/>
              <a:buNone/>
              <a:defRPr sz="750"/>
            </a:lvl7pPr>
            <a:lvl8pPr marL="3657600" lvl="7" indent="-228600" algn="l">
              <a:lnSpc>
                <a:spcPct val="90000"/>
              </a:lnSpc>
              <a:spcBef>
                <a:spcPts val="375"/>
              </a:spcBef>
              <a:spcAft>
                <a:spcPts val="0"/>
              </a:spcAft>
              <a:buClr>
                <a:schemeClr val="dk1"/>
              </a:buClr>
              <a:buSzPts val="750"/>
              <a:buNone/>
              <a:defRPr sz="750"/>
            </a:lvl8pPr>
            <a:lvl9pPr marL="4114800" lvl="8" indent="-228600" algn="l">
              <a:lnSpc>
                <a:spcPct val="90000"/>
              </a:lnSpc>
              <a:spcBef>
                <a:spcPts val="375"/>
              </a:spcBef>
              <a:spcAft>
                <a:spcPts val="0"/>
              </a:spcAft>
              <a:buClr>
                <a:schemeClr val="dk1"/>
              </a:buClr>
              <a:buSzPts val="750"/>
              <a:buNone/>
              <a:defRPr sz="750"/>
            </a:lvl9pPr>
          </a:lstStyle>
          <a:p>
            <a:endParaRPr/>
          </a:p>
        </p:txBody>
      </p:sp>
      <p:sp>
        <p:nvSpPr>
          <p:cNvPr id="69" name="Google Shape;69;p10"/>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10"/>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10"/>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1"/>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Autofit/>
          </a:bodyPr>
          <a:lstStyle>
            <a:lvl1pPr marL="457200" marR="0" lvl="0" indent="-361950" algn="l" rtl="0">
              <a:lnSpc>
                <a:spcPct val="90000"/>
              </a:lnSpc>
              <a:spcBef>
                <a:spcPts val="75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9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9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8.JP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9.JP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0.JP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1.JP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hyperlink" Target="https://javascript.info/" TargetMode="External"/><Relationship Id="rId3" Type="http://schemas.openxmlformats.org/officeDocument/2006/relationships/hyperlink" Target="https://www.w3schools.com/css/css3_buttons.asp" TargetMode="External"/><Relationship Id="rId7" Type="http://schemas.openxmlformats.org/officeDocument/2006/relationships/hyperlink" Target="https://www.codecademy.com/learn/introduction-to-javascript"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hyperlink" Target="https://www.w3schools.com/php/php_examples.asp" TargetMode="External"/><Relationship Id="rId5" Type="http://schemas.openxmlformats.org/officeDocument/2006/relationships/hyperlink" Target="https://developer.mozilla.org/enUS/docs/Web/CSS/CSS_Animations/Using_CSS_animations" TargetMode="External"/><Relationship Id="rId10" Type="http://schemas.openxmlformats.org/officeDocument/2006/relationships/image" Target="../media/image2.png"/><Relationship Id="rId4" Type="http://schemas.openxmlformats.org/officeDocument/2006/relationships/hyperlink" Target="https://www.w3schools.com/html/html_tables.asp" TargetMode="External"/><Relationship Id="rId9" Type="http://schemas.openxmlformats.org/officeDocument/2006/relationships/hyperlink" Target="https://www.ionos.com/digitalguide/server/tools/xampp-tutorial-create-your-own-local-test-server/" TargetMode="Externa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3"/>
          <p:cNvSpPr txBox="1">
            <a:spLocks noGrp="1"/>
          </p:cNvSpPr>
          <p:nvPr>
            <p:ph type="ctrTitle"/>
          </p:nvPr>
        </p:nvSpPr>
        <p:spPr>
          <a:xfrm>
            <a:off x="785786" y="714356"/>
            <a:ext cx="7772400" cy="1193813"/>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4050"/>
              <a:buFont typeface="Times New Roman"/>
              <a:buNone/>
            </a:pPr>
            <a:br>
              <a:rPr lang="en-US" sz="4050" dirty="0">
                <a:latin typeface="Times New Roman"/>
                <a:ea typeface="Times New Roman"/>
                <a:cs typeface="Times New Roman"/>
                <a:sym typeface="Times New Roman"/>
              </a:rPr>
            </a:br>
            <a:r>
              <a:rPr lang="en-US" sz="2800" b="1" dirty="0">
                <a:latin typeface="Times New Roman"/>
                <a:ea typeface="Times New Roman"/>
                <a:cs typeface="Times New Roman"/>
                <a:sym typeface="Times New Roman"/>
              </a:rPr>
              <a:t>EASY ELECTRONICS</a:t>
            </a:r>
            <a:endParaRPr sz="2800" b="1" dirty="0">
              <a:latin typeface="Times New Roman"/>
              <a:ea typeface="Times New Roman"/>
              <a:cs typeface="Times New Roman"/>
              <a:sym typeface="Times New Roman"/>
            </a:endParaRPr>
          </a:p>
          <a:p>
            <a:pPr marL="0" lvl="0" indent="0" algn="ctr" rtl="0">
              <a:lnSpc>
                <a:spcPct val="90000"/>
              </a:lnSpc>
              <a:spcBef>
                <a:spcPts val="0"/>
              </a:spcBef>
              <a:spcAft>
                <a:spcPts val="0"/>
              </a:spcAft>
              <a:buClr>
                <a:schemeClr val="dk1"/>
              </a:buClr>
              <a:buSzPts val="4050"/>
              <a:buFont typeface="Times New Roman"/>
              <a:buNone/>
            </a:pPr>
            <a:r>
              <a:rPr lang="en-US" sz="2800" dirty="0">
                <a:latin typeface="Times New Roman"/>
                <a:ea typeface="Times New Roman"/>
                <a:cs typeface="Times New Roman"/>
                <a:sym typeface="Times New Roman"/>
              </a:rPr>
              <a:t>(</a:t>
            </a:r>
            <a:r>
              <a:rPr lang="en-IN" sz="2800" dirty="0"/>
              <a:t>E-Commerce for Online Electronics shopping </a:t>
            </a:r>
            <a:r>
              <a:rPr lang="en-US" sz="2800" dirty="0">
                <a:latin typeface="Times New Roman"/>
                <a:ea typeface="Times New Roman"/>
                <a:cs typeface="Times New Roman"/>
                <a:sym typeface="Times New Roman"/>
              </a:rPr>
              <a:t>)</a:t>
            </a:r>
            <a:endParaRPr sz="2800" dirty="0">
              <a:latin typeface="Times New Roman"/>
              <a:ea typeface="Times New Roman"/>
              <a:cs typeface="Times New Roman"/>
              <a:sym typeface="Times New Roman"/>
            </a:endParaRPr>
          </a:p>
        </p:txBody>
      </p:sp>
      <p:sp>
        <p:nvSpPr>
          <p:cNvPr id="90" name="Google Shape;90;p13"/>
          <p:cNvSpPr txBox="1">
            <a:spLocks noGrp="1"/>
          </p:cNvSpPr>
          <p:nvPr>
            <p:ph type="subTitle" idx="1"/>
          </p:nvPr>
        </p:nvSpPr>
        <p:spPr>
          <a:xfrm>
            <a:off x="785786" y="2500306"/>
            <a:ext cx="7772400" cy="3324228"/>
          </a:xfrm>
          <a:prstGeom prst="rect">
            <a:avLst/>
          </a:prstGeom>
          <a:noFill/>
          <a:ln>
            <a:noFill/>
          </a:ln>
        </p:spPr>
        <p:txBody>
          <a:bodyPr spcFirstLastPara="1" wrap="square" lIns="91425" tIns="45700" rIns="91425" bIns="45700" anchor="t" anchorCtr="0">
            <a:noAutofit/>
          </a:bodyPr>
          <a:lstStyle/>
          <a:p>
            <a:pPr marL="0" lvl="0" indent="0" rtl="0">
              <a:lnSpc>
                <a:spcPct val="70000"/>
              </a:lnSpc>
              <a:spcBef>
                <a:spcPts val="0"/>
              </a:spcBef>
              <a:spcAft>
                <a:spcPts val="0"/>
              </a:spcAft>
              <a:buClr>
                <a:schemeClr val="dk1"/>
              </a:buClr>
              <a:buSzPts val="1804"/>
              <a:buNone/>
            </a:pPr>
            <a:r>
              <a:rPr lang="en-US" sz="1804" b="1" dirty="0">
                <a:latin typeface="Times New Roman"/>
                <a:ea typeface="Times New Roman"/>
                <a:cs typeface="Times New Roman"/>
                <a:sym typeface="Times New Roman"/>
              </a:rPr>
              <a:t>Group No.3</a:t>
            </a:r>
            <a:endParaRPr dirty="0"/>
          </a:p>
          <a:p>
            <a:pPr marL="0" indent="0">
              <a:lnSpc>
                <a:spcPct val="70000"/>
              </a:lnSpc>
              <a:buSzPts val="1804"/>
            </a:pPr>
            <a:endParaRPr lang="en-US" sz="2000" b="1" dirty="0">
              <a:latin typeface="Times New Roman"/>
              <a:ea typeface="Times New Roman"/>
              <a:cs typeface="Times New Roman"/>
              <a:sym typeface="Times New Roman"/>
            </a:endParaRPr>
          </a:p>
          <a:p>
            <a:pPr marL="0" indent="0">
              <a:lnSpc>
                <a:spcPct val="70000"/>
              </a:lnSpc>
              <a:buSzPts val="1804"/>
            </a:pPr>
            <a:r>
              <a:rPr lang="en-US" sz="2000" b="1" dirty="0">
                <a:latin typeface="Times New Roman"/>
                <a:ea typeface="Times New Roman"/>
                <a:cs typeface="Times New Roman"/>
                <a:sym typeface="Times New Roman"/>
              </a:rPr>
              <a:t>Hrithik  Patil        11</a:t>
            </a:r>
          </a:p>
          <a:p>
            <a:pPr marL="0" indent="0">
              <a:lnSpc>
                <a:spcPct val="70000"/>
              </a:lnSpc>
              <a:buSzPts val="1804"/>
            </a:pPr>
            <a:r>
              <a:rPr lang="en-US" sz="2000" b="1" dirty="0">
                <a:latin typeface="Times New Roman"/>
                <a:ea typeface="Times New Roman"/>
                <a:cs typeface="Times New Roman"/>
                <a:sym typeface="Times New Roman"/>
              </a:rPr>
              <a:t>Leander Pereira   16</a:t>
            </a:r>
          </a:p>
          <a:p>
            <a:pPr marL="0" indent="0">
              <a:lnSpc>
                <a:spcPct val="70000"/>
              </a:lnSpc>
              <a:buSzPts val="1805"/>
            </a:pPr>
            <a:r>
              <a:rPr lang="en-US" sz="2000" b="1" dirty="0">
                <a:latin typeface="Times New Roman"/>
                <a:ea typeface="Times New Roman"/>
                <a:cs typeface="Times New Roman"/>
                <a:sym typeface="Times New Roman"/>
              </a:rPr>
              <a:t>Rahul Pereira       17</a:t>
            </a:r>
          </a:p>
          <a:p>
            <a:pPr marL="0" lvl="0" indent="0" algn="ctr" rtl="0">
              <a:lnSpc>
                <a:spcPct val="70000"/>
              </a:lnSpc>
              <a:spcBef>
                <a:spcPts val="750"/>
              </a:spcBef>
              <a:spcAft>
                <a:spcPts val="0"/>
              </a:spcAft>
              <a:buClr>
                <a:schemeClr val="dk1"/>
              </a:buClr>
              <a:buSzPts val="1805"/>
              <a:buNone/>
            </a:pPr>
            <a:endParaRPr sz="1804" dirty="0">
              <a:latin typeface="Times New Roman"/>
              <a:ea typeface="Times New Roman"/>
              <a:cs typeface="Times New Roman"/>
              <a:sym typeface="Times New Roman"/>
            </a:endParaRPr>
          </a:p>
          <a:p>
            <a:pPr marL="0" lvl="0" indent="0" algn="ctr" rtl="0">
              <a:lnSpc>
                <a:spcPct val="70000"/>
              </a:lnSpc>
              <a:spcBef>
                <a:spcPts val="750"/>
              </a:spcBef>
              <a:spcAft>
                <a:spcPts val="0"/>
              </a:spcAft>
              <a:buClr>
                <a:schemeClr val="dk1"/>
              </a:buClr>
              <a:buSzPts val="1804"/>
              <a:buNone/>
            </a:pPr>
            <a:r>
              <a:rPr lang="en-US" sz="1804" b="1" dirty="0">
                <a:latin typeface="Times New Roman"/>
                <a:ea typeface="Times New Roman"/>
                <a:cs typeface="Times New Roman"/>
                <a:sym typeface="Times New Roman"/>
              </a:rPr>
              <a:t>Date of presentation</a:t>
            </a:r>
            <a:r>
              <a:rPr lang="en-US" sz="1804" dirty="0">
                <a:latin typeface="Times New Roman"/>
                <a:ea typeface="Times New Roman"/>
                <a:cs typeface="Times New Roman"/>
                <a:sym typeface="Times New Roman"/>
              </a:rPr>
              <a:t>:</a:t>
            </a:r>
            <a:r>
              <a:rPr lang="en-US" sz="1804" b="1" dirty="0">
                <a:latin typeface="Times New Roman"/>
                <a:ea typeface="Times New Roman"/>
                <a:cs typeface="Times New Roman"/>
                <a:sym typeface="Times New Roman"/>
              </a:rPr>
              <a:t>26th November 2020</a:t>
            </a:r>
            <a:endParaRPr sz="1804" dirty="0">
              <a:latin typeface="Times New Roman"/>
              <a:ea typeface="Times New Roman"/>
              <a:cs typeface="Times New Roman"/>
              <a:sym typeface="Times New Roman"/>
            </a:endParaRPr>
          </a:p>
          <a:p>
            <a:pPr marL="0" lvl="0" indent="0" algn="ctr" rtl="0">
              <a:lnSpc>
                <a:spcPct val="70000"/>
              </a:lnSpc>
              <a:spcBef>
                <a:spcPts val="750"/>
              </a:spcBef>
              <a:spcAft>
                <a:spcPts val="0"/>
              </a:spcAft>
              <a:buClr>
                <a:schemeClr val="dk1"/>
              </a:buClr>
              <a:buSzPts val="1804"/>
              <a:buNone/>
            </a:pPr>
            <a:r>
              <a:rPr lang="en-US" sz="1804" b="1" dirty="0">
                <a:latin typeface="Times New Roman"/>
                <a:ea typeface="Times New Roman"/>
                <a:cs typeface="Times New Roman"/>
                <a:sym typeface="Times New Roman"/>
              </a:rPr>
              <a:t>Under the guidance of</a:t>
            </a:r>
            <a:r>
              <a:rPr lang="en-US" sz="1804" dirty="0">
                <a:latin typeface="Times New Roman"/>
                <a:ea typeface="Times New Roman"/>
                <a:cs typeface="Times New Roman"/>
                <a:sym typeface="Times New Roman"/>
              </a:rPr>
              <a:t>: </a:t>
            </a:r>
            <a:r>
              <a:rPr lang="en-US" sz="1804" b="1" dirty="0">
                <a:latin typeface="Times New Roman"/>
                <a:ea typeface="Times New Roman"/>
                <a:cs typeface="Times New Roman"/>
                <a:sym typeface="Times New Roman"/>
              </a:rPr>
              <a:t>Purnima </a:t>
            </a:r>
            <a:r>
              <a:rPr lang="en-US" sz="1804" b="1" dirty="0" err="1">
                <a:latin typeface="Times New Roman"/>
                <a:ea typeface="Times New Roman"/>
                <a:cs typeface="Times New Roman"/>
                <a:sym typeface="Times New Roman"/>
              </a:rPr>
              <a:t>Kubde</a:t>
            </a:r>
            <a:endParaRPr sz="1804" dirty="0">
              <a:latin typeface="Times New Roman"/>
              <a:ea typeface="Times New Roman"/>
              <a:cs typeface="Times New Roman"/>
              <a:sym typeface="Times New Roman"/>
            </a:endParaRPr>
          </a:p>
          <a:p>
            <a:pPr marL="0" lvl="0" indent="0" algn="ctr" rtl="0">
              <a:lnSpc>
                <a:spcPct val="70000"/>
              </a:lnSpc>
              <a:spcBef>
                <a:spcPts val="750"/>
              </a:spcBef>
              <a:spcAft>
                <a:spcPts val="0"/>
              </a:spcAft>
              <a:buClr>
                <a:schemeClr val="dk1"/>
              </a:buClr>
              <a:buSzPts val="1805"/>
              <a:buNone/>
            </a:pPr>
            <a:endParaRPr sz="1804" i="1" dirty="0"/>
          </a:p>
          <a:p>
            <a:pPr marL="0" lvl="0" indent="0" algn="ctr" rtl="0">
              <a:lnSpc>
                <a:spcPct val="70000"/>
              </a:lnSpc>
              <a:spcBef>
                <a:spcPts val="750"/>
              </a:spcBef>
              <a:spcAft>
                <a:spcPts val="0"/>
              </a:spcAft>
              <a:buClr>
                <a:schemeClr val="dk1"/>
              </a:buClr>
              <a:buSzPts val="1804"/>
              <a:buNone/>
            </a:pPr>
            <a:r>
              <a:rPr lang="en-US" sz="1804" dirty="0"/>
              <a:t> </a:t>
            </a:r>
            <a:r>
              <a:rPr lang="en-US" sz="1804" dirty="0">
                <a:latin typeface="Times New Roman"/>
                <a:ea typeface="Times New Roman"/>
                <a:cs typeface="Times New Roman"/>
                <a:sym typeface="Times New Roman"/>
              </a:rPr>
              <a:t>St. Francis Institute of Technology</a:t>
            </a:r>
            <a:endParaRPr dirty="0"/>
          </a:p>
          <a:p>
            <a:pPr marL="0" lvl="0" indent="0" algn="ctr" rtl="0">
              <a:lnSpc>
                <a:spcPct val="70000"/>
              </a:lnSpc>
              <a:spcBef>
                <a:spcPts val="750"/>
              </a:spcBef>
              <a:spcAft>
                <a:spcPts val="0"/>
              </a:spcAft>
              <a:buClr>
                <a:schemeClr val="dk1"/>
              </a:buClr>
              <a:buSzPts val="1804"/>
              <a:buNone/>
            </a:pPr>
            <a:r>
              <a:rPr lang="en-US" sz="1804" i="1" dirty="0">
                <a:latin typeface="Times New Roman"/>
                <a:ea typeface="Times New Roman"/>
                <a:cs typeface="Times New Roman"/>
                <a:sym typeface="Times New Roman"/>
              </a:rPr>
              <a:t>Department of Information Technology</a:t>
            </a:r>
            <a:endParaRPr sz="1804" dirty="0">
              <a:latin typeface="Times New Roman"/>
              <a:ea typeface="Times New Roman"/>
              <a:cs typeface="Times New Roman"/>
              <a:sym typeface="Times New Roman"/>
            </a:endParaRPr>
          </a:p>
          <a:p>
            <a:pPr marL="0" lvl="0" indent="0" algn="ctr" rtl="0">
              <a:lnSpc>
                <a:spcPct val="70000"/>
              </a:lnSpc>
              <a:spcBef>
                <a:spcPts val="750"/>
              </a:spcBef>
              <a:spcAft>
                <a:spcPts val="0"/>
              </a:spcAft>
              <a:buClr>
                <a:schemeClr val="dk1"/>
              </a:buClr>
              <a:buSzPts val="855"/>
              <a:buNone/>
            </a:pPr>
            <a:endParaRPr sz="855" dirty="0"/>
          </a:p>
        </p:txBody>
      </p:sp>
      <p:pic>
        <p:nvPicPr>
          <p:cNvPr id="91" name="Google Shape;91;p13"/>
          <p:cNvPicPr preferRelativeResize="0"/>
          <p:nvPr/>
        </p:nvPicPr>
        <p:blipFill rotWithShape="1">
          <a:blip r:embed="rId3">
            <a:alphaModFix/>
          </a:blip>
          <a:srcRect/>
          <a:stretch/>
        </p:blipFill>
        <p:spPr>
          <a:xfrm>
            <a:off x="8382000" y="6019800"/>
            <a:ext cx="522288" cy="5048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1"/>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4000"/>
              <a:buFont typeface="Times New Roman"/>
              <a:buNone/>
            </a:pPr>
            <a:r>
              <a:rPr lang="en-US" sz="4000" dirty="0">
                <a:latin typeface="Times New Roman"/>
                <a:ea typeface="Times New Roman"/>
                <a:cs typeface="Times New Roman"/>
                <a:sym typeface="Times New Roman"/>
              </a:rPr>
              <a:t>User Interface Design</a:t>
            </a:r>
            <a:endParaRPr dirty="0"/>
          </a:p>
        </p:txBody>
      </p:sp>
      <p:sp>
        <p:nvSpPr>
          <p:cNvPr id="177" name="Google Shape;177;p21"/>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SFIT- IT department                     Project Title                                  </a:t>
            </a:r>
            <a:endParaRPr/>
          </a:p>
        </p:txBody>
      </p:sp>
      <p:sp>
        <p:nvSpPr>
          <p:cNvPr id="178" name="Google Shape;178;p21"/>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900"/>
              <a:buNone/>
            </a:pPr>
            <a:fld id="{00000000-1234-1234-1234-123412341234}" type="slidenum">
              <a:rPr lang="en-US"/>
              <a:t>10</a:t>
            </a:fld>
            <a:endParaRPr/>
          </a:p>
        </p:txBody>
      </p:sp>
      <p:pic>
        <p:nvPicPr>
          <p:cNvPr id="179" name="Google Shape;179;p21"/>
          <p:cNvPicPr preferRelativeResize="0"/>
          <p:nvPr/>
        </p:nvPicPr>
        <p:blipFill rotWithShape="1">
          <a:blip r:embed="rId3">
            <a:alphaModFix/>
          </a:blip>
          <a:srcRect/>
          <a:stretch/>
        </p:blipFill>
        <p:spPr>
          <a:xfrm>
            <a:off x="8305800" y="6172200"/>
            <a:ext cx="533400" cy="524282"/>
          </a:xfrm>
          <a:prstGeom prst="rect">
            <a:avLst/>
          </a:prstGeom>
          <a:noFill/>
          <a:ln>
            <a:noFill/>
          </a:ln>
        </p:spPr>
      </p:pic>
      <p:pic>
        <p:nvPicPr>
          <p:cNvPr id="180" name="Google Shape;180;p21"/>
          <p:cNvPicPr preferRelativeResize="0"/>
          <p:nvPr/>
        </p:nvPicPr>
        <p:blipFill>
          <a:blip r:embed="rId4"/>
          <a:srcRect/>
          <a:stretch/>
        </p:blipFill>
        <p:spPr>
          <a:xfrm>
            <a:off x="1235676" y="1690689"/>
            <a:ext cx="7210168" cy="3833982"/>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4AF09-A8BE-4BD6-98E4-10F6F08534C9}"/>
              </a:ext>
            </a:extLst>
          </p:cNvPr>
          <p:cNvSpPr>
            <a:spLocks noGrp="1"/>
          </p:cNvSpPr>
          <p:nvPr>
            <p:ph type="title"/>
          </p:nvPr>
        </p:nvSpPr>
        <p:spPr/>
        <p:txBody>
          <a:bodyPr/>
          <a:lstStyle/>
          <a:p>
            <a:pPr algn="ctr"/>
            <a:r>
              <a:rPr lang="en-US" sz="3600" dirty="0">
                <a:latin typeface="Times New Roman"/>
                <a:ea typeface="Times New Roman"/>
                <a:cs typeface="Times New Roman"/>
                <a:sym typeface="Times New Roman"/>
              </a:rPr>
              <a:t>User Interface Design</a:t>
            </a:r>
            <a:endParaRPr lang="en-IN" dirty="0"/>
          </a:p>
        </p:txBody>
      </p:sp>
      <p:sp>
        <p:nvSpPr>
          <p:cNvPr id="3" name="Slide Number Placeholder 2">
            <a:extLst>
              <a:ext uri="{FF2B5EF4-FFF2-40B4-BE49-F238E27FC236}">
                <a16:creationId xmlns:a16="http://schemas.microsoft.com/office/drawing/2014/main" id="{9C1B2429-43AF-4BCA-B5C6-8366ED060B4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11</a:t>
            </a:fld>
            <a:endParaRPr lang="en-US"/>
          </a:p>
        </p:txBody>
      </p:sp>
      <p:pic>
        <p:nvPicPr>
          <p:cNvPr id="5" name="Picture 4">
            <a:extLst>
              <a:ext uri="{FF2B5EF4-FFF2-40B4-BE49-F238E27FC236}">
                <a16:creationId xmlns:a16="http://schemas.microsoft.com/office/drawing/2014/main" id="{227AB6E2-956D-473C-BA1C-8DF13B38C672}"/>
              </a:ext>
            </a:extLst>
          </p:cNvPr>
          <p:cNvPicPr>
            <a:picLocks noChangeAspect="1"/>
          </p:cNvPicPr>
          <p:nvPr/>
        </p:nvPicPr>
        <p:blipFill>
          <a:blip r:embed="rId2"/>
          <a:stretch>
            <a:fillRect/>
          </a:stretch>
        </p:blipFill>
        <p:spPr>
          <a:xfrm>
            <a:off x="1095632" y="1617218"/>
            <a:ext cx="6952735" cy="4058652"/>
          </a:xfrm>
          <a:prstGeom prst="rect">
            <a:avLst/>
          </a:prstGeom>
        </p:spPr>
      </p:pic>
    </p:spTree>
    <p:extLst>
      <p:ext uri="{BB962C8B-B14F-4D97-AF65-F5344CB8AC3E}">
        <p14:creationId xmlns:p14="http://schemas.microsoft.com/office/powerpoint/2010/main" val="15279410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96505-FD87-4B1D-9BD7-FF31B1B76844}"/>
              </a:ext>
            </a:extLst>
          </p:cNvPr>
          <p:cNvSpPr>
            <a:spLocks noGrp="1"/>
          </p:cNvSpPr>
          <p:nvPr>
            <p:ph type="title"/>
          </p:nvPr>
        </p:nvSpPr>
        <p:spPr/>
        <p:txBody>
          <a:bodyPr/>
          <a:lstStyle/>
          <a:p>
            <a:pPr algn="ctr"/>
            <a:r>
              <a:rPr lang="en-US" sz="3600" dirty="0">
                <a:latin typeface="Times New Roman"/>
                <a:ea typeface="Times New Roman"/>
                <a:cs typeface="Times New Roman"/>
                <a:sym typeface="Times New Roman"/>
              </a:rPr>
              <a:t>User Interface Design</a:t>
            </a:r>
            <a:endParaRPr lang="en-IN" dirty="0"/>
          </a:p>
        </p:txBody>
      </p:sp>
      <p:sp>
        <p:nvSpPr>
          <p:cNvPr id="4" name="Slide Number Placeholder 3">
            <a:extLst>
              <a:ext uri="{FF2B5EF4-FFF2-40B4-BE49-F238E27FC236}">
                <a16:creationId xmlns:a16="http://schemas.microsoft.com/office/drawing/2014/main" id="{8353263B-6B5F-43AA-9E9F-2EFBDA3BC92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12</a:t>
            </a:fld>
            <a:endParaRPr lang="en-US"/>
          </a:p>
        </p:txBody>
      </p:sp>
      <p:pic>
        <p:nvPicPr>
          <p:cNvPr id="8" name="Picture 7">
            <a:extLst>
              <a:ext uri="{FF2B5EF4-FFF2-40B4-BE49-F238E27FC236}">
                <a16:creationId xmlns:a16="http://schemas.microsoft.com/office/drawing/2014/main" id="{7606F73A-6403-4C48-A9BC-A56F07B5CE4B}"/>
              </a:ext>
            </a:extLst>
          </p:cNvPr>
          <p:cNvPicPr>
            <a:picLocks noChangeAspect="1"/>
          </p:cNvPicPr>
          <p:nvPr/>
        </p:nvPicPr>
        <p:blipFill>
          <a:blip r:embed="rId2"/>
          <a:stretch>
            <a:fillRect/>
          </a:stretch>
        </p:blipFill>
        <p:spPr>
          <a:xfrm>
            <a:off x="1292268" y="1845275"/>
            <a:ext cx="6559464" cy="4011827"/>
          </a:xfrm>
          <a:prstGeom prst="rect">
            <a:avLst/>
          </a:prstGeom>
        </p:spPr>
      </p:pic>
    </p:spTree>
    <p:extLst>
      <p:ext uri="{BB962C8B-B14F-4D97-AF65-F5344CB8AC3E}">
        <p14:creationId xmlns:p14="http://schemas.microsoft.com/office/powerpoint/2010/main" val="26657994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A4F37-78F8-43A3-A372-9D7D4356443D}"/>
              </a:ext>
            </a:extLst>
          </p:cNvPr>
          <p:cNvSpPr>
            <a:spLocks noGrp="1"/>
          </p:cNvSpPr>
          <p:nvPr>
            <p:ph type="title"/>
          </p:nvPr>
        </p:nvSpPr>
        <p:spPr/>
        <p:txBody>
          <a:bodyPr/>
          <a:lstStyle/>
          <a:p>
            <a:pPr algn="ctr"/>
            <a:r>
              <a:rPr lang="en-US" sz="3200" dirty="0">
                <a:latin typeface="Times New Roman"/>
                <a:ea typeface="Times New Roman"/>
                <a:cs typeface="Times New Roman"/>
                <a:sym typeface="Times New Roman"/>
              </a:rPr>
              <a:t>User Interface Design</a:t>
            </a:r>
            <a:endParaRPr lang="en-IN" dirty="0"/>
          </a:p>
        </p:txBody>
      </p:sp>
      <p:sp>
        <p:nvSpPr>
          <p:cNvPr id="4" name="Slide Number Placeholder 3">
            <a:extLst>
              <a:ext uri="{FF2B5EF4-FFF2-40B4-BE49-F238E27FC236}">
                <a16:creationId xmlns:a16="http://schemas.microsoft.com/office/drawing/2014/main" id="{1CED74AA-3350-4257-9A41-04CFD3F7E15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13</a:t>
            </a:fld>
            <a:endParaRPr lang="en-US"/>
          </a:p>
        </p:txBody>
      </p:sp>
      <p:pic>
        <p:nvPicPr>
          <p:cNvPr id="6" name="Picture 5">
            <a:extLst>
              <a:ext uri="{FF2B5EF4-FFF2-40B4-BE49-F238E27FC236}">
                <a16:creationId xmlns:a16="http://schemas.microsoft.com/office/drawing/2014/main" id="{5E139C51-4FC2-4D5D-9245-53C2BF767AEC}"/>
              </a:ext>
            </a:extLst>
          </p:cNvPr>
          <p:cNvPicPr>
            <a:picLocks noChangeAspect="1"/>
          </p:cNvPicPr>
          <p:nvPr/>
        </p:nvPicPr>
        <p:blipFill>
          <a:blip r:embed="rId2"/>
          <a:stretch>
            <a:fillRect/>
          </a:stretch>
        </p:blipFill>
        <p:spPr>
          <a:xfrm>
            <a:off x="1112047" y="1868379"/>
            <a:ext cx="6919906" cy="3708637"/>
          </a:xfrm>
          <a:prstGeom prst="rect">
            <a:avLst/>
          </a:prstGeom>
        </p:spPr>
      </p:pic>
    </p:spTree>
    <p:extLst>
      <p:ext uri="{BB962C8B-B14F-4D97-AF65-F5344CB8AC3E}">
        <p14:creationId xmlns:p14="http://schemas.microsoft.com/office/powerpoint/2010/main" val="27512850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22"/>
          <p:cNvSpPr txBox="1">
            <a:spLocks noGrp="1"/>
          </p:cNvSpPr>
          <p:nvPr>
            <p:ph type="title"/>
          </p:nvPr>
        </p:nvSpPr>
        <p:spPr>
          <a:xfrm>
            <a:off x="628650" y="365126"/>
            <a:ext cx="7886700" cy="13257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4000"/>
              <a:buFont typeface="Times New Roman"/>
              <a:buNone/>
            </a:pPr>
            <a:r>
              <a:rPr lang="en-US" sz="4000">
                <a:latin typeface="Times New Roman"/>
                <a:ea typeface="Times New Roman"/>
                <a:cs typeface="Times New Roman"/>
                <a:sym typeface="Times New Roman"/>
              </a:rPr>
              <a:t>User Interface Design</a:t>
            </a:r>
            <a:endParaRPr/>
          </a:p>
        </p:txBody>
      </p:sp>
      <p:sp>
        <p:nvSpPr>
          <p:cNvPr id="187" name="Google Shape;187;p22"/>
          <p:cNvSpPr txBox="1">
            <a:spLocks noGrp="1"/>
          </p:cNvSpPr>
          <p:nvPr>
            <p:ph type="ftr" idx="11"/>
          </p:nvPr>
        </p:nvSpPr>
        <p:spPr>
          <a:xfrm>
            <a:off x="3028950" y="6356351"/>
            <a:ext cx="30861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SFIT- IT department                     Project Title                                  </a:t>
            </a:r>
            <a:endParaRPr/>
          </a:p>
        </p:txBody>
      </p:sp>
      <p:sp>
        <p:nvSpPr>
          <p:cNvPr id="188" name="Google Shape;188;p22"/>
          <p:cNvSpPr txBox="1">
            <a:spLocks noGrp="1"/>
          </p:cNvSpPr>
          <p:nvPr>
            <p:ph type="sldNum" idx="12"/>
          </p:nvPr>
        </p:nvSpPr>
        <p:spPr>
          <a:xfrm>
            <a:off x="6457950" y="6356351"/>
            <a:ext cx="20574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900"/>
              <a:buNone/>
            </a:pPr>
            <a:fld id="{00000000-1234-1234-1234-123412341234}" type="slidenum">
              <a:rPr lang="en-US"/>
              <a:t>14</a:t>
            </a:fld>
            <a:endParaRPr/>
          </a:p>
        </p:txBody>
      </p:sp>
      <p:pic>
        <p:nvPicPr>
          <p:cNvPr id="189" name="Google Shape;189;p22"/>
          <p:cNvPicPr preferRelativeResize="0"/>
          <p:nvPr/>
        </p:nvPicPr>
        <p:blipFill rotWithShape="1">
          <a:blip r:embed="rId3">
            <a:alphaModFix/>
          </a:blip>
          <a:srcRect/>
          <a:stretch/>
        </p:blipFill>
        <p:spPr>
          <a:xfrm>
            <a:off x="8305800" y="6172200"/>
            <a:ext cx="533400" cy="524282"/>
          </a:xfrm>
          <a:prstGeom prst="rect">
            <a:avLst/>
          </a:prstGeom>
          <a:noFill/>
          <a:ln>
            <a:noFill/>
          </a:ln>
        </p:spPr>
      </p:pic>
      <p:pic>
        <p:nvPicPr>
          <p:cNvPr id="190" name="Google Shape;190;p22"/>
          <p:cNvPicPr preferRelativeResize="0"/>
          <p:nvPr/>
        </p:nvPicPr>
        <p:blipFill>
          <a:blip r:embed="rId4"/>
          <a:srcRect/>
          <a:stretch/>
        </p:blipFill>
        <p:spPr>
          <a:xfrm>
            <a:off x="1211748" y="1713996"/>
            <a:ext cx="7088700" cy="404068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3"/>
          <p:cNvSpPr txBox="1">
            <a:spLocks noGrp="1"/>
          </p:cNvSpPr>
          <p:nvPr>
            <p:ph type="title"/>
          </p:nvPr>
        </p:nvSpPr>
        <p:spPr>
          <a:xfrm>
            <a:off x="628650" y="365126"/>
            <a:ext cx="7886700" cy="13257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4000"/>
              <a:buFont typeface="Times New Roman"/>
              <a:buNone/>
            </a:pPr>
            <a:r>
              <a:rPr lang="en-US" sz="4000">
                <a:latin typeface="Times New Roman"/>
                <a:ea typeface="Times New Roman"/>
                <a:cs typeface="Times New Roman"/>
                <a:sym typeface="Times New Roman"/>
              </a:rPr>
              <a:t>User Interface Design</a:t>
            </a:r>
            <a:endParaRPr/>
          </a:p>
        </p:txBody>
      </p:sp>
      <p:sp>
        <p:nvSpPr>
          <p:cNvPr id="197" name="Google Shape;197;p23"/>
          <p:cNvSpPr txBox="1">
            <a:spLocks noGrp="1"/>
          </p:cNvSpPr>
          <p:nvPr>
            <p:ph type="ftr" idx="11"/>
          </p:nvPr>
        </p:nvSpPr>
        <p:spPr>
          <a:xfrm>
            <a:off x="3028950" y="6356351"/>
            <a:ext cx="30861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SFIT- IT department                     Project Title                                  </a:t>
            </a:r>
            <a:endParaRPr/>
          </a:p>
        </p:txBody>
      </p:sp>
      <p:sp>
        <p:nvSpPr>
          <p:cNvPr id="198" name="Google Shape;198;p23"/>
          <p:cNvSpPr txBox="1">
            <a:spLocks noGrp="1"/>
          </p:cNvSpPr>
          <p:nvPr>
            <p:ph type="sldNum" idx="12"/>
          </p:nvPr>
        </p:nvSpPr>
        <p:spPr>
          <a:xfrm>
            <a:off x="6457950" y="6356351"/>
            <a:ext cx="20574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900"/>
              <a:buNone/>
            </a:pPr>
            <a:fld id="{00000000-1234-1234-1234-123412341234}" type="slidenum">
              <a:rPr lang="en-US"/>
              <a:t>15</a:t>
            </a:fld>
            <a:endParaRPr/>
          </a:p>
        </p:txBody>
      </p:sp>
      <p:pic>
        <p:nvPicPr>
          <p:cNvPr id="199" name="Google Shape;199;p23"/>
          <p:cNvPicPr preferRelativeResize="0"/>
          <p:nvPr/>
        </p:nvPicPr>
        <p:blipFill rotWithShape="1">
          <a:blip r:embed="rId3">
            <a:alphaModFix/>
          </a:blip>
          <a:srcRect/>
          <a:stretch/>
        </p:blipFill>
        <p:spPr>
          <a:xfrm>
            <a:off x="8305800" y="6172200"/>
            <a:ext cx="533400" cy="524282"/>
          </a:xfrm>
          <a:prstGeom prst="rect">
            <a:avLst/>
          </a:prstGeom>
          <a:noFill/>
          <a:ln>
            <a:noFill/>
          </a:ln>
        </p:spPr>
      </p:pic>
      <p:pic>
        <p:nvPicPr>
          <p:cNvPr id="200" name="Google Shape;200;p23"/>
          <p:cNvPicPr preferRelativeResize="0"/>
          <p:nvPr/>
        </p:nvPicPr>
        <p:blipFill>
          <a:blip r:embed="rId4"/>
          <a:srcRect/>
          <a:stretch/>
        </p:blipFill>
        <p:spPr>
          <a:xfrm>
            <a:off x="942590" y="1521538"/>
            <a:ext cx="7363209" cy="4289982"/>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24"/>
          <p:cNvSpPr txBox="1">
            <a:spLocks noGrp="1"/>
          </p:cNvSpPr>
          <p:nvPr>
            <p:ph type="title"/>
          </p:nvPr>
        </p:nvSpPr>
        <p:spPr>
          <a:xfrm>
            <a:off x="628650" y="365126"/>
            <a:ext cx="7886700" cy="13257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4000"/>
              <a:buFont typeface="Times New Roman"/>
              <a:buNone/>
            </a:pPr>
            <a:r>
              <a:rPr lang="en-US" sz="4000">
                <a:latin typeface="Times New Roman"/>
                <a:ea typeface="Times New Roman"/>
                <a:cs typeface="Times New Roman"/>
                <a:sym typeface="Times New Roman"/>
              </a:rPr>
              <a:t>User Interface Design</a:t>
            </a:r>
            <a:endParaRPr/>
          </a:p>
        </p:txBody>
      </p:sp>
      <p:sp>
        <p:nvSpPr>
          <p:cNvPr id="207" name="Google Shape;207;p24"/>
          <p:cNvSpPr txBox="1">
            <a:spLocks noGrp="1"/>
          </p:cNvSpPr>
          <p:nvPr>
            <p:ph type="ftr" idx="11"/>
          </p:nvPr>
        </p:nvSpPr>
        <p:spPr>
          <a:xfrm>
            <a:off x="3028950" y="6356351"/>
            <a:ext cx="30861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SFIT- IT department                     Project Title                                  </a:t>
            </a:r>
            <a:endParaRPr/>
          </a:p>
        </p:txBody>
      </p:sp>
      <p:sp>
        <p:nvSpPr>
          <p:cNvPr id="208" name="Google Shape;208;p24"/>
          <p:cNvSpPr txBox="1">
            <a:spLocks noGrp="1"/>
          </p:cNvSpPr>
          <p:nvPr>
            <p:ph type="sldNum" idx="12"/>
          </p:nvPr>
        </p:nvSpPr>
        <p:spPr>
          <a:xfrm>
            <a:off x="6457950" y="6356351"/>
            <a:ext cx="20574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900"/>
              <a:buNone/>
            </a:pPr>
            <a:fld id="{00000000-1234-1234-1234-123412341234}" type="slidenum">
              <a:rPr lang="en-US"/>
              <a:t>16</a:t>
            </a:fld>
            <a:endParaRPr/>
          </a:p>
        </p:txBody>
      </p:sp>
      <p:pic>
        <p:nvPicPr>
          <p:cNvPr id="209" name="Google Shape;209;p24"/>
          <p:cNvPicPr preferRelativeResize="0"/>
          <p:nvPr/>
        </p:nvPicPr>
        <p:blipFill rotWithShape="1">
          <a:blip r:embed="rId3">
            <a:alphaModFix/>
          </a:blip>
          <a:srcRect/>
          <a:stretch/>
        </p:blipFill>
        <p:spPr>
          <a:xfrm>
            <a:off x="8305800" y="6172200"/>
            <a:ext cx="533400" cy="524282"/>
          </a:xfrm>
          <a:prstGeom prst="rect">
            <a:avLst/>
          </a:prstGeom>
          <a:noFill/>
          <a:ln>
            <a:noFill/>
          </a:ln>
        </p:spPr>
      </p:pic>
      <p:pic>
        <p:nvPicPr>
          <p:cNvPr id="210" name="Google Shape;210;p24"/>
          <p:cNvPicPr preferRelativeResize="0"/>
          <p:nvPr/>
        </p:nvPicPr>
        <p:blipFill>
          <a:blip r:embed="rId4"/>
          <a:srcRect/>
          <a:stretch/>
        </p:blipFill>
        <p:spPr>
          <a:xfrm>
            <a:off x="843280" y="1747076"/>
            <a:ext cx="7569200" cy="401364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25"/>
          <p:cNvSpPr txBox="1">
            <a:spLocks noGrp="1"/>
          </p:cNvSpPr>
          <p:nvPr>
            <p:ph type="title"/>
          </p:nvPr>
        </p:nvSpPr>
        <p:spPr>
          <a:xfrm>
            <a:off x="628650" y="365126"/>
            <a:ext cx="7886700" cy="13257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4000"/>
              <a:buFont typeface="Times New Roman"/>
              <a:buNone/>
            </a:pPr>
            <a:r>
              <a:rPr lang="en-US" sz="4000">
                <a:latin typeface="Times New Roman"/>
                <a:ea typeface="Times New Roman"/>
                <a:cs typeface="Times New Roman"/>
                <a:sym typeface="Times New Roman"/>
              </a:rPr>
              <a:t>User Interface Design</a:t>
            </a:r>
            <a:endParaRPr/>
          </a:p>
        </p:txBody>
      </p:sp>
      <p:sp>
        <p:nvSpPr>
          <p:cNvPr id="217" name="Google Shape;217;p25"/>
          <p:cNvSpPr txBox="1">
            <a:spLocks noGrp="1"/>
          </p:cNvSpPr>
          <p:nvPr>
            <p:ph type="ftr" idx="11"/>
          </p:nvPr>
        </p:nvSpPr>
        <p:spPr>
          <a:xfrm>
            <a:off x="3028950" y="6356351"/>
            <a:ext cx="30861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SFIT- IT department                     Project Title                                  </a:t>
            </a:r>
            <a:endParaRPr/>
          </a:p>
        </p:txBody>
      </p:sp>
      <p:sp>
        <p:nvSpPr>
          <p:cNvPr id="218" name="Google Shape;218;p25"/>
          <p:cNvSpPr txBox="1">
            <a:spLocks noGrp="1"/>
          </p:cNvSpPr>
          <p:nvPr>
            <p:ph type="sldNum" idx="12"/>
          </p:nvPr>
        </p:nvSpPr>
        <p:spPr>
          <a:xfrm>
            <a:off x="6457950" y="6356351"/>
            <a:ext cx="20574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900"/>
              <a:buNone/>
            </a:pPr>
            <a:fld id="{00000000-1234-1234-1234-123412341234}" type="slidenum">
              <a:rPr lang="en-US"/>
              <a:t>17</a:t>
            </a:fld>
            <a:endParaRPr/>
          </a:p>
        </p:txBody>
      </p:sp>
      <p:pic>
        <p:nvPicPr>
          <p:cNvPr id="219" name="Google Shape;219;p25"/>
          <p:cNvPicPr preferRelativeResize="0"/>
          <p:nvPr/>
        </p:nvPicPr>
        <p:blipFill rotWithShape="1">
          <a:blip r:embed="rId3">
            <a:alphaModFix/>
          </a:blip>
          <a:srcRect/>
          <a:stretch/>
        </p:blipFill>
        <p:spPr>
          <a:xfrm>
            <a:off x="8305800" y="6172200"/>
            <a:ext cx="533400" cy="524282"/>
          </a:xfrm>
          <a:prstGeom prst="rect">
            <a:avLst/>
          </a:prstGeom>
          <a:noFill/>
          <a:ln>
            <a:noFill/>
          </a:ln>
        </p:spPr>
      </p:pic>
      <p:pic>
        <p:nvPicPr>
          <p:cNvPr id="220" name="Google Shape;220;p25"/>
          <p:cNvPicPr preferRelativeResize="0"/>
          <p:nvPr/>
        </p:nvPicPr>
        <p:blipFill>
          <a:blip r:embed="rId4"/>
          <a:srcRect/>
          <a:stretch/>
        </p:blipFill>
        <p:spPr>
          <a:xfrm>
            <a:off x="1056640" y="1559432"/>
            <a:ext cx="7249160" cy="4241927"/>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26"/>
          <p:cNvSpPr txBox="1">
            <a:spLocks noGrp="1"/>
          </p:cNvSpPr>
          <p:nvPr>
            <p:ph type="title"/>
          </p:nvPr>
        </p:nvSpPr>
        <p:spPr>
          <a:xfrm>
            <a:off x="628650" y="365126"/>
            <a:ext cx="8210550" cy="13255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4000"/>
              <a:buFont typeface="Times New Roman"/>
              <a:buNone/>
            </a:pPr>
            <a:r>
              <a:rPr lang="en-US" sz="4000">
                <a:latin typeface="Times New Roman"/>
                <a:ea typeface="Times New Roman"/>
                <a:cs typeface="Times New Roman"/>
                <a:sym typeface="Times New Roman"/>
              </a:rPr>
              <a:t>Results and Discussions</a:t>
            </a:r>
            <a:br>
              <a:rPr lang="en-US" sz="4000">
                <a:latin typeface="Times New Roman"/>
                <a:ea typeface="Times New Roman"/>
                <a:cs typeface="Times New Roman"/>
                <a:sym typeface="Times New Roman"/>
              </a:rPr>
            </a:br>
            <a:endParaRPr sz="4000">
              <a:latin typeface="Times New Roman"/>
              <a:ea typeface="Times New Roman"/>
              <a:cs typeface="Times New Roman"/>
              <a:sym typeface="Times New Roman"/>
            </a:endParaRPr>
          </a:p>
        </p:txBody>
      </p:sp>
      <p:graphicFrame>
        <p:nvGraphicFramePr>
          <p:cNvPr id="227" name="Google Shape;227;p26"/>
          <p:cNvGraphicFramePr/>
          <p:nvPr>
            <p:extLst>
              <p:ext uri="{D42A27DB-BD31-4B8C-83A1-F6EECF244321}">
                <p14:modId xmlns:p14="http://schemas.microsoft.com/office/powerpoint/2010/main" val="655393183"/>
              </p:ext>
            </p:extLst>
          </p:nvPr>
        </p:nvGraphicFramePr>
        <p:xfrm>
          <a:off x="640080" y="1203196"/>
          <a:ext cx="7875270" cy="4418050"/>
        </p:xfrm>
        <a:graphic>
          <a:graphicData uri="http://schemas.openxmlformats.org/drawingml/2006/table">
            <a:tbl>
              <a:tblPr firstRow="1" bandRow="1">
                <a:noFill/>
                <a:tableStyleId>{901A1066-D6A4-4E29-8E21-BCA46A3A5B37}</a:tableStyleId>
              </a:tblPr>
              <a:tblGrid>
                <a:gridCol w="589295">
                  <a:extLst>
                    <a:ext uri="{9D8B030D-6E8A-4147-A177-3AD203B41FA5}">
                      <a16:colId xmlns:a16="http://schemas.microsoft.com/office/drawing/2014/main" val="20000"/>
                    </a:ext>
                  </a:extLst>
                </a:gridCol>
                <a:gridCol w="1799575">
                  <a:extLst>
                    <a:ext uri="{9D8B030D-6E8A-4147-A177-3AD203B41FA5}">
                      <a16:colId xmlns:a16="http://schemas.microsoft.com/office/drawing/2014/main" val="20001"/>
                    </a:ext>
                  </a:extLst>
                </a:gridCol>
                <a:gridCol w="2956900">
                  <a:extLst>
                    <a:ext uri="{9D8B030D-6E8A-4147-A177-3AD203B41FA5}">
                      <a16:colId xmlns:a16="http://schemas.microsoft.com/office/drawing/2014/main" val="20002"/>
                    </a:ext>
                  </a:extLst>
                </a:gridCol>
                <a:gridCol w="2529500">
                  <a:extLst>
                    <a:ext uri="{9D8B030D-6E8A-4147-A177-3AD203B41FA5}">
                      <a16:colId xmlns:a16="http://schemas.microsoft.com/office/drawing/2014/main" val="20003"/>
                    </a:ext>
                  </a:extLst>
                </a:gridCol>
              </a:tblGrid>
              <a:tr h="728075">
                <a:tc>
                  <a:txBody>
                    <a:bodyPr/>
                    <a:lstStyle/>
                    <a:p>
                      <a:pPr marL="0" marR="0" lvl="0" indent="0" algn="l" rtl="0">
                        <a:lnSpc>
                          <a:spcPct val="100000"/>
                        </a:lnSpc>
                        <a:spcBef>
                          <a:spcPts val="0"/>
                        </a:spcBef>
                        <a:spcAft>
                          <a:spcPts val="0"/>
                        </a:spcAft>
                        <a:buClr>
                          <a:srgbClr val="000000"/>
                        </a:buClr>
                        <a:buSzPts val="1800"/>
                        <a:buFont typeface="Arial"/>
                        <a:buNone/>
                      </a:pPr>
                      <a:r>
                        <a:rPr lang="en-US" sz="1800" b="1" u="none" strike="noStrike" cap="none">
                          <a:latin typeface="Times New Roman"/>
                          <a:ea typeface="Times New Roman"/>
                          <a:cs typeface="Times New Roman"/>
                          <a:sym typeface="Times New Roman"/>
                        </a:rPr>
                        <a:t>Sr. No.</a:t>
                      </a:r>
                      <a:endParaRPr sz="1800" b="1"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b="1" u="none" strike="noStrike" cap="none">
                          <a:latin typeface="Times New Roman"/>
                          <a:ea typeface="Times New Roman"/>
                          <a:cs typeface="Times New Roman"/>
                          <a:sym typeface="Times New Roman"/>
                        </a:rPr>
                        <a:t>Technology used </a:t>
                      </a:r>
                      <a:endParaRPr sz="1800" b="1"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b="1" u="none" strike="noStrike" cap="none">
                          <a:latin typeface="Times New Roman"/>
                          <a:ea typeface="Times New Roman"/>
                          <a:cs typeface="Times New Roman"/>
                          <a:sym typeface="Times New Roman"/>
                        </a:rPr>
                        <a:t>Function/feature/technique</a:t>
                      </a:r>
                      <a:endParaRPr sz="1800" b="1"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Times New Roman"/>
                        <a:buNone/>
                      </a:pPr>
                      <a:r>
                        <a:rPr lang="en-US" sz="1800" b="1" u="none" strike="noStrike" cap="none">
                          <a:latin typeface="Times New Roman"/>
                          <a:ea typeface="Times New Roman"/>
                          <a:cs typeface="Times New Roman"/>
                          <a:sym typeface="Times New Roman"/>
                        </a:rPr>
                        <a:t>Part of the website </a:t>
                      </a:r>
                      <a:endParaRPr sz="1800" b="1" u="none" strike="noStrike" cap="none">
                        <a:latin typeface="Times New Roman"/>
                        <a:ea typeface="Times New Roman"/>
                        <a:cs typeface="Times New Roman"/>
                        <a:sym typeface="Times New Roman"/>
                      </a:endParaRPr>
                    </a:p>
                  </a:txBody>
                  <a:tcPr marL="91450" marR="91450" marT="45725" marB="45725"/>
                </a:tc>
                <a:extLst>
                  <a:ext uri="{0D108BD9-81ED-4DB2-BD59-A6C34878D82A}">
                    <a16:rowId xmlns:a16="http://schemas.microsoft.com/office/drawing/2014/main" val="10000"/>
                  </a:ext>
                </a:extLst>
              </a:tr>
              <a:tr h="746875">
                <a:tc>
                  <a:txBody>
                    <a:bodyPr/>
                    <a:lstStyle/>
                    <a:p>
                      <a:pPr marL="0" marR="0" lvl="0" indent="0" algn="l" rtl="0">
                        <a:lnSpc>
                          <a:spcPct val="100000"/>
                        </a:lnSpc>
                        <a:spcBef>
                          <a:spcPts val="0"/>
                        </a:spcBef>
                        <a:spcAft>
                          <a:spcPts val="0"/>
                        </a:spcAft>
                        <a:buClr>
                          <a:srgbClr val="000000"/>
                        </a:buClr>
                        <a:buSzPts val="2000"/>
                        <a:buFont typeface="Arial"/>
                        <a:buNone/>
                      </a:pPr>
                      <a:r>
                        <a:rPr lang="en-US" sz="2000" u="none" strike="noStrike" cap="none">
                          <a:latin typeface="Times New Roman"/>
                          <a:ea typeface="Times New Roman"/>
                          <a:cs typeface="Times New Roman"/>
                          <a:sym typeface="Times New Roman"/>
                        </a:rPr>
                        <a:t>1</a:t>
                      </a:r>
                      <a:endParaRPr sz="21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2000"/>
                        <a:buFont typeface="Arial"/>
                        <a:buNone/>
                      </a:pPr>
                      <a:r>
                        <a:rPr lang="en-US" sz="2000" u="none" strike="noStrike" cap="none">
                          <a:latin typeface="Times New Roman"/>
                          <a:ea typeface="Times New Roman"/>
                          <a:cs typeface="Times New Roman"/>
                          <a:sym typeface="Times New Roman"/>
                        </a:rPr>
                        <a:t>JavaScript</a:t>
                      </a:r>
                      <a:endParaRPr sz="20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2000"/>
                        <a:buFont typeface="Arial"/>
                        <a:buNone/>
                      </a:pPr>
                      <a:r>
                        <a:rPr lang="en-US" sz="2000" u="none" strike="noStrike" cap="none" dirty="0">
                          <a:latin typeface="Times New Roman"/>
                          <a:ea typeface="Times New Roman"/>
                          <a:cs typeface="Times New Roman"/>
                          <a:sym typeface="Times New Roman"/>
                        </a:rPr>
                        <a:t>Banner/Products/slider Menu</a:t>
                      </a:r>
                      <a:endParaRPr sz="2000" u="none" strike="noStrike" cap="none" dirty="0">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2000"/>
                        <a:buFont typeface="Arial"/>
                        <a:buNone/>
                      </a:pPr>
                      <a:r>
                        <a:rPr lang="en-IN" sz="2000" u="none" strike="noStrike" cap="none" dirty="0">
                          <a:latin typeface="Times New Roman"/>
                          <a:ea typeface="Times New Roman"/>
                          <a:cs typeface="Times New Roman"/>
                          <a:sym typeface="Times New Roman"/>
                        </a:rPr>
                        <a:t>Home/Products</a:t>
                      </a:r>
                      <a:endParaRPr sz="2000" u="none" strike="noStrike" cap="none" dirty="0">
                        <a:latin typeface="Times New Roman"/>
                        <a:ea typeface="Times New Roman"/>
                        <a:cs typeface="Times New Roman"/>
                        <a:sym typeface="Times New Roman"/>
                      </a:endParaRPr>
                    </a:p>
                  </a:txBody>
                  <a:tcPr marL="91450" marR="91450" marT="45725" marB="45725"/>
                </a:tc>
                <a:extLst>
                  <a:ext uri="{0D108BD9-81ED-4DB2-BD59-A6C34878D82A}">
                    <a16:rowId xmlns:a16="http://schemas.microsoft.com/office/drawing/2014/main" val="10001"/>
                  </a:ext>
                </a:extLst>
              </a:tr>
              <a:tr h="746875">
                <a:tc>
                  <a:txBody>
                    <a:bodyPr/>
                    <a:lstStyle/>
                    <a:p>
                      <a:pPr marL="0" marR="0" lvl="0" indent="0" algn="l" rtl="0">
                        <a:lnSpc>
                          <a:spcPct val="100000"/>
                        </a:lnSpc>
                        <a:spcBef>
                          <a:spcPts val="0"/>
                        </a:spcBef>
                        <a:spcAft>
                          <a:spcPts val="0"/>
                        </a:spcAft>
                        <a:buClr>
                          <a:srgbClr val="000000"/>
                        </a:buClr>
                        <a:buSzPts val="2050"/>
                        <a:buFont typeface="Arial"/>
                        <a:buNone/>
                      </a:pPr>
                      <a:r>
                        <a:rPr lang="en-US" sz="2050" u="none" strike="noStrike" cap="none"/>
                        <a:t>2</a:t>
                      </a:r>
                      <a:endParaRPr sz="2050" u="none" strike="noStrike" cap="none"/>
                    </a:p>
                  </a:txBody>
                  <a:tcPr marL="91450" marR="91450" marT="45725" marB="45725"/>
                </a:tc>
                <a:tc>
                  <a:txBody>
                    <a:bodyPr/>
                    <a:lstStyle/>
                    <a:p>
                      <a:pPr marL="0" marR="0" lvl="0" indent="0" algn="l" rtl="0">
                        <a:lnSpc>
                          <a:spcPct val="100000"/>
                        </a:lnSpc>
                        <a:spcBef>
                          <a:spcPts val="0"/>
                        </a:spcBef>
                        <a:spcAft>
                          <a:spcPts val="0"/>
                        </a:spcAft>
                        <a:buClr>
                          <a:schemeClr val="dk1"/>
                        </a:buClr>
                        <a:buSzPts val="2000"/>
                        <a:buFont typeface="Arial"/>
                        <a:buNone/>
                      </a:pPr>
                      <a:r>
                        <a:rPr lang="en-US" sz="2000" u="none" strike="noStrike" cap="none" dirty="0">
                          <a:latin typeface="Times New Roman"/>
                          <a:ea typeface="Times New Roman"/>
                          <a:cs typeface="Times New Roman"/>
                          <a:sym typeface="Times New Roman"/>
                        </a:rPr>
                        <a:t>PHP</a:t>
                      </a:r>
                      <a:endParaRPr sz="2000" u="none" strike="noStrike" cap="none" dirty="0">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2000"/>
                        <a:buFont typeface="Arial"/>
                        <a:buNone/>
                      </a:pPr>
                      <a:r>
                        <a:rPr lang="en-US" sz="2000" u="none" strike="noStrike" cap="none" dirty="0">
                          <a:latin typeface="Times New Roman"/>
                          <a:ea typeface="Times New Roman"/>
                          <a:cs typeface="Times New Roman"/>
                          <a:sym typeface="Times New Roman"/>
                        </a:rPr>
                        <a:t>Database Connectivity</a:t>
                      </a:r>
                      <a:endParaRPr sz="135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2000"/>
                        <a:buFont typeface="Arial"/>
                        <a:buNone/>
                      </a:pPr>
                      <a:r>
                        <a:rPr lang="en-US" sz="2000" u="none" strike="noStrike" cap="none" dirty="0">
                          <a:latin typeface="Times New Roman"/>
                          <a:ea typeface="Times New Roman"/>
                          <a:cs typeface="Times New Roman"/>
                          <a:sym typeface="Times New Roman"/>
                        </a:rPr>
                        <a:t>Registration form/ Login form/Contact Us</a:t>
                      </a:r>
                      <a:endParaRPr sz="1350" u="none" strike="noStrike" cap="none" dirty="0"/>
                    </a:p>
                  </a:txBody>
                  <a:tcPr marL="91450" marR="91450" marT="45725" marB="45725"/>
                </a:tc>
                <a:extLst>
                  <a:ext uri="{0D108BD9-81ED-4DB2-BD59-A6C34878D82A}">
                    <a16:rowId xmlns:a16="http://schemas.microsoft.com/office/drawing/2014/main" val="10002"/>
                  </a:ext>
                </a:extLst>
              </a:tr>
              <a:tr h="484875">
                <a:tc>
                  <a:txBody>
                    <a:bodyPr/>
                    <a:lstStyle/>
                    <a:p>
                      <a:pPr marL="0" marR="0" lvl="0" indent="0" algn="l" rtl="0">
                        <a:lnSpc>
                          <a:spcPct val="100000"/>
                        </a:lnSpc>
                        <a:spcBef>
                          <a:spcPts val="0"/>
                        </a:spcBef>
                        <a:spcAft>
                          <a:spcPts val="0"/>
                        </a:spcAft>
                        <a:buClr>
                          <a:srgbClr val="000000"/>
                        </a:buClr>
                        <a:buSzPts val="2000"/>
                        <a:buFont typeface="Arial"/>
                        <a:buNone/>
                      </a:pPr>
                      <a:r>
                        <a:rPr lang="en-US" sz="2000" u="none" strike="noStrike" cap="none"/>
                        <a:t>3</a:t>
                      </a:r>
                      <a:endParaRPr sz="2000" u="none" strike="noStrike" cap="none"/>
                    </a:p>
                  </a:txBody>
                  <a:tcPr marL="91450" marR="91450" marT="45725" marB="45725"/>
                </a:tc>
                <a:tc>
                  <a:txBody>
                    <a:bodyPr/>
                    <a:lstStyle/>
                    <a:p>
                      <a:pPr marL="0" marR="0" lvl="0" indent="0" algn="l" rtl="0">
                        <a:lnSpc>
                          <a:spcPct val="100000"/>
                        </a:lnSpc>
                        <a:spcBef>
                          <a:spcPts val="0"/>
                        </a:spcBef>
                        <a:spcAft>
                          <a:spcPts val="0"/>
                        </a:spcAft>
                        <a:buClr>
                          <a:schemeClr val="dk1"/>
                        </a:buClr>
                        <a:buSzPts val="2000"/>
                        <a:buFont typeface="Arial"/>
                        <a:buNone/>
                      </a:pPr>
                      <a:r>
                        <a:rPr lang="en-US" sz="2000" u="none" strike="noStrike" cap="none">
                          <a:latin typeface="Times New Roman"/>
                          <a:ea typeface="Times New Roman"/>
                          <a:cs typeface="Times New Roman"/>
                          <a:sym typeface="Times New Roman"/>
                        </a:rPr>
                        <a:t>HTML5</a:t>
                      </a:r>
                      <a:endParaRPr sz="135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2000"/>
                        <a:buFont typeface="Arial"/>
                        <a:buNone/>
                      </a:pPr>
                      <a:r>
                        <a:rPr lang="en-US" sz="2000" u="none" strike="noStrike" cap="none">
                          <a:latin typeface="Times New Roman"/>
                          <a:ea typeface="Times New Roman"/>
                          <a:cs typeface="Times New Roman"/>
                          <a:sym typeface="Times New Roman"/>
                        </a:rPr>
                        <a:t>Images</a:t>
                      </a:r>
                      <a:endParaRPr sz="135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2000"/>
                        <a:buFont typeface="Arial"/>
                        <a:buNone/>
                      </a:pPr>
                      <a:r>
                        <a:rPr lang="en-US" sz="2000" u="none" strike="noStrike" cap="none">
                          <a:latin typeface="Times New Roman"/>
                          <a:ea typeface="Times New Roman"/>
                          <a:cs typeface="Times New Roman"/>
                          <a:sym typeface="Times New Roman"/>
                        </a:rPr>
                        <a:t>Images of products</a:t>
                      </a:r>
                      <a:endParaRPr sz="1350" u="none" strike="noStrike" cap="none"/>
                    </a:p>
                  </a:txBody>
                  <a:tcPr marL="91450" marR="91450" marT="45725" marB="45725"/>
                </a:tc>
                <a:extLst>
                  <a:ext uri="{0D108BD9-81ED-4DB2-BD59-A6C34878D82A}">
                    <a16:rowId xmlns:a16="http://schemas.microsoft.com/office/drawing/2014/main" val="10003"/>
                  </a:ext>
                </a:extLst>
              </a:tr>
              <a:tr h="806975">
                <a:tc>
                  <a:txBody>
                    <a:bodyPr/>
                    <a:lstStyle/>
                    <a:p>
                      <a:pPr marL="0" marR="0" lvl="0" indent="0" algn="l" rtl="0">
                        <a:lnSpc>
                          <a:spcPct val="100000"/>
                        </a:lnSpc>
                        <a:spcBef>
                          <a:spcPts val="0"/>
                        </a:spcBef>
                        <a:spcAft>
                          <a:spcPts val="0"/>
                        </a:spcAft>
                        <a:buClr>
                          <a:srgbClr val="000000"/>
                        </a:buClr>
                        <a:buSzPts val="2050"/>
                        <a:buFont typeface="Arial"/>
                        <a:buNone/>
                      </a:pPr>
                      <a:r>
                        <a:rPr lang="en-US" sz="2050" u="none" strike="noStrike" cap="none"/>
                        <a:t>4</a:t>
                      </a:r>
                      <a:endParaRPr sz="2050" u="none" strike="noStrike" cap="none"/>
                    </a:p>
                  </a:txBody>
                  <a:tcPr marL="91450" marR="91450" marT="45725" marB="45725"/>
                </a:tc>
                <a:tc>
                  <a:txBody>
                    <a:bodyPr/>
                    <a:lstStyle/>
                    <a:p>
                      <a:pPr marL="0" marR="0" lvl="0" indent="0" algn="l" rtl="0">
                        <a:lnSpc>
                          <a:spcPct val="100000"/>
                        </a:lnSpc>
                        <a:spcBef>
                          <a:spcPts val="0"/>
                        </a:spcBef>
                        <a:spcAft>
                          <a:spcPts val="0"/>
                        </a:spcAft>
                        <a:buClr>
                          <a:schemeClr val="dk1"/>
                        </a:buClr>
                        <a:buSzPts val="2000"/>
                        <a:buFont typeface="Arial"/>
                        <a:buNone/>
                      </a:pPr>
                      <a:r>
                        <a:rPr lang="en-US" sz="2000" u="none" strike="noStrike" cap="none" dirty="0">
                          <a:latin typeface="Times New Roman"/>
                          <a:ea typeface="Times New Roman"/>
                          <a:cs typeface="Times New Roman"/>
                          <a:sym typeface="Times New Roman"/>
                        </a:rPr>
                        <a:t>CSS Animation</a:t>
                      </a:r>
                      <a:endParaRPr sz="135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2000"/>
                        <a:buFont typeface="Arial"/>
                        <a:buNone/>
                      </a:pPr>
                      <a:r>
                        <a:rPr lang="en-US" sz="2000" u="none" strike="noStrike" cap="none">
                          <a:latin typeface="Times New Roman"/>
                          <a:ea typeface="Times New Roman"/>
                          <a:cs typeface="Times New Roman"/>
                          <a:sym typeface="Times New Roman"/>
                        </a:rPr>
                        <a:t>Transition,Transformation</a:t>
                      </a:r>
                      <a:endParaRPr sz="135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2000"/>
                        <a:buFont typeface="Arial"/>
                        <a:buNone/>
                      </a:pPr>
                      <a:r>
                        <a:rPr lang="en-US" sz="2000" u="none" strike="noStrike" cap="none" dirty="0">
                          <a:latin typeface="Times New Roman"/>
                          <a:cs typeface="Times New Roman"/>
                          <a:sym typeface="Times New Roman"/>
                        </a:rPr>
                        <a:t>Products/Banner</a:t>
                      </a:r>
                      <a:endParaRPr sz="1350" u="none" strike="noStrike" cap="none" dirty="0"/>
                    </a:p>
                  </a:txBody>
                  <a:tcPr marL="91450" marR="91450" marT="45725" marB="45725"/>
                </a:tc>
                <a:extLst>
                  <a:ext uri="{0D108BD9-81ED-4DB2-BD59-A6C34878D82A}">
                    <a16:rowId xmlns:a16="http://schemas.microsoft.com/office/drawing/2014/main" val="10004"/>
                  </a:ext>
                </a:extLst>
              </a:tr>
              <a:tr h="645400">
                <a:tc>
                  <a:txBody>
                    <a:bodyPr/>
                    <a:lstStyle/>
                    <a:p>
                      <a:pPr marL="0" marR="0" lvl="0" indent="0" algn="l" rtl="0">
                        <a:lnSpc>
                          <a:spcPct val="100000"/>
                        </a:lnSpc>
                        <a:spcBef>
                          <a:spcPts val="0"/>
                        </a:spcBef>
                        <a:spcAft>
                          <a:spcPts val="0"/>
                        </a:spcAft>
                        <a:buClr>
                          <a:srgbClr val="000000"/>
                        </a:buClr>
                        <a:buSzPts val="2050"/>
                        <a:buFont typeface="Arial"/>
                        <a:buNone/>
                      </a:pPr>
                      <a:r>
                        <a:rPr lang="en-US" sz="2050" u="none" strike="noStrike" cap="none"/>
                        <a:t>5</a:t>
                      </a:r>
                      <a:endParaRPr sz="2050" u="none" strike="noStrike" cap="none"/>
                    </a:p>
                  </a:txBody>
                  <a:tcPr marL="91450" marR="91450" marT="45725" marB="45725"/>
                </a:tc>
                <a:tc>
                  <a:txBody>
                    <a:bodyPr/>
                    <a:lstStyle/>
                    <a:p>
                      <a:pPr marL="0" marR="0" lvl="0" indent="0" algn="l" defTabSz="914400" rtl="0" eaLnBrk="1" fontAlgn="auto" latinLnBrk="0" hangingPunct="1">
                        <a:lnSpc>
                          <a:spcPct val="100000"/>
                        </a:lnSpc>
                        <a:spcBef>
                          <a:spcPts val="0"/>
                        </a:spcBef>
                        <a:spcAft>
                          <a:spcPts val="0"/>
                        </a:spcAft>
                        <a:buClr>
                          <a:schemeClr val="dk1"/>
                        </a:buClr>
                        <a:buSzPts val="2000"/>
                        <a:buFont typeface="Arial"/>
                        <a:buNone/>
                        <a:tabLst/>
                        <a:defRPr/>
                      </a:pPr>
                      <a:r>
                        <a:rPr lang="en-US" sz="2000" dirty="0">
                          <a:latin typeface="Times New Roman"/>
                          <a:ea typeface="Times New Roman"/>
                          <a:cs typeface="Times New Roman"/>
                          <a:sym typeface="Times New Roman"/>
                        </a:rPr>
                        <a:t>CSS3</a:t>
                      </a:r>
                      <a:endParaRPr lang="en-US" sz="2000" dirty="0"/>
                    </a:p>
                    <a:p>
                      <a:pPr marL="0" marR="0" lvl="0" indent="0" algn="l" rtl="0">
                        <a:lnSpc>
                          <a:spcPct val="100000"/>
                        </a:lnSpc>
                        <a:spcBef>
                          <a:spcPts val="0"/>
                        </a:spcBef>
                        <a:spcAft>
                          <a:spcPts val="0"/>
                        </a:spcAft>
                        <a:buClr>
                          <a:schemeClr val="dk1"/>
                        </a:buClr>
                        <a:buSzPts val="2000"/>
                        <a:buFont typeface="Arial"/>
                        <a:buNone/>
                      </a:pPr>
                      <a:endParaRPr sz="1350" u="none" strike="noStrike" cap="none" dirty="0"/>
                    </a:p>
                  </a:txBody>
                  <a:tcPr marL="91450" marR="91450" marT="45725" marB="45725"/>
                </a:tc>
                <a:tc>
                  <a:txBody>
                    <a:bodyPr/>
                    <a:lstStyle/>
                    <a:p>
                      <a:pPr marL="0" marR="0" lvl="0" indent="0" algn="l" defTabSz="914400" rtl="0" eaLnBrk="1" fontAlgn="auto" latinLnBrk="0" hangingPunct="1">
                        <a:lnSpc>
                          <a:spcPct val="100000"/>
                        </a:lnSpc>
                        <a:spcBef>
                          <a:spcPts val="0"/>
                        </a:spcBef>
                        <a:spcAft>
                          <a:spcPts val="0"/>
                        </a:spcAft>
                        <a:buClr>
                          <a:srgbClr val="000000"/>
                        </a:buClr>
                        <a:buSzPts val="2000"/>
                        <a:buFont typeface="Arial"/>
                        <a:buNone/>
                        <a:tabLst/>
                        <a:defRPr/>
                      </a:pPr>
                      <a:r>
                        <a:rPr lang="en-US" sz="2000" dirty="0">
                          <a:latin typeface="Times New Roman"/>
                          <a:ea typeface="Times New Roman"/>
                          <a:cs typeface="Times New Roman"/>
                          <a:sym typeface="Times New Roman"/>
                        </a:rPr>
                        <a:t>Transition(Hover)</a:t>
                      </a:r>
                    </a:p>
                    <a:p>
                      <a:pPr marL="0" marR="0" lvl="0" indent="0" algn="l" rtl="0">
                        <a:lnSpc>
                          <a:spcPct val="100000"/>
                        </a:lnSpc>
                        <a:spcBef>
                          <a:spcPts val="0"/>
                        </a:spcBef>
                        <a:spcAft>
                          <a:spcPts val="0"/>
                        </a:spcAft>
                        <a:buClr>
                          <a:srgbClr val="000000"/>
                        </a:buClr>
                        <a:buSzPts val="2000"/>
                        <a:buFont typeface="Arial"/>
                        <a:buNone/>
                      </a:pPr>
                      <a:endParaRPr sz="1350" u="none" strike="noStrike" cap="none" dirty="0"/>
                    </a:p>
                  </a:txBody>
                  <a:tcPr marL="91450" marR="91450" marT="45725" marB="45725"/>
                </a:tc>
                <a:tc>
                  <a:txBody>
                    <a:bodyPr/>
                    <a:lstStyle/>
                    <a:p>
                      <a:pPr marL="0" marR="0" lvl="0" indent="0" algn="l" rtl="0">
                        <a:lnSpc>
                          <a:spcPct val="100000"/>
                        </a:lnSpc>
                        <a:spcBef>
                          <a:spcPts val="0"/>
                        </a:spcBef>
                        <a:spcAft>
                          <a:spcPts val="0"/>
                        </a:spcAft>
                        <a:buClr>
                          <a:schemeClr val="dk1"/>
                        </a:buClr>
                        <a:buSzPts val="2000"/>
                        <a:buFont typeface="Arial"/>
                        <a:buNone/>
                      </a:pPr>
                      <a:r>
                        <a:rPr lang="en-US" sz="2000" u="none" strike="noStrike" cap="none" dirty="0">
                          <a:latin typeface="Times New Roman"/>
                          <a:cs typeface="Times New Roman"/>
                          <a:sym typeface="Times New Roman"/>
                        </a:rPr>
                        <a:t>Navigation</a:t>
                      </a:r>
                      <a:endParaRPr sz="1350" u="none" strike="noStrike" cap="none" dirty="0"/>
                    </a:p>
                    <a:p>
                      <a:pPr marL="0" marR="0" lvl="0" indent="0" algn="l" rtl="0">
                        <a:lnSpc>
                          <a:spcPct val="100000"/>
                        </a:lnSpc>
                        <a:spcBef>
                          <a:spcPts val="0"/>
                        </a:spcBef>
                        <a:spcAft>
                          <a:spcPts val="0"/>
                        </a:spcAft>
                        <a:buClr>
                          <a:srgbClr val="000000"/>
                        </a:buClr>
                        <a:buSzPts val="1350"/>
                        <a:buFont typeface="Arial"/>
                        <a:buNone/>
                      </a:pPr>
                      <a:endParaRPr sz="1350" u="none" strike="noStrike" cap="none" dirty="0"/>
                    </a:p>
                  </a:txBody>
                  <a:tcPr marL="91450" marR="91450" marT="45725" marB="45725"/>
                </a:tc>
                <a:extLst>
                  <a:ext uri="{0D108BD9-81ED-4DB2-BD59-A6C34878D82A}">
                    <a16:rowId xmlns:a16="http://schemas.microsoft.com/office/drawing/2014/main" val="10005"/>
                  </a:ext>
                </a:extLst>
              </a:tr>
            </a:tbl>
          </a:graphicData>
        </a:graphic>
      </p:graphicFrame>
      <p:sp>
        <p:nvSpPr>
          <p:cNvPr id="228" name="Google Shape;228;p26"/>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SFIT- IT department                     Project Title                                  </a:t>
            </a:r>
            <a:endParaRPr/>
          </a:p>
        </p:txBody>
      </p:sp>
      <p:sp>
        <p:nvSpPr>
          <p:cNvPr id="229" name="Google Shape;229;p26"/>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900"/>
              <a:buNone/>
            </a:pPr>
            <a:fld id="{00000000-1234-1234-1234-123412341234}" type="slidenum">
              <a:rPr lang="en-US"/>
              <a:t>18</a:t>
            </a:fld>
            <a:endParaRPr/>
          </a:p>
        </p:txBody>
      </p:sp>
      <p:pic>
        <p:nvPicPr>
          <p:cNvPr id="230" name="Google Shape;230;p26"/>
          <p:cNvPicPr preferRelativeResize="0"/>
          <p:nvPr/>
        </p:nvPicPr>
        <p:blipFill rotWithShape="1">
          <a:blip r:embed="rId3">
            <a:alphaModFix/>
          </a:blip>
          <a:srcRect/>
          <a:stretch/>
        </p:blipFill>
        <p:spPr>
          <a:xfrm>
            <a:off x="8305800" y="6172200"/>
            <a:ext cx="533400" cy="524282"/>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27"/>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4000"/>
              <a:buFont typeface="Times New Roman"/>
              <a:buNone/>
            </a:pPr>
            <a:r>
              <a:rPr lang="en-US" sz="4000">
                <a:latin typeface="Times New Roman"/>
                <a:ea typeface="Times New Roman"/>
                <a:cs typeface="Times New Roman"/>
                <a:sym typeface="Times New Roman"/>
              </a:rPr>
              <a:t>Conclusions </a:t>
            </a:r>
            <a:endParaRPr/>
          </a:p>
        </p:txBody>
      </p:sp>
      <p:sp>
        <p:nvSpPr>
          <p:cNvPr id="237" name="Google Shape;237;p27"/>
          <p:cNvSpPr txBox="1">
            <a:spLocks noGrp="1"/>
          </p:cNvSpPr>
          <p:nvPr>
            <p:ph type="body" idx="1"/>
          </p:nvPr>
        </p:nvSpPr>
        <p:spPr>
          <a:xfrm>
            <a:off x="628650" y="1534160"/>
            <a:ext cx="8058150" cy="5080000"/>
          </a:xfrm>
          <a:prstGeom prst="rect">
            <a:avLst/>
          </a:prstGeom>
          <a:noFill/>
          <a:ln>
            <a:noFill/>
          </a:ln>
        </p:spPr>
        <p:txBody>
          <a:bodyPr spcFirstLastPara="1" wrap="square" lIns="91425" tIns="45700" rIns="91425" bIns="45700" anchor="t" anchorCtr="0">
            <a:noAutofit/>
          </a:bodyPr>
          <a:lstStyle/>
          <a:p>
            <a:pPr rtl="0" fontAlgn="base">
              <a:spcBef>
                <a:spcPts val="0"/>
              </a:spcBef>
              <a:spcAft>
                <a:spcPts val="0"/>
              </a:spcAft>
              <a:buFont typeface="Arial" panose="020B0604020202020204" pitchFamily="34" charset="0"/>
              <a:buChar char="•"/>
            </a:pPr>
            <a:r>
              <a:rPr lang="en-US" sz="2000" b="0" i="0" u="none" strike="noStrike" dirty="0">
                <a:solidFill>
                  <a:srgbClr val="000000"/>
                </a:solidFill>
                <a:effectLst/>
                <a:latin typeface="Calibri" panose="020F0502020204030204" pitchFamily="34" charset="0"/>
              </a:rPr>
              <a:t>This website will provide all types of electronic gadgets that are required for every small thing.</a:t>
            </a:r>
          </a:p>
          <a:p>
            <a:pPr marL="114300" indent="0" rtl="0" fontAlgn="base">
              <a:spcBef>
                <a:spcPts val="0"/>
              </a:spcBef>
              <a:spcAft>
                <a:spcPts val="0"/>
              </a:spcAft>
              <a:buNone/>
            </a:pPr>
            <a:endParaRPr lang="en-US" sz="2000" b="0" i="0" u="none" strike="noStrike" dirty="0">
              <a:solidFill>
                <a:srgbClr val="000000"/>
              </a:solidFill>
              <a:effectLst/>
              <a:latin typeface="Arial" panose="020B0604020202020204" pitchFamily="34" charset="0"/>
            </a:endParaRPr>
          </a:p>
          <a:p>
            <a:pPr rtl="0" fontAlgn="base">
              <a:spcBef>
                <a:spcPts val="0"/>
              </a:spcBef>
              <a:spcAft>
                <a:spcPts val="0"/>
              </a:spcAft>
              <a:buFont typeface="Arial" panose="020B0604020202020204" pitchFamily="34" charset="0"/>
              <a:buChar char="•"/>
            </a:pPr>
            <a:r>
              <a:rPr lang="en-US" sz="2000" b="0" i="0" u="none" strike="noStrike" dirty="0">
                <a:solidFill>
                  <a:srgbClr val="000000"/>
                </a:solidFill>
                <a:effectLst/>
                <a:latin typeface="Calibri" panose="020F0502020204030204" pitchFamily="34" charset="0"/>
              </a:rPr>
              <a:t>It will enable users to login to the website with the use of the login/registration system that we have created. </a:t>
            </a:r>
          </a:p>
          <a:p>
            <a:pPr marL="114300" indent="0" rtl="0" fontAlgn="base">
              <a:spcBef>
                <a:spcPts val="0"/>
              </a:spcBef>
              <a:spcAft>
                <a:spcPts val="0"/>
              </a:spcAft>
              <a:buNone/>
            </a:pPr>
            <a:endParaRPr lang="en-US" sz="2000" b="0" i="0" u="none" strike="noStrike" dirty="0">
              <a:solidFill>
                <a:srgbClr val="000000"/>
              </a:solidFill>
              <a:effectLst/>
              <a:latin typeface="Arial" panose="020B0604020202020204" pitchFamily="34" charset="0"/>
            </a:endParaRPr>
          </a:p>
          <a:p>
            <a:pPr rtl="0" fontAlgn="base">
              <a:spcBef>
                <a:spcPts val="0"/>
              </a:spcBef>
              <a:spcAft>
                <a:spcPts val="0"/>
              </a:spcAft>
              <a:buFont typeface="Arial" panose="020B0604020202020204" pitchFamily="34" charset="0"/>
              <a:buChar char="•"/>
            </a:pPr>
            <a:r>
              <a:rPr lang="en-US" sz="2000" b="0" i="0" u="none" strike="noStrike" dirty="0">
                <a:solidFill>
                  <a:srgbClr val="000000"/>
                </a:solidFill>
                <a:effectLst/>
                <a:latin typeface="Calibri" panose="020F0502020204030204" pitchFamily="34" charset="0"/>
              </a:rPr>
              <a:t>On successful login, customers will be able to choose their preferred </a:t>
            </a:r>
            <a:r>
              <a:rPr lang="en-US" sz="2000" dirty="0">
                <a:solidFill>
                  <a:srgbClr val="000000"/>
                </a:solidFill>
                <a:latin typeface="Calibri" panose="020F0502020204030204" pitchFamily="34" charset="0"/>
              </a:rPr>
              <a:t>products</a:t>
            </a:r>
            <a:r>
              <a:rPr lang="en-US" sz="2000" b="0" i="0" u="none" strike="noStrike" dirty="0">
                <a:solidFill>
                  <a:srgbClr val="000000"/>
                </a:solidFill>
                <a:effectLst/>
                <a:latin typeface="Calibri" panose="020F0502020204030204" pitchFamily="34" charset="0"/>
              </a:rPr>
              <a:t> from the </a:t>
            </a:r>
            <a:r>
              <a:rPr lang="en-US" sz="2000" dirty="0">
                <a:solidFill>
                  <a:srgbClr val="000000"/>
                </a:solidFill>
                <a:latin typeface="Calibri" panose="020F0502020204030204" pitchFamily="34" charset="0"/>
              </a:rPr>
              <a:t>different varieties of options </a:t>
            </a:r>
            <a:r>
              <a:rPr lang="en-US" sz="2000" b="0" i="0" u="none" strike="noStrike" dirty="0">
                <a:solidFill>
                  <a:srgbClr val="000000"/>
                </a:solidFill>
                <a:effectLst/>
                <a:latin typeface="Calibri" panose="020F0502020204030204" pitchFamily="34" charset="0"/>
              </a:rPr>
              <a:t> provided.</a:t>
            </a:r>
          </a:p>
          <a:p>
            <a:pPr rtl="0" fontAlgn="base">
              <a:spcBef>
                <a:spcPts val="0"/>
              </a:spcBef>
              <a:spcAft>
                <a:spcPts val="0"/>
              </a:spcAft>
              <a:buFont typeface="Arial" panose="020B0604020202020204" pitchFamily="34" charset="0"/>
              <a:buChar char="•"/>
            </a:pPr>
            <a:endParaRPr lang="en-US" sz="2000" b="0" i="0" u="none" strike="noStrike" dirty="0">
              <a:solidFill>
                <a:srgbClr val="000000"/>
              </a:solidFill>
              <a:effectLst/>
              <a:latin typeface="Arial" panose="020B0604020202020204" pitchFamily="34" charset="0"/>
            </a:endParaRPr>
          </a:p>
          <a:p>
            <a:pPr fontAlgn="base">
              <a:spcBef>
                <a:spcPts val="0"/>
              </a:spcBef>
              <a:buFont typeface="Arial" panose="020B0604020202020204" pitchFamily="34" charset="0"/>
              <a:buChar char="•"/>
            </a:pPr>
            <a:r>
              <a:rPr lang="en-US" sz="2000" b="0" i="0" u="none" strike="noStrike" dirty="0">
                <a:solidFill>
                  <a:srgbClr val="000000"/>
                </a:solidFill>
                <a:effectLst/>
                <a:latin typeface="Calibri" panose="020F0502020204030204" pitchFamily="34" charset="0"/>
              </a:rPr>
              <a:t>We made use of HTML, various CSS styles and JavaScript to create our website. We have incorporated various features like responsive web design, transitions, animation, client side validation embedded multimedia and made use of various colorful fonts to make our website seem interesting while maintaining a minimalistic design for ease of use.</a:t>
            </a:r>
            <a:r>
              <a:rPr lang="en-US" sz="2000" dirty="0"/>
              <a:t> The website is user friendly and the user can handle the website easily.</a:t>
            </a:r>
            <a:endParaRPr lang="en-IN" sz="2000" dirty="0"/>
          </a:p>
          <a:p>
            <a:pPr marL="114300" indent="0" fontAlgn="base">
              <a:spcBef>
                <a:spcPts val="0"/>
              </a:spcBef>
              <a:buNone/>
            </a:pPr>
            <a:endParaRPr lang="en-US" sz="2000" b="0" i="0" u="none" strike="noStrike" dirty="0">
              <a:solidFill>
                <a:srgbClr val="000000"/>
              </a:solidFill>
              <a:effectLst/>
              <a:latin typeface="Arial" panose="020B0604020202020204" pitchFamily="34" charset="0"/>
            </a:endParaRPr>
          </a:p>
          <a:p>
            <a:pPr marL="171450" lvl="0" indent="-38100" algn="l" rtl="0">
              <a:lnSpc>
                <a:spcPct val="90000"/>
              </a:lnSpc>
              <a:spcBef>
                <a:spcPts val="0"/>
              </a:spcBef>
              <a:spcAft>
                <a:spcPts val="0"/>
              </a:spcAft>
              <a:buClr>
                <a:schemeClr val="dk1"/>
              </a:buClr>
              <a:buSzPts val="2100"/>
              <a:buNone/>
            </a:pPr>
            <a:endParaRPr lang="en-US" sz="2000" dirty="0"/>
          </a:p>
        </p:txBody>
      </p:sp>
      <p:sp>
        <p:nvSpPr>
          <p:cNvPr id="238" name="Google Shape;238;p27"/>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SFIT- IT department                     Project Title                                  </a:t>
            </a:r>
            <a:endParaRPr/>
          </a:p>
        </p:txBody>
      </p:sp>
      <p:sp>
        <p:nvSpPr>
          <p:cNvPr id="239" name="Google Shape;239;p27"/>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900"/>
              <a:buNone/>
            </a:pPr>
            <a:fld id="{00000000-1234-1234-1234-123412341234}" type="slidenum">
              <a:rPr lang="en-US"/>
              <a:t>19</a:t>
            </a:fld>
            <a:endParaRPr/>
          </a:p>
        </p:txBody>
      </p:sp>
      <p:pic>
        <p:nvPicPr>
          <p:cNvPr id="240" name="Google Shape;240;p27"/>
          <p:cNvPicPr preferRelativeResize="0"/>
          <p:nvPr/>
        </p:nvPicPr>
        <p:blipFill rotWithShape="1">
          <a:blip r:embed="rId3">
            <a:alphaModFix/>
          </a:blip>
          <a:srcRect/>
          <a:stretch/>
        </p:blipFill>
        <p:spPr>
          <a:xfrm>
            <a:off x="8305800" y="6172200"/>
            <a:ext cx="533400" cy="524282"/>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4"/>
          <p:cNvSpPr txBox="1">
            <a:spLocks noGrp="1"/>
          </p:cNvSpPr>
          <p:nvPr>
            <p:ph type="title"/>
          </p:nvPr>
        </p:nvSpPr>
        <p:spPr>
          <a:xfrm>
            <a:off x="914400" y="274638"/>
            <a:ext cx="7772400" cy="792162"/>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4000"/>
              <a:buFont typeface="Times New Roman"/>
              <a:buNone/>
            </a:pPr>
            <a:r>
              <a:rPr lang="en-US" sz="4000">
                <a:latin typeface="Times New Roman"/>
                <a:ea typeface="Times New Roman"/>
                <a:cs typeface="Times New Roman"/>
                <a:sym typeface="Times New Roman"/>
              </a:rPr>
              <a:t>Content</a:t>
            </a:r>
            <a:endParaRPr sz="4000">
              <a:latin typeface="Times New Roman"/>
              <a:ea typeface="Times New Roman"/>
              <a:cs typeface="Times New Roman"/>
              <a:sym typeface="Times New Roman"/>
            </a:endParaRPr>
          </a:p>
        </p:txBody>
      </p:sp>
      <p:sp>
        <p:nvSpPr>
          <p:cNvPr id="98" name="Google Shape;98;p14"/>
          <p:cNvSpPr txBox="1">
            <a:spLocks noGrp="1"/>
          </p:cNvSpPr>
          <p:nvPr>
            <p:ph type="body" idx="1"/>
          </p:nvPr>
        </p:nvSpPr>
        <p:spPr>
          <a:xfrm>
            <a:off x="685800" y="1333500"/>
            <a:ext cx="7772400" cy="4572000"/>
          </a:xfrm>
          <a:prstGeom prst="rect">
            <a:avLst/>
          </a:prstGeom>
          <a:noFill/>
          <a:ln>
            <a:noFill/>
          </a:ln>
        </p:spPr>
        <p:txBody>
          <a:bodyPr spcFirstLastPara="1" wrap="square" lIns="91425" tIns="45700" rIns="91425" bIns="45700" anchor="t" anchorCtr="0">
            <a:noAutofit/>
          </a:bodyPr>
          <a:lstStyle/>
          <a:p>
            <a:pPr marL="171450" lvl="0" indent="-171450" algn="l" rtl="0">
              <a:lnSpc>
                <a:spcPct val="90000"/>
              </a:lnSpc>
              <a:spcBef>
                <a:spcPts val="0"/>
              </a:spcBef>
              <a:spcAft>
                <a:spcPts val="0"/>
              </a:spcAft>
              <a:buClr>
                <a:schemeClr val="dk1"/>
              </a:buClr>
              <a:buSzPts val="2600"/>
              <a:buChar char="•"/>
            </a:pPr>
            <a:r>
              <a:rPr lang="en-US" sz="2600">
                <a:latin typeface="Times New Roman"/>
                <a:ea typeface="Times New Roman"/>
                <a:cs typeface="Times New Roman"/>
                <a:sym typeface="Times New Roman"/>
              </a:rPr>
              <a:t>Introduction </a:t>
            </a:r>
            <a:endParaRPr sz="2600"/>
          </a:p>
          <a:p>
            <a:pPr marL="171450" lvl="0" indent="-171450" algn="l" rtl="0">
              <a:lnSpc>
                <a:spcPct val="90000"/>
              </a:lnSpc>
              <a:spcBef>
                <a:spcPts val="750"/>
              </a:spcBef>
              <a:spcAft>
                <a:spcPts val="0"/>
              </a:spcAft>
              <a:buClr>
                <a:schemeClr val="dk1"/>
              </a:buClr>
              <a:buSzPts val="2600"/>
              <a:buChar char="•"/>
            </a:pPr>
            <a:r>
              <a:rPr lang="en-US" sz="2600">
                <a:latin typeface="Times New Roman"/>
                <a:ea typeface="Times New Roman"/>
                <a:cs typeface="Times New Roman"/>
                <a:sym typeface="Times New Roman"/>
              </a:rPr>
              <a:t>Objective and scope of project</a:t>
            </a:r>
            <a:endParaRPr sz="2600"/>
          </a:p>
          <a:p>
            <a:pPr marL="171450" lvl="0" indent="-171450" algn="l" rtl="0">
              <a:lnSpc>
                <a:spcPct val="90000"/>
              </a:lnSpc>
              <a:spcBef>
                <a:spcPts val="750"/>
              </a:spcBef>
              <a:spcAft>
                <a:spcPts val="0"/>
              </a:spcAft>
              <a:buClr>
                <a:schemeClr val="dk1"/>
              </a:buClr>
              <a:buSzPts val="2600"/>
              <a:buChar char="•"/>
            </a:pPr>
            <a:r>
              <a:rPr lang="en-US" sz="2600">
                <a:latin typeface="Times New Roman"/>
                <a:ea typeface="Times New Roman"/>
                <a:cs typeface="Times New Roman"/>
                <a:sym typeface="Times New Roman"/>
              </a:rPr>
              <a:t>Problem definition &amp; Proposed solution</a:t>
            </a:r>
            <a:endParaRPr sz="2600"/>
          </a:p>
          <a:p>
            <a:pPr marL="171450" lvl="0" indent="-171450" algn="l" rtl="0">
              <a:lnSpc>
                <a:spcPct val="90000"/>
              </a:lnSpc>
              <a:spcBef>
                <a:spcPts val="750"/>
              </a:spcBef>
              <a:spcAft>
                <a:spcPts val="0"/>
              </a:spcAft>
              <a:buClr>
                <a:schemeClr val="dk1"/>
              </a:buClr>
              <a:buSzPts val="2600"/>
              <a:buChar char="•"/>
            </a:pPr>
            <a:r>
              <a:rPr lang="en-US" sz="2600">
                <a:latin typeface="Times New Roman"/>
                <a:ea typeface="Times New Roman"/>
                <a:cs typeface="Times New Roman"/>
                <a:sym typeface="Times New Roman"/>
              </a:rPr>
              <a:t>Comparative study of Existing systems </a:t>
            </a:r>
            <a:endParaRPr sz="2600"/>
          </a:p>
          <a:p>
            <a:pPr marL="171450" lvl="0" indent="-171450" algn="l" rtl="0">
              <a:lnSpc>
                <a:spcPct val="90000"/>
              </a:lnSpc>
              <a:spcBef>
                <a:spcPts val="750"/>
              </a:spcBef>
              <a:spcAft>
                <a:spcPts val="0"/>
              </a:spcAft>
              <a:buClr>
                <a:schemeClr val="dk1"/>
              </a:buClr>
              <a:buSzPts val="2600"/>
              <a:buChar char="•"/>
            </a:pPr>
            <a:r>
              <a:rPr lang="en-US" sz="2600">
                <a:latin typeface="Times New Roman"/>
                <a:ea typeface="Times New Roman"/>
                <a:cs typeface="Times New Roman"/>
                <a:sym typeface="Times New Roman"/>
              </a:rPr>
              <a:t>Hardware &amp; Software requirements</a:t>
            </a:r>
            <a:endParaRPr sz="2600"/>
          </a:p>
          <a:p>
            <a:pPr marL="171450" lvl="0" indent="-171450" algn="l" rtl="0">
              <a:lnSpc>
                <a:spcPct val="90000"/>
              </a:lnSpc>
              <a:spcBef>
                <a:spcPts val="750"/>
              </a:spcBef>
              <a:spcAft>
                <a:spcPts val="0"/>
              </a:spcAft>
              <a:buClr>
                <a:schemeClr val="dk1"/>
              </a:buClr>
              <a:buSzPts val="2600"/>
              <a:buChar char="•"/>
            </a:pPr>
            <a:r>
              <a:rPr lang="en-US" sz="2600">
                <a:latin typeface="Times New Roman"/>
                <a:ea typeface="Times New Roman"/>
                <a:cs typeface="Times New Roman"/>
                <a:sym typeface="Times New Roman"/>
              </a:rPr>
              <a:t>User Interface Design </a:t>
            </a:r>
            <a:endParaRPr sz="2600"/>
          </a:p>
          <a:p>
            <a:pPr marL="171450" lvl="0" indent="-171450" algn="l" rtl="0">
              <a:lnSpc>
                <a:spcPct val="90000"/>
              </a:lnSpc>
              <a:spcBef>
                <a:spcPts val="750"/>
              </a:spcBef>
              <a:spcAft>
                <a:spcPts val="0"/>
              </a:spcAft>
              <a:buClr>
                <a:schemeClr val="dk1"/>
              </a:buClr>
              <a:buSzPts val="2600"/>
              <a:buChar char="•"/>
            </a:pPr>
            <a:r>
              <a:rPr lang="en-US" sz="2600">
                <a:latin typeface="Times New Roman"/>
                <a:ea typeface="Times New Roman"/>
                <a:cs typeface="Times New Roman"/>
                <a:sym typeface="Times New Roman"/>
              </a:rPr>
              <a:t>Results and Discussions</a:t>
            </a:r>
            <a:endParaRPr sz="2600"/>
          </a:p>
          <a:p>
            <a:pPr marL="171450" lvl="0" indent="-171450" algn="l" rtl="0">
              <a:lnSpc>
                <a:spcPct val="90000"/>
              </a:lnSpc>
              <a:spcBef>
                <a:spcPts val="750"/>
              </a:spcBef>
              <a:spcAft>
                <a:spcPts val="0"/>
              </a:spcAft>
              <a:buClr>
                <a:schemeClr val="dk1"/>
              </a:buClr>
              <a:buSzPts val="2600"/>
              <a:buChar char="•"/>
            </a:pPr>
            <a:r>
              <a:rPr lang="en-US" sz="2600">
                <a:latin typeface="Times New Roman"/>
                <a:ea typeface="Times New Roman"/>
                <a:cs typeface="Times New Roman"/>
                <a:sym typeface="Times New Roman"/>
              </a:rPr>
              <a:t>Conclusions </a:t>
            </a:r>
            <a:endParaRPr sz="2600"/>
          </a:p>
          <a:p>
            <a:pPr marL="171450" lvl="0" indent="-171450" algn="l" rtl="0">
              <a:lnSpc>
                <a:spcPct val="90000"/>
              </a:lnSpc>
              <a:spcBef>
                <a:spcPts val="750"/>
              </a:spcBef>
              <a:spcAft>
                <a:spcPts val="0"/>
              </a:spcAft>
              <a:buClr>
                <a:schemeClr val="dk1"/>
              </a:buClr>
              <a:buSzPts val="2600"/>
              <a:buChar char="•"/>
            </a:pPr>
            <a:r>
              <a:rPr lang="en-US" sz="2600">
                <a:latin typeface="Times New Roman"/>
                <a:ea typeface="Times New Roman"/>
                <a:cs typeface="Times New Roman"/>
                <a:sym typeface="Times New Roman"/>
              </a:rPr>
              <a:t>Future Scope</a:t>
            </a:r>
            <a:endParaRPr sz="2600"/>
          </a:p>
          <a:p>
            <a:pPr marL="171450" lvl="0" indent="-171450" algn="l" rtl="0">
              <a:lnSpc>
                <a:spcPct val="90000"/>
              </a:lnSpc>
              <a:spcBef>
                <a:spcPts val="750"/>
              </a:spcBef>
              <a:spcAft>
                <a:spcPts val="0"/>
              </a:spcAft>
              <a:buClr>
                <a:schemeClr val="dk1"/>
              </a:buClr>
              <a:buSzPts val="2600"/>
              <a:buChar char="•"/>
            </a:pPr>
            <a:r>
              <a:rPr lang="en-US" sz="2600">
                <a:latin typeface="Times New Roman"/>
                <a:ea typeface="Times New Roman"/>
                <a:cs typeface="Times New Roman"/>
                <a:sym typeface="Times New Roman"/>
              </a:rPr>
              <a:t>Literature Cited (book, web &amp; paper References)</a:t>
            </a:r>
            <a:endParaRPr sz="2600"/>
          </a:p>
        </p:txBody>
      </p:sp>
      <p:sp>
        <p:nvSpPr>
          <p:cNvPr id="99" name="Google Shape;99;p14"/>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SFIT- IT department                     Project Title                                  </a:t>
            </a:r>
            <a:endParaRPr/>
          </a:p>
        </p:txBody>
      </p:sp>
      <p:sp>
        <p:nvSpPr>
          <p:cNvPr id="100" name="Google Shape;100;p14"/>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900"/>
              <a:buNone/>
            </a:pPr>
            <a:fld id="{00000000-1234-1234-1234-123412341234}" type="slidenum">
              <a:rPr lang="en-US"/>
              <a:t>2</a:t>
            </a:fld>
            <a:endParaRPr/>
          </a:p>
        </p:txBody>
      </p:sp>
      <p:pic>
        <p:nvPicPr>
          <p:cNvPr id="101" name="Google Shape;101;p14"/>
          <p:cNvPicPr preferRelativeResize="0"/>
          <p:nvPr/>
        </p:nvPicPr>
        <p:blipFill rotWithShape="1">
          <a:blip r:embed="rId3">
            <a:alphaModFix/>
          </a:blip>
          <a:srcRect/>
          <a:stretch/>
        </p:blipFill>
        <p:spPr>
          <a:xfrm>
            <a:off x="8305800" y="6172200"/>
            <a:ext cx="533400" cy="524282"/>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28"/>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4000"/>
              <a:buFont typeface="Times New Roman"/>
              <a:buNone/>
            </a:pPr>
            <a:r>
              <a:rPr lang="en-US" sz="4000">
                <a:latin typeface="Times New Roman"/>
                <a:ea typeface="Times New Roman"/>
                <a:cs typeface="Times New Roman"/>
                <a:sym typeface="Times New Roman"/>
              </a:rPr>
              <a:t>Future Scope</a:t>
            </a:r>
            <a:endParaRPr/>
          </a:p>
        </p:txBody>
      </p:sp>
      <p:sp>
        <p:nvSpPr>
          <p:cNvPr id="247" name="Google Shape;247;p28"/>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Autofit/>
          </a:bodyPr>
          <a:lstStyle/>
          <a:p>
            <a:pPr marL="457200" lvl="0" indent="-355600" algn="l" rtl="0">
              <a:lnSpc>
                <a:spcPct val="90000"/>
              </a:lnSpc>
              <a:spcBef>
                <a:spcPts val="0"/>
              </a:spcBef>
              <a:spcAft>
                <a:spcPts val="0"/>
              </a:spcAft>
              <a:buSzPts val="2000"/>
              <a:buChar char="•"/>
            </a:pPr>
            <a:r>
              <a:rPr lang="en-US" sz="2300" dirty="0"/>
              <a:t>In the future, we plan on enhancing the present features as well as adding some more features like add to cart to improve the performance of the website and make it as user friendly as possible.</a:t>
            </a:r>
            <a:endParaRPr sz="2300" dirty="0"/>
          </a:p>
          <a:p>
            <a:pPr marL="457200" lvl="0" indent="0" algn="l" rtl="0">
              <a:lnSpc>
                <a:spcPct val="90000"/>
              </a:lnSpc>
              <a:spcBef>
                <a:spcPts val="0"/>
              </a:spcBef>
              <a:spcAft>
                <a:spcPts val="0"/>
              </a:spcAft>
              <a:buSzPts val="1800"/>
              <a:buNone/>
            </a:pPr>
            <a:r>
              <a:rPr lang="en-US" sz="2300" dirty="0"/>
              <a:t> </a:t>
            </a:r>
            <a:endParaRPr sz="2300" dirty="0"/>
          </a:p>
          <a:p>
            <a:pPr marL="457200" lvl="0" indent="-355600" algn="l" rtl="0">
              <a:lnSpc>
                <a:spcPct val="90000"/>
              </a:lnSpc>
              <a:spcBef>
                <a:spcPts val="0"/>
              </a:spcBef>
              <a:spcAft>
                <a:spcPts val="0"/>
              </a:spcAft>
              <a:buSzPts val="2000"/>
              <a:buChar char="•"/>
            </a:pPr>
            <a:r>
              <a:rPr lang="en-US" sz="2300" dirty="0"/>
              <a:t>We intend to add more products for the customers so that their choice is not limited .</a:t>
            </a:r>
          </a:p>
          <a:p>
            <a:pPr indent="-355600">
              <a:spcBef>
                <a:spcPts val="0"/>
              </a:spcBef>
              <a:buSzPts val="2000"/>
            </a:pPr>
            <a:endParaRPr lang="en-US" sz="2400" dirty="0"/>
          </a:p>
          <a:p>
            <a:pPr indent="-355600">
              <a:spcBef>
                <a:spcPts val="0"/>
              </a:spcBef>
              <a:buSzPts val="2000"/>
            </a:pPr>
            <a:r>
              <a:rPr lang="en-US" sz="2400" dirty="0"/>
              <a:t>Enable live tracking of products.</a:t>
            </a:r>
          </a:p>
          <a:p>
            <a:pPr indent="-355600">
              <a:spcBef>
                <a:spcPts val="0"/>
              </a:spcBef>
              <a:buSzPts val="2000"/>
            </a:pPr>
            <a:endParaRPr lang="en-US" sz="2400" dirty="0"/>
          </a:p>
          <a:p>
            <a:pPr indent="-355600">
              <a:spcBef>
                <a:spcPts val="0"/>
              </a:spcBef>
              <a:buSzPts val="2000"/>
            </a:pPr>
            <a:r>
              <a:rPr lang="en-US" sz="2400" dirty="0"/>
              <a:t>To provide personalized recommendations to customers with the use of a unique database.</a:t>
            </a:r>
          </a:p>
          <a:p>
            <a:pPr indent="-355600">
              <a:spcBef>
                <a:spcPts val="0"/>
              </a:spcBef>
              <a:buSzPts val="2000"/>
            </a:pPr>
            <a:endParaRPr lang="en-US" sz="2400" dirty="0"/>
          </a:p>
          <a:p>
            <a:pPr marL="457200" lvl="0" indent="-355600" algn="l" rtl="0">
              <a:lnSpc>
                <a:spcPct val="90000"/>
              </a:lnSpc>
              <a:spcBef>
                <a:spcPts val="0"/>
              </a:spcBef>
              <a:spcAft>
                <a:spcPts val="0"/>
              </a:spcAft>
              <a:buSzPts val="2000"/>
              <a:buChar char="•"/>
            </a:pPr>
            <a:endParaRPr sz="2300" dirty="0"/>
          </a:p>
          <a:p>
            <a:pPr marL="457200" lvl="0" indent="0" algn="l" rtl="0">
              <a:lnSpc>
                <a:spcPct val="90000"/>
              </a:lnSpc>
              <a:spcBef>
                <a:spcPts val="0"/>
              </a:spcBef>
              <a:spcAft>
                <a:spcPts val="0"/>
              </a:spcAft>
              <a:buSzPts val="1800"/>
              <a:buNone/>
            </a:pPr>
            <a:endParaRPr sz="2300" dirty="0"/>
          </a:p>
          <a:p>
            <a:pPr marL="171450" lvl="0" indent="-38100" algn="l" rtl="0">
              <a:lnSpc>
                <a:spcPct val="90000"/>
              </a:lnSpc>
              <a:spcBef>
                <a:spcPts val="0"/>
              </a:spcBef>
              <a:spcAft>
                <a:spcPts val="0"/>
              </a:spcAft>
              <a:buClr>
                <a:schemeClr val="dk1"/>
              </a:buClr>
              <a:buSzPts val="2100"/>
              <a:buNone/>
            </a:pPr>
            <a:endParaRPr dirty="0"/>
          </a:p>
        </p:txBody>
      </p:sp>
      <p:sp>
        <p:nvSpPr>
          <p:cNvPr id="248" name="Google Shape;248;p28"/>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SFIT- IT department                     Project Title                                  </a:t>
            </a:r>
            <a:endParaRPr/>
          </a:p>
        </p:txBody>
      </p:sp>
      <p:sp>
        <p:nvSpPr>
          <p:cNvPr id="249" name="Google Shape;249;p28"/>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900"/>
              <a:buNone/>
            </a:pPr>
            <a:fld id="{00000000-1234-1234-1234-123412341234}" type="slidenum">
              <a:rPr lang="en-US"/>
              <a:t>20</a:t>
            </a:fld>
            <a:endParaRPr/>
          </a:p>
        </p:txBody>
      </p:sp>
      <p:pic>
        <p:nvPicPr>
          <p:cNvPr id="250" name="Google Shape;250;p28"/>
          <p:cNvPicPr preferRelativeResize="0"/>
          <p:nvPr/>
        </p:nvPicPr>
        <p:blipFill rotWithShape="1">
          <a:blip r:embed="rId3">
            <a:alphaModFix/>
          </a:blip>
          <a:srcRect/>
          <a:stretch/>
        </p:blipFill>
        <p:spPr>
          <a:xfrm>
            <a:off x="8305800" y="6172200"/>
            <a:ext cx="533400" cy="524282"/>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29"/>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Times New Roman"/>
              <a:buNone/>
            </a:pPr>
            <a:r>
              <a:rPr lang="en-US" sz="4000">
                <a:latin typeface="Times New Roman"/>
                <a:ea typeface="Times New Roman"/>
                <a:cs typeface="Times New Roman"/>
                <a:sym typeface="Times New Roman"/>
              </a:rPr>
              <a:t>Literature Cited</a:t>
            </a:r>
            <a:endParaRPr/>
          </a:p>
        </p:txBody>
      </p:sp>
      <p:sp>
        <p:nvSpPr>
          <p:cNvPr id="257" name="Google Shape;257;p29"/>
          <p:cNvSpPr txBox="1">
            <a:spLocks noGrp="1"/>
          </p:cNvSpPr>
          <p:nvPr>
            <p:ph type="body" idx="1"/>
          </p:nvPr>
        </p:nvSpPr>
        <p:spPr>
          <a:xfrm>
            <a:off x="628650" y="1389250"/>
            <a:ext cx="7886700" cy="4967100"/>
          </a:xfrm>
          <a:prstGeom prst="rect">
            <a:avLst/>
          </a:prstGeom>
          <a:noFill/>
          <a:ln>
            <a:noFill/>
          </a:ln>
        </p:spPr>
        <p:txBody>
          <a:bodyPr spcFirstLastPara="1" wrap="square" lIns="91425" tIns="45700" rIns="91425" bIns="45700" anchor="t" anchorCtr="0">
            <a:noAutofit/>
          </a:bodyPr>
          <a:lstStyle/>
          <a:p>
            <a:pPr marL="342900" lvl="0" indent="-342900">
              <a:lnSpc>
                <a:spcPct val="90000"/>
              </a:lnSpc>
              <a:buFont typeface="+mj-lt"/>
              <a:buAutoNum type="arabicParenR"/>
            </a:pPr>
            <a:r>
              <a:rPr lang="en-US" sz="1800" b="1" u="none" strike="noStrike" dirty="0">
                <a:effectLst/>
                <a:latin typeface="Times New Roman" panose="02020603050405020304" pitchFamily="18" charset="0"/>
                <a:ea typeface="Times New Roman" panose="02020603050405020304" pitchFamily="18" charset="0"/>
              </a:rPr>
              <a:t>Website </a:t>
            </a:r>
            <a:endParaRPr lang="en-IN" sz="1800" dirty="0">
              <a:effectLst/>
              <a:latin typeface="Times New Roman" panose="02020603050405020304" pitchFamily="18" charset="0"/>
              <a:ea typeface="Times New Roman" panose="02020603050405020304" pitchFamily="18" charset="0"/>
            </a:endParaRPr>
          </a:p>
          <a:p>
            <a:pPr marL="342900" lvl="0" indent="-342900">
              <a:lnSpc>
                <a:spcPct val="90000"/>
              </a:lnSpc>
              <a:buFont typeface="+mj-lt"/>
              <a:buAutoNum type="alphaLcParenR"/>
            </a:pPr>
            <a:r>
              <a:rPr lang="en-US" sz="1800" u="none" strike="noStrike" dirty="0">
                <a:solidFill>
                  <a:srgbClr val="0000FF"/>
                </a:solidFill>
                <a:effectLst/>
                <a:latin typeface="Times New Roman" panose="02020603050405020304" pitchFamily="18" charset="0"/>
                <a:ea typeface="Times New Roman" panose="02020603050405020304" pitchFamily="18" charset="0"/>
              </a:rPr>
              <a:t>Buttons</a:t>
            </a:r>
            <a:r>
              <a:rPr lang="en-US" sz="1800" u="sng" dirty="0">
                <a:solidFill>
                  <a:srgbClr val="0000FF"/>
                </a:solidFill>
                <a:effectLst/>
                <a:latin typeface="Times New Roman" panose="02020603050405020304" pitchFamily="18" charset="0"/>
                <a:ea typeface="Times New Roman" panose="02020603050405020304" pitchFamily="18" charset="0"/>
              </a:rPr>
              <a:t>,</a:t>
            </a:r>
            <a:r>
              <a:rPr lang="en-US" sz="1800" u="none" strike="noStrike" dirty="0">
                <a:solidFill>
                  <a:srgbClr val="0000FF"/>
                </a:solidFill>
                <a:effectLst/>
                <a:latin typeface="Times New Roman" panose="02020603050405020304" pitchFamily="18" charset="0"/>
                <a:ea typeface="Times New Roman" panose="02020603050405020304" pitchFamily="18" charset="0"/>
              </a:rPr>
              <a:t> www.w3schools.com</a:t>
            </a:r>
            <a:r>
              <a:rPr lang="en-US" sz="1800" u="sng" dirty="0">
                <a:solidFill>
                  <a:srgbClr val="0000FF"/>
                </a:solidFill>
                <a:effectLst/>
                <a:latin typeface="Times New Roman" panose="02020603050405020304" pitchFamily="18" charset="0"/>
                <a:ea typeface="Times New Roman" panose="02020603050405020304" pitchFamily="18" charset="0"/>
              </a:rPr>
              <a:t>,</a:t>
            </a:r>
            <a:r>
              <a:rPr lang="en-US" sz="1800" u="none" strike="noStrike" dirty="0">
                <a:solidFill>
                  <a:srgbClr val="0000FF"/>
                </a:solidFill>
                <a:effectLst/>
                <a:latin typeface="Times New Roman" panose="02020603050405020304" pitchFamily="18" charset="0"/>
                <a:ea typeface="Times New Roman" panose="02020603050405020304" pitchFamily="18" charset="0"/>
              </a:rPr>
              <a:t> </a:t>
            </a:r>
            <a:r>
              <a:rPr lang="en-US" sz="1800" u="none" strike="noStrike" dirty="0" err="1">
                <a:solidFill>
                  <a:srgbClr val="0000FF"/>
                </a:solidFill>
                <a:effectLst/>
                <a:latin typeface="Times New Roman" panose="02020603050405020304" pitchFamily="18" charset="0"/>
                <a:ea typeface="Times New Roman" panose="02020603050405020304" pitchFamily="18" charset="0"/>
              </a:rPr>
              <a:t>Available:</a:t>
            </a:r>
            <a:r>
              <a:rPr lang="en-US" sz="1800" u="sng" dirty="0" err="1">
                <a:solidFill>
                  <a:srgbClr val="0000FF"/>
                </a:solidFill>
                <a:effectLst/>
                <a:latin typeface="Times New Roman" panose="02020603050405020304" pitchFamily="18" charset="0"/>
                <a:ea typeface="Times New Roman" panose="02020603050405020304" pitchFamily="18" charset="0"/>
                <a:hlinkClick r:id="rId3"/>
              </a:rPr>
              <a:t>https</a:t>
            </a:r>
            <a:r>
              <a:rPr lang="en-US" sz="1800" u="sng" dirty="0">
                <a:solidFill>
                  <a:srgbClr val="0000FF"/>
                </a:solidFill>
                <a:effectLst/>
                <a:latin typeface="Times New Roman" panose="02020603050405020304" pitchFamily="18" charset="0"/>
                <a:ea typeface="Times New Roman" panose="02020603050405020304" pitchFamily="18" charset="0"/>
                <a:hlinkClick r:id="rId3"/>
              </a:rPr>
              <a:t>://www.w3schools.com/css/css3_buttons.asp</a:t>
            </a:r>
            <a:r>
              <a:rPr lang="en-US" sz="1800" u="sng" dirty="0">
                <a:solidFill>
                  <a:srgbClr val="0000FF"/>
                </a:solidFill>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marL="342900" lvl="0" indent="-342900">
              <a:lnSpc>
                <a:spcPct val="90000"/>
              </a:lnSpc>
              <a:spcBef>
                <a:spcPts val="750"/>
              </a:spcBef>
              <a:buFont typeface="+mj-lt"/>
              <a:buAutoNum type="alphaLcParenR"/>
            </a:pPr>
            <a:r>
              <a:rPr lang="en-US" sz="1800" dirty="0">
                <a:effectLst/>
                <a:latin typeface="Times New Roman" panose="02020603050405020304" pitchFamily="18" charset="0"/>
                <a:ea typeface="Times New Roman" panose="02020603050405020304" pitchFamily="18" charset="0"/>
              </a:rPr>
              <a:t>Table  w3schools Available: </a:t>
            </a:r>
            <a:r>
              <a:rPr lang="en-US" sz="1800" u="sng" dirty="0">
                <a:solidFill>
                  <a:srgbClr val="0000FF"/>
                </a:solidFill>
                <a:effectLst/>
                <a:latin typeface="Times New Roman" panose="02020603050405020304" pitchFamily="18" charset="0"/>
                <a:ea typeface="Times New Roman" panose="02020603050405020304" pitchFamily="18" charset="0"/>
                <a:hlinkClick r:id="rId4"/>
              </a:rPr>
              <a:t>https://www.w3schools.com/html/html_tables.asp</a:t>
            </a:r>
            <a:endParaRPr lang="en-IN" sz="1800" dirty="0">
              <a:effectLst/>
              <a:latin typeface="Times New Roman" panose="02020603050405020304" pitchFamily="18" charset="0"/>
              <a:ea typeface="Times New Roman" panose="02020603050405020304" pitchFamily="18" charset="0"/>
            </a:endParaRPr>
          </a:p>
          <a:p>
            <a:pPr marL="342900" lvl="0" indent="-342900">
              <a:lnSpc>
                <a:spcPct val="90000"/>
              </a:lnSpc>
              <a:spcBef>
                <a:spcPts val="750"/>
              </a:spcBef>
              <a:buFont typeface="+mj-lt"/>
              <a:buAutoNum type="alphaLcParenR"/>
            </a:pPr>
            <a:r>
              <a:rPr lang="en-US" sz="1800" dirty="0">
                <a:effectLst/>
                <a:latin typeface="Times New Roman" panose="02020603050405020304" pitchFamily="18" charset="0"/>
                <a:ea typeface="Times New Roman" panose="02020603050405020304" pitchFamily="18" charset="0"/>
              </a:rPr>
              <a:t>Using </a:t>
            </a:r>
            <a:r>
              <a:rPr lang="en-US" sz="1800" dirty="0" err="1">
                <a:effectLst/>
                <a:latin typeface="Times New Roman" panose="02020603050405020304" pitchFamily="18" charset="0"/>
                <a:ea typeface="Times New Roman" panose="02020603050405020304" pitchFamily="18" charset="0"/>
              </a:rPr>
              <a:t>css</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animation,MDN</a:t>
            </a:r>
            <a:r>
              <a:rPr lang="en-US" sz="1800" dirty="0">
                <a:effectLst/>
                <a:latin typeface="Times New Roman" panose="02020603050405020304" pitchFamily="18" charset="0"/>
                <a:ea typeface="Times New Roman" panose="02020603050405020304" pitchFamily="18" charset="0"/>
              </a:rPr>
              <a:t> web docs </a:t>
            </a:r>
            <a:r>
              <a:rPr lang="en-US" sz="1800" dirty="0" err="1">
                <a:effectLst/>
                <a:latin typeface="Times New Roman" panose="02020603050405020304" pitchFamily="18" charset="0"/>
                <a:ea typeface="Times New Roman" panose="02020603050405020304" pitchFamily="18" charset="0"/>
              </a:rPr>
              <a:t>Available:</a:t>
            </a:r>
            <a:r>
              <a:rPr lang="en-US" sz="1800" u="sng" dirty="0" err="1">
                <a:solidFill>
                  <a:srgbClr val="0000FF"/>
                </a:solidFill>
                <a:effectLst/>
                <a:latin typeface="Times New Roman" panose="02020603050405020304" pitchFamily="18" charset="0"/>
                <a:ea typeface="Times New Roman" panose="02020603050405020304" pitchFamily="18" charset="0"/>
                <a:hlinkClick r:id="rId5"/>
              </a:rPr>
              <a:t>https</a:t>
            </a:r>
            <a:r>
              <a:rPr lang="en-US" sz="1800" u="sng" dirty="0">
                <a:solidFill>
                  <a:srgbClr val="0000FF"/>
                </a:solidFill>
                <a:effectLst/>
                <a:latin typeface="Times New Roman" panose="02020603050405020304" pitchFamily="18" charset="0"/>
                <a:ea typeface="Times New Roman" panose="02020603050405020304" pitchFamily="18" charset="0"/>
                <a:hlinkClick r:id="rId5"/>
              </a:rPr>
              <a:t>://developer.mozilla.org/</a:t>
            </a:r>
            <a:r>
              <a:rPr lang="en-US" sz="1800" u="sng" dirty="0" err="1">
                <a:solidFill>
                  <a:srgbClr val="0000FF"/>
                </a:solidFill>
                <a:effectLst/>
                <a:latin typeface="Times New Roman" panose="02020603050405020304" pitchFamily="18" charset="0"/>
                <a:ea typeface="Times New Roman" panose="02020603050405020304" pitchFamily="18" charset="0"/>
                <a:hlinkClick r:id="rId5"/>
              </a:rPr>
              <a:t>enUS</a:t>
            </a:r>
            <a:r>
              <a:rPr lang="en-US" sz="1800" u="sng" dirty="0">
                <a:solidFill>
                  <a:srgbClr val="0000FF"/>
                </a:solidFill>
                <a:effectLst/>
                <a:latin typeface="Times New Roman" panose="02020603050405020304" pitchFamily="18" charset="0"/>
                <a:ea typeface="Times New Roman" panose="02020603050405020304" pitchFamily="18" charset="0"/>
                <a:hlinkClick r:id="rId5"/>
              </a:rPr>
              <a:t>/docs/Web/CSS/</a:t>
            </a:r>
            <a:r>
              <a:rPr lang="en-US" sz="1800" u="sng" dirty="0" err="1">
                <a:solidFill>
                  <a:srgbClr val="0000FF"/>
                </a:solidFill>
                <a:effectLst/>
                <a:latin typeface="Times New Roman" panose="02020603050405020304" pitchFamily="18" charset="0"/>
                <a:ea typeface="Times New Roman" panose="02020603050405020304" pitchFamily="18" charset="0"/>
                <a:hlinkClick r:id="rId5"/>
              </a:rPr>
              <a:t>CSS_Animations</a:t>
            </a:r>
            <a:r>
              <a:rPr lang="en-US" sz="1800" u="sng" dirty="0">
                <a:solidFill>
                  <a:srgbClr val="0000FF"/>
                </a:solidFill>
                <a:effectLst/>
                <a:latin typeface="Times New Roman" panose="02020603050405020304" pitchFamily="18" charset="0"/>
                <a:ea typeface="Times New Roman" panose="02020603050405020304" pitchFamily="18" charset="0"/>
                <a:hlinkClick r:id="rId5"/>
              </a:rPr>
              <a:t>/</a:t>
            </a:r>
            <a:r>
              <a:rPr lang="en-US" sz="1800" u="sng" dirty="0" err="1">
                <a:solidFill>
                  <a:srgbClr val="0000FF"/>
                </a:solidFill>
                <a:effectLst/>
                <a:latin typeface="Times New Roman" panose="02020603050405020304" pitchFamily="18" charset="0"/>
                <a:ea typeface="Times New Roman" panose="02020603050405020304" pitchFamily="18" charset="0"/>
                <a:hlinkClick r:id="rId5"/>
              </a:rPr>
              <a:t>Using_CSS_animations</a:t>
            </a:r>
            <a:endParaRPr lang="en-IN" sz="1800" dirty="0">
              <a:effectLst/>
              <a:latin typeface="Times New Roman" panose="02020603050405020304" pitchFamily="18" charset="0"/>
              <a:ea typeface="Times New Roman" panose="02020603050405020304" pitchFamily="18" charset="0"/>
            </a:endParaRPr>
          </a:p>
          <a:p>
            <a:pPr marL="342900" lvl="0" indent="-342900">
              <a:lnSpc>
                <a:spcPct val="90000"/>
              </a:lnSpc>
              <a:spcBef>
                <a:spcPts val="750"/>
              </a:spcBef>
              <a:buFont typeface="+mj-lt"/>
              <a:buAutoNum type="alphaLcParenR"/>
            </a:pPr>
            <a:r>
              <a:rPr lang="en-US" sz="1800" dirty="0">
                <a:effectLst/>
                <a:latin typeface="Times New Roman" panose="02020603050405020304" pitchFamily="18" charset="0"/>
                <a:ea typeface="Times New Roman" panose="02020603050405020304" pitchFamily="18" charset="0"/>
              </a:rPr>
              <a:t>Php syntax, w3schools.com, </a:t>
            </a:r>
            <a:r>
              <a:rPr lang="en-US" sz="1800" dirty="0" err="1">
                <a:effectLst/>
                <a:latin typeface="Times New Roman" panose="02020603050405020304" pitchFamily="18" charset="0"/>
                <a:ea typeface="Times New Roman" panose="02020603050405020304" pitchFamily="18" charset="0"/>
              </a:rPr>
              <a:t>Available:</a:t>
            </a:r>
            <a:r>
              <a:rPr lang="en-US" sz="1800" u="sng" dirty="0" err="1">
                <a:solidFill>
                  <a:srgbClr val="0000FF"/>
                </a:solidFill>
                <a:effectLst/>
                <a:latin typeface="Times New Roman" panose="02020603050405020304" pitchFamily="18" charset="0"/>
                <a:ea typeface="Times New Roman" panose="02020603050405020304" pitchFamily="18" charset="0"/>
                <a:hlinkClick r:id="rId6"/>
              </a:rPr>
              <a:t>https</a:t>
            </a:r>
            <a:r>
              <a:rPr lang="en-US" sz="1800" u="sng" dirty="0">
                <a:solidFill>
                  <a:srgbClr val="0000FF"/>
                </a:solidFill>
                <a:effectLst/>
                <a:latin typeface="Times New Roman" panose="02020603050405020304" pitchFamily="18" charset="0"/>
                <a:ea typeface="Times New Roman" panose="02020603050405020304" pitchFamily="18" charset="0"/>
                <a:hlinkClick r:id="rId6"/>
              </a:rPr>
              <a:t>://www.w3schools.com/php/php_examples.asp</a:t>
            </a:r>
            <a:endParaRPr lang="en-IN" sz="1800" dirty="0">
              <a:effectLst/>
              <a:latin typeface="Times New Roman" panose="02020603050405020304" pitchFamily="18" charset="0"/>
              <a:ea typeface="Times New Roman" panose="02020603050405020304" pitchFamily="18" charset="0"/>
            </a:endParaRPr>
          </a:p>
          <a:p>
            <a:pPr marL="342900" lvl="0" indent="-342900">
              <a:lnSpc>
                <a:spcPct val="90000"/>
              </a:lnSpc>
              <a:spcBef>
                <a:spcPts val="750"/>
              </a:spcBef>
              <a:spcAft>
                <a:spcPts val="0"/>
              </a:spcAft>
              <a:buFont typeface="+mj-lt"/>
              <a:buAutoNum type="alphaLcParenR"/>
            </a:pPr>
            <a:r>
              <a:rPr lang="en-US" sz="1800" dirty="0">
                <a:effectLst/>
                <a:latin typeface="Times New Roman" panose="02020603050405020304" pitchFamily="18" charset="0"/>
                <a:ea typeface="Times New Roman" panose="02020603050405020304" pitchFamily="18" charset="0"/>
              </a:rPr>
              <a:t>Learn </a:t>
            </a:r>
            <a:r>
              <a:rPr lang="en-US" sz="1800" dirty="0" err="1">
                <a:effectLst/>
                <a:latin typeface="Times New Roman" panose="02020603050405020304" pitchFamily="18" charset="0"/>
                <a:ea typeface="Times New Roman" panose="02020603050405020304" pitchFamily="18" charset="0"/>
              </a:rPr>
              <a:t>javascript</a:t>
            </a:r>
            <a:r>
              <a:rPr lang="en-US" sz="1800" dirty="0">
                <a:effectLst/>
                <a:latin typeface="Times New Roman" panose="02020603050405020304" pitchFamily="18" charset="0"/>
                <a:ea typeface="Times New Roman" panose="02020603050405020304" pitchFamily="18" charset="0"/>
              </a:rPr>
              <a:t>, code academy, Available: </a:t>
            </a:r>
            <a:r>
              <a:rPr lang="en-US" sz="1800" u="sng" dirty="0">
                <a:solidFill>
                  <a:srgbClr val="0000FF"/>
                </a:solidFill>
                <a:effectLst/>
                <a:latin typeface="Times New Roman" panose="02020603050405020304" pitchFamily="18" charset="0"/>
                <a:ea typeface="Times New Roman" panose="02020603050405020304" pitchFamily="18" charset="0"/>
                <a:hlinkClick r:id="rId7"/>
              </a:rPr>
              <a:t>https://www.codecademy.com/learn/introduction-to-javascript</a:t>
            </a:r>
            <a:endParaRPr lang="en-US" sz="1800" u="sng" dirty="0">
              <a:solidFill>
                <a:srgbClr val="0000FF"/>
              </a:solidFill>
              <a:effectLst/>
              <a:latin typeface="Times New Roman" panose="02020603050405020304" pitchFamily="18" charset="0"/>
              <a:ea typeface="Times New Roman" panose="02020603050405020304" pitchFamily="18" charset="0"/>
            </a:endParaRPr>
          </a:p>
          <a:p>
            <a:pPr marL="342900" lvl="0">
              <a:buFont typeface="+mj-lt"/>
              <a:buAutoNum type="alphaLcParenR"/>
            </a:pPr>
            <a:r>
              <a:rPr lang="en-US" sz="1800" dirty="0">
                <a:latin typeface="Times New Roman" panose="02020603050405020304" pitchFamily="18" charset="0"/>
                <a:ea typeface="Times New Roman" panose="02020603050405020304" pitchFamily="18" charset="0"/>
              </a:rPr>
              <a:t>The modern </a:t>
            </a:r>
            <a:r>
              <a:rPr lang="en-US" sz="1800" dirty="0" err="1">
                <a:latin typeface="Times New Roman" panose="02020603050405020304" pitchFamily="18" charset="0"/>
                <a:ea typeface="Times New Roman" panose="02020603050405020304" pitchFamily="18" charset="0"/>
              </a:rPr>
              <a:t>javascript</a:t>
            </a:r>
            <a:r>
              <a:rPr lang="en-US" sz="1800" dirty="0">
                <a:latin typeface="Times New Roman" panose="02020603050405020304" pitchFamily="18" charset="0"/>
                <a:ea typeface="Times New Roman" panose="02020603050405020304" pitchFamily="18" charset="0"/>
              </a:rPr>
              <a:t> tutorial ,javascript.info ,available: </a:t>
            </a:r>
            <a:r>
              <a:rPr lang="en-US" sz="1800" u="sng" dirty="0">
                <a:solidFill>
                  <a:srgbClr val="0000FF"/>
                </a:solidFill>
                <a:latin typeface="Times New Roman" panose="02020603050405020304" pitchFamily="18" charset="0"/>
                <a:ea typeface="Times New Roman" panose="02020603050405020304" pitchFamily="18" charset="0"/>
                <a:hlinkClick r:id="rId8"/>
              </a:rPr>
              <a:t>https://javascript.info/</a:t>
            </a:r>
            <a:r>
              <a:rPr lang="en-US" sz="1800" dirty="0">
                <a:latin typeface="Times New Roman" panose="02020603050405020304" pitchFamily="18" charset="0"/>
                <a:ea typeface="Times New Roman" panose="02020603050405020304" pitchFamily="18" charset="0"/>
              </a:rPr>
              <a:t> </a:t>
            </a:r>
            <a:endParaRPr lang="en-IN" sz="1800" dirty="0">
              <a:latin typeface="Times New Roman" panose="02020603050405020304" pitchFamily="18" charset="0"/>
              <a:ea typeface="Times New Roman" panose="02020603050405020304" pitchFamily="18" charset="0"/>
            </a:endParaRPr>
          </a:p>
          <a:p>
            <a:pPr marL="342900" lvl="0">
              <a:buFont typeface="+mj-lt"/>
              <a:buAutoNum type="alphaLcParenR"/>
            </a:pPr>
            <a:r>
              <a:rPr lang="en-US" sz="1800" dirty="0" err="1">
                <a:latin typeface="Times New Roman" panose="02020603050405020304" pitchFamily="18" charset="0"/>
                <a:ea typeface="Times New Roman" panose="02020603050405020304" pitchFamily="18" charset="0"/>
              </a:rPr>
              <a:t>Xampp</a:t>
            </a:r>
            <a:r>
              <a:rPr lang="en-US" sz="1800" dirty="0">
                <a:latin typeface="Times New Roman" panose="02020603050405020304" pitchFamily="18" charset="0"/>
                <a:ea typeface="Times New Roman" panose="02020603050405020304" pitchFamily="18" charset="0"/>
              </a:rPr>
              <a:t> tutorial -installation and first steps ,</a:t>
            </a:r>
            <a:r>
              <a:rPr lang="en-US" sz="1800" dirty="0" err="1">
                <a:latin typeface="Times New Roman" panose="02020603050405020304" pitchFamily="18" charset="0"/>
                <a:ea typeface="Times New Roman" panose="02020603050405020304" pitchFamily="18" charset="0"/>
              </a:rPr>
              <a:t>ionos</a:t>
            </a:r>
            <a:r>
              <a:rPr lang="en-US" sz="1800" dirty="0">
                <a:latin typeface="Times New Roman" panose="02020603050405020304" pitchFamily="18" charset="0"/>
                <a:ea typeface="Times New Roman" panose="02020603050405020304" pitchFamily="18" charset="0"/>
              </a:rPr>
              <a:t> by 1&amp;1 ,Available: </a:t>
            </a:r>
            <a:r>
              <a:rPr lang="en-US" sz="1800" u="sng" dirty="0">
                <a:solidFill>
                  <a:srgbClr val="0000FF"/>
                </a:solidFill>
                <a:latin typeface="Times New Roman" panose="02020603050405020304" pitchFamily="18" charset="0"/>
                <a:ea typeface="Times New Roman" panose="02020603050405020304" pitchFamily="18" charset="0"/>
                <a:hlinkClick r:id="rId9"/>
              </a:rPr>
              <a:t>https://www.ionos.com/digitalguide/server/tools/xampp-tutorial-create-your-own-local-test-server/</a:t>
            </a:r>
            <a:r>
              <a:rPr lang="en-US" sz="1800" dirty="0">
                <a:latin typeface="Times New Roman" panose="02020603050405020304" pitchFamily="18" charset="0"/>
                <a:ea typeface="Times New Roman" panose="02020603050405020304" pitchFamily="18" charset="0"/>
              </a:rPr>
              <a:t> </a:t>
            </a:r>
            <a:endParaRPr lang="en-IN" sz="1800" dirty="0">
              <a:latin typeface="Times New Roman" panose="02020603050405020304" pitchFamily="18" charset="0"/>
              <a:ea typeface="Times New Roman" panose="02020603050405020304" pitchFamily="18" charset="0"/>
            </a:endParaRPr>
          </a:p>
          <a:p>
            <a:pPr marL="342900" lvl="0" indent="-342900">
              <a:lnSpc>
                <a:spcPct val="90000"/>
              </a:lnSpc>
              <a:spcBef>
                <a:spcPts val="750"/>
              </a:spcBef>
              <a:spcAft>
                <a:spcPts val="0"/>
              </a:spcAft>
              <a:buFont typeface="+mj-lt"/>
              <a:buAutoNum type="alphaLcParenR"/>
            </a:pPr>
            <a:endParaRPr lang="en-IN" sz="1800" dirty="0">
              <a:effectLst/>
              <a:latin typeface="Times New Roman" panose="02020603050405020304" pitchFamily="18" charset="0"/>
              <a:ea typeface="Times New Roman" panose="02020603050405020304" pitchFamily="18" charset="0"/>
            </a:endParaRPr>
          </a:p>
          <a:p>
            <a:pPr marL="171450" lvl="0" indent="-38100" algn="l" rtl="0">
              <a:lnSpc>
                <a:spcPct val="90000"/>
              </a:lnSpc>
              <a:spcBef>
                <a:spcPts val="750"/>
              </a:spcBef>
              <a:spcAft>
                <a:spcPts val="0"/>
              </a:spcAft>
              <a:buClr>
                <a:schemeClr val="dk1"/>
              </a:buClr>
              <a:buSzPts val="2100"/>
              <a:buNone/>
            </a:pPr>
            <a:endParaRPr sz="1800" dirty="0"/>
          </a:p>
        </p:txBody>
      </p:sp>
      <p:sp>
        <p:nvSpPr>
          <p:cNvPr id="258" name="Google Shape;258;p29"/>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SFIT- IT department                     Project Title                                  </a:t>
            </a:r>
            <a:endParaRPr/>
          </a:p>
        </p:txBody>
      </p:sp>
      <p:sp>
        <p:nvSpPr>
          <p:cNvPr id="259" name="Google Shape;259;p29"/>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900"/>
              <a:buNone/>
            </a:pPr>
            <a:fld id="{00000000-1234-1234-1234-123412341234}" type="slidenum">
              <a:rPr lang="en-US"/>
              <a:t>21</a:t>
            </a:fld>
            <a:endParaRPr/>
          </a:p>
        </p:txBody>
      </p:sp>
      <p:pic>
        <p:nvPicPr>
          <p:cNvPr id="260" name="Google Shape;260;p29"/>
          <p:cNvPicPr preferRelativeResize="0"/>
          <p:nvPr/>
        </p:nvPicPr>
        <p:blipFill rotWithShape="1">
          <a:blip r:embed="rId10">
            <a:alphaModFix/>
          </a:blip>
          <a:srcRect/>
          <a:stretch/>
        </p:blipFill>
        <p:spPr>
          <a:xfrm>
            <a:off x="8305800" y="6172200"/>
            <a:ext cx="533400" cy="524282"/>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30"/>
          <p:cNvSpPr txBox="1">
            <a:spLocks noGrp="1"/>
          </p:cNvSpPr>
          <p:nvPr>
            <p:ph type="title"/>
          </p:nvPr>
        </p:nvSpPr>
        <p:spPr>
          <a:xfrm>
            <a:off x="623888" y="1709739"/>
            <a:ext cx="7886700" cy="2852737"/>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500"/>
              <a:buFont typeface="Calibri"/>
              <a:buNone/>
            </a:pPr>
            <a:r>
              <a:rPr lang="en-US"/>
              <a:t>Questions??</a:t>
            </a:r>
            <a:endParaRPr/>
          </a:p>
        </p:txBody>
      </p:sp>
      <p:sp>
        <p:nvSpPr>
          <p:cNvPr id="266" name="Google Shape;266;p30"/>
          <p:cNvSpPr txBox="1">
            <a:spLocks noGrp="1"/>
          </p:cNvSpPr>
          <p:nvPr>
            <p:ph type="body" idx="1"/>
          </p:nvPr>
        </p:nvSpPr>
        <p:spPr>
          <a:xfrm>
            <a:off x="623888" y="4589464"/>
            <a:ext cx="7886700" cy="1500187"/>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888888"/>
              </a:buClr>
              <a:buSzPts val="5400"/>
              <a:buNone/>
            </a:pPr>
            <a:r>
              <a:rPr lang="en-US" sz="5400" b="1">
                <a:latin typeface="Calibri"/>
                <a:ea typeface="Calibri"/>
                <a:cs typeface="Calibri"/>
                <a:sym typeface="Calibri"/>
              </a:rPr>
              <a:t>Thank You!</a:t>
            </a:r>
            <a:endParaRPr sz="5400" b="1">
              <a:latin typeface="Calibri"/>
              <a:ea typeface="Calibri"/>
              <a:cs typeface="Calibri"/>
              <a:sym typeface="Calibri"/>
            </a:endParaRPr>
          </a:p>
        </p:txBody>
      </p:sp>
      <p:sp>
        <p:nvSpPr>
          <p:cNvPr id="267" name="Google Shape;267;p30"/>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SFIT- IT department                     Project Title                                  </a:t>
            </a:r>
            <a:endParaRPr/>
          </a:p>
        </p:txBody>
      </p:sp>
      <p:sp>
        <p:nvSpPr>
          <p:cNvPr id="268" name="Google Shape;268;p30"/>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900"/>
              <a:buNone/>
            </a:pPr>
            <a:fld id="{00000000-1234-1234-1234-123412341234}" type="slidenum">
              <a:rPr lang="en-US"/>
              <a:t>22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5"/>
          <p:cNvSpPr txBox="1">
            <a:spLocks noGrp="1"/>
          </p:cNvSpPr>
          <p:nvPr>
            <p:ph type="title"/>
          </p:nvPr>
        </p:nvSpPr>
        <p:spPr>
          <a:xfrm>
            <a:off x="628650" y="320676"/>
            <a:ext cx="7886700" cy="13257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4000"/>
              <a:buFont typeface="Times New Roman"/>
              <a:buNone/>
            </a:pPr>
            <a:r>
              <a:rPr lang="en-US" sz="4000">
                <a:latin typeface="Times New Roman"/>
                <a:ea typeface="Times New Roman"/>
                <a:cs typeface="Times New Roman"/>
                <a:sym typeface="Times New Roman"/>
              </a:rPr>
              <a:t>Introduction </a:t>
            </a:r>
            <a:endParaRPr sz="4000">
              <a:latin typeface="Times New Roman"/>
              <a:ea typeface="Times New Roman"/>
              <a:cs typeface="Times New Roman"/>
              <a:sym typeface="Times New Roman"/>
            </a:endParaRPr>
          </a:p>
        </p:txBody>
      </p:sp>
      <p:sp>
        <p:nvSpPr>
          <p:cNvPr id="108" name="Google Shape;108;p15"/>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Autofit/>
          </a:bodyPr>
          <a:lstStyle/>
          <a:p>
            <a:pPr marL="171450" lvl="0" indent="0" algn="l" rtl="0">
              <a:lnSpc>
                <a:spcPct val="80000"/>
              </a:lnSpc>
              <a:spcBef>
                <a:spcPts val="0"/>
              </a:spcBef>
              <a:spcAft>
                <a:spcPts val="0"/>
              </a:spcAft>
              <a:buSzPts val="1800"/>
              <a:buNone/>
            </a:pPr>
            <a:r>
              <a:rPr lang="en-US" sz="2800" b="1" dirty="0">
                <a:latin typeface="Times New Roman"/>
                <a:ea typeface="Times New Roman"/>
                <a:cs typeface="Times New Roman"/>
                <a:sym typeface="Times New Roman"/>
              </a:rPr>
              <a:t>E-COMMERCE:</a:t>
            </a:r>
            <a:endParaRPr sz="2800" b="1" dirty="0">
              <a:latin typeface="Times New Roman"/>
              <a:ea typeface="Times New Roman"/>
              <a:cs typeface="Times New Roman"/>
              <a:sym typeface="Times New Roman"/>
            </a:endParaRPr>
          </a:p>
          <a:p>
            <a:pPr marL="171450" lvl="0" indent="0" algn="l" rtl="0">
              <a:lnSpc>
                <a:spcPct val="80000"/>
              </a:lnSpc>
              <a:spcBef>
                <a:spcPts val="0"/>
              </a:spcBef>
              <a:spcAft>
                <a:spcPts val="0"/>
              </a:spcAft>
              <a:buSzPts val="1800"/>
              <a:buNone/>
            </a:pPr>
            <a:endParaRPr sz="2800" b="1" dirty="0">
              <a:latin typeface="Times New Roman"/>
              <a:ea typeface="Times New Roman"/>
              <a:cs typeface="Times New Roman"/>
              <a:sym typeface="Times New Roman"/>
            </a:endParaRPr>
          </a:p>
          <a:p>
            <a:pPr marL="171450" lvl="0" indent="-171450" algn="l" rtl="0">
              <a:lnSpc>
                <a:spcPct val="80000"/>
              </a:lnSpc>
              <a:spcBef>
                <a:spcPts val="750"/>
              </a:spcBef>
              <a:spcAft>
                <a:spcPts val="0"/>
              </a:spcAft>
              <a:buClr>
                <a:schemeClr val="dk1"/>
              </a:buClr>
              <a:buSzPts val="2705"/>
              <a:buChar char="•"/>
            </a:pPr>
            <a:r>
              <a:rPr lang="en-US" sz="2800" dirty="0">
                <a:latin typeface="Times New Roman"/>
                <a:ea typeface="Times New Roman"/>
                <a:cs typeface="Times New Roman"/>
                <a:sym typeface="Times New Roman"/>
              </a:rPr>
              <a:t>Ecommerce, also known as electronic commerce.</a:t>
            </a:r>
            <a:endParaRPr sz="2800" b="1" dirty="0">
              <a:latin typeface="Times New Roman"/>
              <a:ea typeface="Times New Roman"/>
              <a:cs typeface="Times New Roman"/>
              <a:sym typeface="Times New Roman"/>
            </a:endParaRPr>
          </a:p>
          <a:p>
            <a:pPr marL="171450" lvl="0" indent="-171450" algn="l" rtl="0">
              <a:lnSpc>
                <a:spcPct val="80000"/>
              </a:lnSpc>
              <a:spcBef>
                <a:spcPts val="750"/>
              </a:spcBef>
              <a:spcAft>
                <a:spcPts val="0"/>
              </a:spcAft>
              <a:buClr>
                <a:schemeClr val="dk1"/>
              </a:buClr>
              <a:buSzPts val="2705"/>
              <a:buChar char="•"/>
            </a:pPr>
            <a:r>
              <a:rPr lang="en-US" sz="2800" dirty="0">
                <a:latin typeface="Times New Roman"/>
                <a:ea typeface="Times New Roman"/>
                <a:cs typeface="Times New Roman"/>
                <a:sym typeface="Times New Roman"/>
              </a:rPr>
              <a:t>Internet commerce, refers to the buying and selling of goods or services using the internet, and the transfer of money and data to execute these transactions.</a:t>
            </a:r>
            <a:endParaRPr sz="2800" dirty="0">
              <a:latin typeface="Times New Roman"/>
              <a:ea typeface="Times New Roman"/>
              <a:cs typeface="Times New Roman"/>
              <a:sym typeface="Times New Roman"/>
            </a:endParaRPr>
          </a:p>
          <a:p>
            <a:pPr marL="171450" lvl="0" indent="-171450" algn="l" rtl="0">
              <a:lnSpc>
                <a:spcPct val="80000"/>
              </a:lnSpc>
              <a:spcBef>
                <a:spcPts val="750"/>
              </a:spcBef>
              <a:spcAft>
                <a:spcPts val="0"/>
              </a:spcAft>
              <a:buClr>
                <a:schemeClr val="dk1"/>
              </a:buClr>
              <a:buSzPts val="2405"/>
              <a:buChar char="•"/>
            </a:pPr>
            <a:r>
              <a:rPr lang="en-US" sz="2800" dirty="0">
                <a:latin typeface="Times New Roman"/>
                <a:ea typeface="Times New Roman"/>
                <a:cs typeface="Times New Roman"/>
                <a:sym typeface="Times New Roman"/>
              </a:rPr>
              <a:t>Ecommerce is often used to refer to the sale of physical products online, but it can also describe any kind of commercial transaction that is facilitated through the internet.</a:t>
            </a:r>
            <a:endParaRPr sz="2800" dirty="0">
              <a:latin typeface="Times New Roman"/>
              <a:ea typeface="Times New Roman"/>
              <a:cs typeface="Times New Roman"/>
              <a:sym typeface="Times New Roman"/>
            </a:endParaRPr>
          </a:p>
        </p:txBody>
      </p:sp>
      <p:sp>
        <p:nvSpPr>
          <p:cNvPr id="109" name="Google Shape;109;p15"/>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SFIT- IT department                     Project Title                                  </a:t>
            </a:r>
            <a:endParaRPr/>
          </a:p>
        </p:txBody>
      </p:sp>
      <p:sp>
        <p:nvSpPr>
          <p:cNvPr id="110" name="Google Shape;110;p15"/>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900"/>
              <a:buNone/>
            </a:pPr>
            <a:fld id="{00000000-1234-1234-1234-123412341234}" type="slidenum">
              <a:rPr lang="en-US"/>
              <a:t>3</a:t>
            </a:fld>
            <a:endParaRPr/>
          </a:p>
        </p:txBody>
      </p:sp>
      <p:pic>
        <p:nvPicPr>
          <p:cNvPr id="111" name="Google Shape;111;p15"/>
          <p:cNvPicPr preferRelativeResize="0"/>
          <p:nvPr/>
        </p:nvPicPr>
        <p:blipFill rotWithShape="1">
          <a:blip r:embed="rId3">
            <a:alphaModFix/>
          </a:blip>
          <a:srcRect/>
          <a:stretch/>
        </p:blipFill>
        <p:spPr>
          <a:xfrm>
            <a:off x="8305800" y="6172200"/>
            <a:ext cx="533400" cy="524282"/>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6"/>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4000"/>
              <a:buFont typeface="Times New Roman"/>
              <a:buNone/>
            </a:pPr>
            <a:r>
              <a:rPr lang="en-US" sz="4000" dirty="0">
                <a:latin typeface="Times New Roman"/>
                <a:ea typeface="Times New Roman"/>
                <a:cs typeface="Times New Roman"/>
                <a:sym typeface="Times New Roman"/>
              </a:rPr>
              <a:t>Objective and Scope of project</a:t>
            </a:r>
            <a:endParaRPr dirty="0"/>
          </a:p>
        </p:txBody>
      </p:sp>
      <p:sp>
        <p:nvSpPr>
          <p:cNvPr id="118" name="Google Shape;118;p16"/>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Autofit/>
          </a:bodyPr>
          <a:lstStyle/>
          <a:p>
            <a:pPr marL="457200" lvl="0" indent="-400050" algn="l" rtl="0">
              <a:lnSpc>
                <a:spcPct val="90000"/>
              </a:lnSpc>
              <a:spcBef>
                <a:spcPts val="0"/>
              </a:spcBef>
              <a:spcAft>
                <a:spcPts val="0"/>
              </a:spcAft>
              <a:buSzPts val="2700"/>
              <a:buFont typeface="Times New Roman"/>
              <a:buChar char="•"/>
            </a:pPr>
            <a:r>
              <a:rPr lang="en-US" sz="2800" dirty="0">
                <a:latin typeface="Times New Roman"/>
                <a:ea typeface="Times New Roman"/>
                <a:cs typeface="Times New Roman"/>
                <a:sym typeface="Times New Roman"/>
              </a:rPr>
              <a:t>Easy returns in case of customers dissatisfaction. </a:t>
            </a:r>
          </a:p>
          <a:p>
            <a:pPr marL="457200" lvl="0" indent="-400050" algn="l" rtl="0">
              <a:lnSpc>
                <a:spcPct val="90000"/>
              </a:lnSpc>
              <a:spcBef>
                <a:spcPts val="0"/>
              </a:spcBef>
              <a:spcAft>
                <a:spcPts val="0"/>
              </a:spcAft>
              <a:buSzPts val="2700"/>
              <a:buFont typeface="Times New Roman"/>
              <a:buChar char="•"/>
            </a:pPr>
            <a:r>
              <a:rPr lang="en-US" sz="2800" dirty="0">
                <a:latin typeface="Times New Roman"/>
                <a:ea typeface="Times New Roman"/>
                <a:cs typeface="Times New Roman"/>
                <a:sym typeface="Times New Roman"/>
              </a:rPr>
              <a:t>Providing customer care service 24/7.</a:t>
            </a:r>
          </a:p>
          <a:p>
            <a:pPr indent="-400050">
              <a:spcBef>
                <a:spcPts val="0"/>
              </a:spcBef>
              <a:buSzPts val="2700"/>
              <a:buFont typeface="Times New Roman"/>
              <a:buChar char="•"/>
            </a:pPr>
            <a:r>
              <a:rPr lang="en-US" sz="2800" dirty="0"/>
              <a:t>Customers are able to choose and compare from the variety of products easily without wasting their time and efforts.</a:t>
            </a:r>
            <a:endParaRPr lang="en-IN" sz="2800" dirty="0"/>
          </a:p>
          <a:p>
            <a:pPr marL="457200" lvl="0" indent="-400050" algn="l" rtl="0">
              <a:lnSpc>
                <a:spcPct val="90000"/>
              </a:lnSpc>
              <a:spcBef>
                <a:spcPts val="0"/>
              </a:spcBef>
              <a:spcAft>
                <a:spcPts val="0"/>
              </a:spcAft>
              <a:buSzPts val="2700"/>
              <a:buFont typeface="Times New Roman"/>
              <a:buChar char="•"/>
            </a:pPr>
            <a:r>
              <a:rPr lang="en-US" sz="2800" dirty="0"/>
              <a:t>Providing convenient way of shopping.</a:t>
            </a:r>
          </a:p>
          <a:p>
            <a:pPr indent="-400050">
              <a:spcBef>
                <a:spcPts val="0"/>
              </a:spcBef>
              <a:buSzPts val="2700"/>
              <a:buFont typeface="Times New Roman"/>
              <a:buChar char="•"/>
            </a:pPr>
            <a:r>
              <a:rPr lang="en-US" sz="2800" dirty="0"/>
              <a:t>Providing 100% satisfaction to the customers for the goods purchased.</a:t>
            </a:r>
            <a:endParaRPr lang="en-IN" sz="2800" dirty="0"/>
          </a:p>
          <a:p>
            <a:pPr marL="457200" lvl="0" indent="-400050" algn="l" rtl="0">
              <a:lnSpc>
                <a:spcPct val="90000"/>
              </a:lnSpc>
              <a:spcBef>
                <a:spcPts val="0"/>
              </a:spcBef>
              <a:spcAft>
                <a:spcPts val="0"/>
              </a:spcAft>
              <a:buSzPts val="2700"/>
              <a:buFont typeface="Times New Roman"/>
              <a:buChar char="•"/>
            </a:pPr>
            <a:r>
              <a:rPr lang="en-US" sz="2800" dirty="0">
                <a:latin typeface="Times New Roman"/>
                <a:ea typeface="Times New Roman"/>
                <a:cs typeface="Times New Roman"/>
                <a:sym typeface="Times New Roman"/>
              </a:rPr>
              <a:t>Easy return of products</a:t>
            </a:r>
            <a:r>
              <a:rPr lang="en-IN" sz="2800" dirty="0">
                <a:latin typeface="Times New Roman"/>
                <a:ea typeface="Times New Roman"/>
                <a:cs typeface="Times New Roman"/>
                <a:sym typeface="Times New Roman"/>
              </a:rPr>
              <a:t> purchased.</a:t>
            </a:r>
            <a:endParaRPr sz="2800" dirty="0">
              <a:latin typeface="Times New Roman"/>
              <a:ea typeface="Times New Roman"/>
              <a:cs typeface="Times New Roman"/>
              <a:sym typeface="Times New Roman"/>
            </a:endParaRPr>
          </a:p>
          <a:p>
            <a:pPr marL="171450" lvl="0" indent="0" algn="l" rtl="0">
              <a:lnSpc>
                <a:spcPct val="90000"/>
              </a:lnSpc>
              <a:spcBef>
                <a:spcPts val="750"/>
              </a:spcBef>
              <a:spcAft>
                <a:spcPts val="0"/>
              </a:spcAft>
              <a:buSzPts val="1800"/>
              <a:buNone/>
            </a:pPr>
            <a:endParaRPr sz="2800" b="1" dirty="0">
              <a:latin typeface="Times New Roman"/>
              <a:ea typeface="Times New Roman"/>
              <a:cs typeface="Times New Roman"/>
              <a:sym typeface="Times New Roman"/>
            </a:endParaRPr>
          </a:p>
        </p:txBody>
      </p:sp>
      <p:sp>
        <p:nvSpPr>
          <p:cNvPr id="119" name="Google Shape;119;p16"/>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SFIT- IT department                     Project Title                                  </a:t>
            </a:r>
            <a:endParaRPr/>
          </a:p>
        </p:txBody>
      </p:sp>
      <p:sp>
        <p:nvSpPr>
          <p:cNvPr id="120" name="Google Shape;120;p16"/>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900"/>
              <a:buNone/>
            </a:pPr>
            <a:fld id="{00000000-1234-1234-1234-123412341234}" type="slidenum">
              <a:rPr lang="en-US"/>
              <a:t>4</a:t>
            </a:fld>
            <a:endParaRPr/>
          </a:p>
        </p:txBody>
      </p:sp>
      <p:pic>
        <p:nvPicPr>
          <p:cNvPr id="121" name="Google Shape;121;p16"/>
          <p:cNvPicPr preferRelativeResize="0"/>
          <p:nvPr/>
        </p:nvPicPr>
        <p:blipFill rotWithShape="1">
          <a:blip r:embed="rId3">
            <a:alphaModFix/>
          </a:blip>
          <a:srcRect/>
          <a:stretch/>
        </p:blipFill>
        <p:spPr>
          <a:xfrm>
            <a:off x="8305800" y="6172200"/>
            <a:ext cx="533400" cy="524282"/>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17"/>
          <p:cNvSpPr txBox="1">
            <a:spLocks noGrp="1"/>
          </p:cNvSpPr>
          <p:nvPr>
            <p:ph type="title"/>
          </p:nvPr>
        </p:nvSpPr>
        <p:spPr>
          <a:xfrm>
            <a:off x="228600" y="365126"/>
            <a:ext cx="8610600" cy="13255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4000"/>
              <a:buFont typeface="Times New Roman"/>
              <a:buNone/>
            </a:pPr>
            <a:r>
              <a:rPr lang="en-US" sz="4000">
                <a:latin typeface="Times New Roman"/>
                <a:ea typeface="Times New Roman"/>
                <a:cs typeface="Times New Roman"/>
                <a:sym typeface="Times New Roman"/>
              </a:rPr>
              <a:t>Problem definition &amp; Proposed solution </a:t>
            </a:r>
            <a:endParaRPr sz="4000">
              <a:latin typeface="Times New Roman"/>
              <a:ea typeface="Times New Roman"/>
              <a:cs typeface="Times New Roman"/>
              <a:sym typeface="Times New Roman"/>
            </a:endParaRPr>
          </a:p>
        </p:txBody>
      </p:sp>
      <p:sp>
        <p:nvSpPr>
          <p:cNvPr id="128" name="Google Shape;128;p17"/>
          <p:cNvSpPr txBox="1">
            <a:spLocks noGrp="1"/>
          </p:cNvSpPr>
          <p:nvPr>
            <p:ph type="body" idx="1"/>
          </p:nvPr>
        </p:nvSpPr>
        <p:spPr>
          <a:xfrm>
            <a:off x="628650" y="1426001"/>
            <a:ext cx="7886700" cy="4751100"/>
          </a:xfrm>
          <a:prstGeom prst="rect">
            <a:avLst/>
          </a:prstGeom>
          <a:noFill/>
          <a:ln>
            <a:noFill/>
          </a:ln>
        </p:spPr>
        <p:txBody>
          <a:bodyPr spcFirstLastPara="1" wrap="square" lIns="91425" tIns="45700" rIns="91425" bIns="45700" anchor="t" anchorCtr="0">
            <a:noAutofit/>
          </a:bodyPr>
          <a:lstStyle/>
          <a:p>
            <a:pPr marL="171450" lvl="0" indent="0" algn="l" rtl="0">
              <a:lnSpc>
                <a:spcPct val="90000"/>
              </a:lnSpc>
              <a:spcBef>
                <a:spcPts val="750"/>
              </a:spcBef>
              <a:spcAft>
                <a:spcPts val="0"/>
              </a:spcAft>
              <a:buSzPts val="1800"/>
              <a:buNone/>
            </a:pPr>
            <a:r>
              <a:rPr lang="en-US" sz="2400" dirty="0">
                <a:latin typeface="Times New Roman"/>
                <a:ea typeface="Times New Roman"/>
                <a:cs typeface="Times New Roman"/>
                <a:sym typeface="Times New Roman"/>
              </a:rPr>
              <a:t>Problem definition:</a:t>
            </a:r>
            <a:endParaRPr sz="2400" dirty="0">
              <a:latin typeface="Times New Roman"/>
              <a:ea typeface="Times New Roman"/>
              <a:cs typeface="Times New Roman"/>
              <a:sym typeface="Times New Roman"/>
            </a:endParaRPr>
          </a:p>
          <a:p>
            <a:pPr marL="457200" lvl="0" indent="-374650" algn="l" rtl="0">
              <a:lnSpc>
                <a:spcPct val="90000"/>
              </a:lnSpc>
              <a:spcBef>
                <a:spcPts val="750"/>
              </a:spcBef>
              <a:spcAft>
                <a:spcPts val="0"/>
              </a:spcAft>
              <a:buSzPts val="2300"/>
              <a:buFont typeface="Times New Roman"/>
              <a:buChar char="•"/>
            </a:pPr>
            <a:r>
              <a:rPr lang="en-US" sz="2400" dirty="0">
                <a:latin typeface="Times New Roman"/>
                <a:ea typeface="Times New Roman"/>
                <a:cs typeface="Times New Roman"/>
                <a:sym typeface="Times New Roman"/>
              </a:rPr>
              <a:t>The customer’s have very less options to choose from.</a:t>
            </a:r>
          </a:p>
          <a:p>
            <a:pPr marL="457200" lvl="0" indent="-374650" algn="l" rtl="0">
              <a:lnSpc>
                <a:spcPct val="90000"/>
              </a:lnSpc>
              <a:spcBef>
                <a:spcPts val="750"/>
              </a:spcBef>
              <a:spcAft>
                <a:spcPts val="0"/>
              </a:spcAft>
              <a:buSzPts val="2300"/>
              <a:buFont typeface="Times New Roman"/>
              <a:buChar char="•"/>
            </a:pPr>
            <a:r>
              <a:rPr lang="en-IN" sz="2400" dirty="0">
                <a:latin typeface="Times New Roman" panose="02020603050405020304" pitchFamily="18" charset="0"/>
                <a:cs typeface="Times New Roman" panose="02020603050405020304" pitchFamily="18" charset="0"/>
              </a:rPr>
              <a:t>No ratings provided of new products</a:t>
            </a:r>
            <a:r>
              <a:rPr lang="en-US" sz="2400" dirty="0">
                <a:latin typeface="Times New Roman"/>
                <a:cs typeface="Times New Roman"/>
                <a:sym typeface="Times New Roman"/>
              </a:rPr>
              <a:t>.</a:t>
            </a:r>
          </a:p>
          <a:p>
            <a:pPr marL="457200" lvl="0" indent="-374650" algn="l" rtl="0">
              <a:lnSpc>
                <a:spcPct val="90000"/>
              </a:lnSpc>
              <a:spcBef>
                <a:spcPts val="750"/>
              </a:spcBef>
              <a:spcAft>
                <a:spcPts val="0"/>
              </a:spcAft>
              <a:buSzPts val="2300"/>
              <a:buFont typeface="Times New Roman"/>
              <a:buChar char="•"/>
            </a:pPr>
            <a:r>
              <a:rPr lang="en-US" sz="2400" dirty="0">
                <a:latin typeface="Times New Roman"/>
                <a:ea typeface="Times New Roman"/>
                <a:cs typeface="Times New Roman"/>
                <a:sym typeface="Times New Roman"/>
              </a:rPr>
              <a:t>Bad or no customer service.</a:t>
            </a:r>
            <a:endParaRPr sz="2400" dirty="0">
              <a:latin typeface="Times New Roman"/>
              <a:ea typeface="Times New Roman"/>
              <a:cs typeface="Times New Roman"/>
              <a:sym typeface="Times New Roman"/>
            </a:endParaRPr>
          </a:p>
          <a:p>
            <a:pPr marL="171450" lvl="0" indent="0" algn="l" rtl="0">
              <a:lnSpc>
                <a:spcPct val="90000"/>
              </a:lnSpc>
              <a:spcBef>
                <a:spcPts val="750"/>
              </a:spcBef>
              <a:spcAft>
                <a:spcPts val="0"/>
              </a:spcAft>
              <a:buSzPts val="1800"/>
              <a:buNone/>
            </a:pPr>
            <a:r>
              <a:rPr lang="en-US" sz="2400" dirty="0">
                <a:latin typeface="Times New Roman"/>
                <a:ea typeface="Times New Roman"/>
                <a:cs typeface="Times New Roman"/>
                <a:sym typeface="Times New Roman"/>
              </a:rPr>
              <a:t>Proposed solution: </a:t>
            </a:r>
            <a:endParaRPr sz="2400" dirty="0">
              <a:latin typeface="Times New Roman"/>
              <a:ea typeface="Times New Roman"/>
              <a:cs typeface="Times New Roman"/>
              <a:sym typeface="Times New Roman"/>
            </a:endParaRPr>
          </a:p>
          <a:p>
            <a:pPr marL="457200" lvl="0" indent="-342900" algn="l" rtl="0">
              <a:lnSpc>
                <a:spcPct val="90000"/>
              </a:lnSpc>
              <a:spcBef>
                <a:spcPts val="750"/>
              </a:spcBef>
              <a:spcAft>
                <a:spcPts val="0"/>
              </a:spcAft>
              <a:buSzPts val="1800"/>
              <a:buFont typeface="Times New Roman"/>
              <a:buChar char="•"/>
            </a:pPr>
            <a:r>
              <a:rPr lang="en-US" sz="2400" dirty="0">
                <a:latin typeface="Times New Roman"/>
                <a:ea typeface="Times New Roman"/>
                <a:cs typeface="Times New Roman"/>
                <a:sym typeface="Times New Roman"/>
              </a:rPr>
              <a:t>We created online electronics website where customers can shop the products online which will be delivered to them at the specified address.</a:t>
            </a:r>
          </a:p>
          <a:p>
            <a:pPr marL="457200" lvl="0" indent="-342900" algn="l" rtl="0">
              <a:lnSpc>
                <a:spcPct val="90000"/>
              </a:lnSpc>
              <a:spcBef>
                <a:spcPts val="750"/>
              </a:spcBef>
              <a:spcAft>
                <a:spcPts val="0"/>
              </a:spcAft>
              <a:buSzPts val="1800"/>
              <a:buFont typeface="Times New Roman"/>
              <a:buChar char="•"/>
            </a:pPr>
            <a:r>
              <a:rPr lang="en-US" sz="2400" dirty="0">
                <a:latin typeface="Times New Roman"/>
                <a:ea typeface="Times New Roman"/>
                <a:cs typeface="Times New Roman"/>
                <a:sym typeface="Times New Roman"/>
              </a:rPr>
              <a:t>Our website will have a wide range of products for the customer to choose from with easy returns and 24hr customer care support.</a:t>
            </a:r>
            <a:endParaRPr sz="2400" dirty="0">
              <a:latin typeface="Times New Roman"/>
              <a:ea typeface="Times New Roman"/>
              <a:cs typeface="Times New Roman"/>
              <a:sym typeface="Times New Roman"/>
            </a:endParaRPr>
          </a:p>
          <a:p>
            <a:pPr marL="171450" lvl="0" indent="0" algn="l" rtl="0">
              <a:lnSpc>
                <a:spcPct val="90000"/>
              </a:lnSpc>
              <a:spcBef>
                <a:spcPts val="750"/>
              </a:spcBef>
              <a:spcAft>
                <a:spcPts val="0"/>
              </a:spcAft>
              <a:buClr>
                <a:schemeClr val="dk1"/>
              </a:buClr>
              <a:buSzPts val="1100"/>
              <a:buFont typeface="Arial"/>
              <a:buNone/>
            </a:pPr>
            <a:endParaRPr sz="3000" dirty="0">
              <a:latin typeface="Times New Roman"/>
              <a:ea typeface="Times New Roman"/>
              <a:cs typeface="Times New Roman"/>
              <a:sym typeface="Times New Roman"/>
            </a:endParaRPr>
          </a:p>
          <a:p>
            <a:pPr marL="171450" lvl="0" indent="0" algn="l" rtl="0">
              <a:lnSpc>
                <a:spcPct val="90000"/>
              </a:lnSpc>
              <a:spcBef>
                <a:spcPts val="750"/>
              </a:spcBef>
              <a:spcAft>
                <a:spcPts val="0"/>
              </a:spcAft>
              <a:buClr>
                <a:schemeClr val="dk1"/>
              </a:buClr>
              <a:buSzPts val="1100"/>
              <a:buFont typeface="Arial"/>
              <a:buNone/>
            </a:pPr>
            <a:endParaRPr sz="3000" dirty="0">
              <a:latin typeface="Times New Roman"/>
              <a:ea typeface="Times New Roman"/>
              <a:cs typeface="Times New Roman"/>
              <a:sym typeface="Times New Roman"/>
            </a:endParaRPr>
          </a:p>
          <a:p>
            <a:pPr marL="171450" lvl="0" indent="0" algn="l" rtl="0">
              <a:lnSpc>
                <a:spcPct val="90000"/>
              </a:lnSpc>
              <a:spcBef>
                <a:spcPts val="750"/>
              </a:spcBef>
              <a:spcAft>
                <a:spcPts val="0"/>
              </a:spcAft>
              <a:buSzPts val="1800"/>
              <a:buNone/>
            </a:pPr>
            <a:endParaRPr sz="3000" dirty="0">
              <a:latin typeface="Times New Roman"/>
              <a:ea typeface="Times New Roman"/>
              <a:cs typeface="Times New Roman"/>
              <a:sym typeface="Times New Roman"/>
            </a:endParaRPr>
          </a:p>
        </p:txBody>
      </p:sp>
      <p:sp>
        <p:nvSpPr>
          <p:cNvPr id="129" name="Google Shape;129;p17"/>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SFIT- IT department                     Project Title                                  </a:t>
            </a:r>
            <a:endParaRPr/>
          </a:p>
        </p:txBody>
      </p:sp>
      <p:sp>
        <p:nvSpPr>
          <p:cNvPr id="130" name="Google Shape;130;p17"/>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900"/>
              <a:buNone/>
            </a:pPr>
            <a:fld id="{00000000-1234-1234-1234-123412341234}" type="slidenum">
              <a:rPr lang="en-US"/>
              <a:t>5</a:t>
            </a:fld>
            <a:endParaRPr/>
          </a:p>
        </p:txBody>
      </p:sp>
      <p:pic>
        <p:nvPicPr>
          <p:cNvPr id="131" name="Google Shape;131;p17"/>
          <p:cNvPicPr preferRelativeResize="0"/>
          <p:nvPr/>
        </p:nvPicPr>
        <p:blipFill rotWithShape="1">
          <a:blip r:embed="rId3">
            <a:alphaModFix/>
          </a:blip>
          <a:srcRect/>
          <a:stretch/>
        </p:blipFill>
        <p:spPr>
          <a:xfrm>
            <a:off x="8305800" y="6172200"/>
            <a:ext cx="533400" cy="524282"/>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18"/>
          <p:cNvSpPr txBox="1">
            <a:spLocks noGrp="1"/>
          </p:cNvSpPr>
          <p:nvPr>
            <p:ph type="title"/>
          </p:nvPr>
        </p:nvSpPr>
        <p:spPr>
          <a:xfrm>
            <a:off x="628650" y="365126"/>
            <a:ext cx="8210550" cy="13255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4000"/>
              <a:buFont typeface="Times New Roman"/>
              <a:buNone/>
            </a:pPr>
            <a:r>
              <a:rPr lang="en-US" sz="4000">
                <a:latin typeface="Times New Roman"/>
                <a:ea typeface="Times New Roman"/>
                <a:cs typeface="Times New Roman"/>
                <a:sym typeface="Times New Roman"/>
              </a:rPr>
              <a:t>Comparative study of Existing systems  </a:t>
            </a:r>
            <a:endParaRPr sz="4000">
              <a:latin typeface="Times New Roman"/>
              <a:ea typeface="Times New Roman"/>
              <a:cs typeface="Times New Roman"/>
              <a:sym typeface="Times New Roman"/>
            </a:endParaRPr>
          </a:p>
        </p:txBody>
      </p:sp>
      <p:graphicFrame>
        <p:nvGraphicFramePr>
          <p:cNvPr id="138" name="Google Shape;138;p18"/>
          <p:cNvGraphicFramePr/>
          <p:nvPr>
            <p:extLst>
              <p:ext uri="{D42A27DB-BD31-4B8C-83A1-F6EECF244321}">
                <p14:modId xmlns:p14="http://schemas.microsoft.com/office/powerpoint/2010/main" val="2847289489"/>
              </p:ext>
            </p:extLst>
          </p:nvPr>
        </p:nvGraphicFramePr>
        <p:xfrm>
          <a:off x="628650" y="1825621"/>
          <a:ext cx="7886700" cy="3771125"/>
        </p:xfrm>
        <a:graphic>
          <a:graphicData uri="http://schemas.openxmlformats.org/drawingml/2006/table">
            <a:tbl>
              <a:tblPr firstRow="1" bandRow="1">
                <a:noFill/>
                <a:tableStyleId>{901A1066-D6A4-4E29-8E21-BCA46A3A5B37}</a:tableStyleId>
              </a:tblPr>
              <a:tblGrid>
                <a:gridCol w="673875">
                  <a:extLst>
                    <a:ext uri="{9D8B030D-6E8A-4147-A177-3AD203B41FA5}">
                      <a16:colId xmlns:a16="http://schemas.microsoft.com/office/drawing/2014/main" val="20000"/>
                    </a:ext>
                  </a:extLst>
                </a:gridCol>
                <a:gridCol w="1198000">
                  <a:extLst>
                    <a:ext uri="{9D8B030D-6E8A-4147-A177-3AD203B41FA5}">
                      <a16:colId xmlns:a16="http://schemas.microsoft.com/office/drawing/2014/main" val="20001"/>
                    </a:ext>
                  </a:extLst>
                </a:gridCol>
                <a:gridCol w="1397675">
                  <a:extLst>
                    <a:ext uri="{9D8B030D-6E8A-4147-A177-3AD203B41FA5}">
                      <a16:colId xmlns:a16="http://schemas.microsoft.com/office/drawing/2014/main" val="20002"/>
                    </a:ext>
                  </a:extLst>
                </a:gridCol>
                <a:gridCol w="1359600">
                  <a:extLst>
                    <a:ext uri="{9D8B030D-6E8A-4147-A177-3AD203B41FA5}">
                      <a16:colId xmlns:a16="http://schemas.microsoft.com/office/drawing/2014/main" val="20003"/>
                    </a:ext>
                  </a:extLst>
                </a:gridCol>
                <a:gridCol w="1371600">
                  <a:extLst>
                    <a:ext uri="{9D8B030D-6E8A-4147-A177-3AD203B41FA5}">
                      <a16:colId xmlns:a16="http://schemas.microsoft.com/office/drawing/2014/main" val="20004"/>
                    </a:ext>
                  </a:extLst>
                </a:gridCol>
                <a:gridCol w="1885950">
                  <a:extLst>
                    <a:ext uri="{9D8B030D-6E8A-4147-A177-3AD203B41FA5}">
                      <a16:colId xmlns:a16="http://schemas.microsoft.com/office/drawing/2014/main" val="20005"/>
                    </a:ext>
                  </a:extLst>
                </a:gridCol>
              </a:tblGrid>
              <a:tr h="832050">
                <a:tc>
                  <a:txBody>
                    <a:bodyPr/>
                    <a:lstStyle/>
                    <a:p>
                      <a:pPr marL="0" marR="0" lvl="0" indent="0" algn="l" rtl="0">
                        <a:lnSpc>
                          <a:spcPct val="100000"/>
                        </a:lnSpc>
                        <a:spcBef>
                          <a:spcPts val="0"/>
                        </a:spcBef>
                        <a:spcAft>
                          <a:spcPts val="0"/>
                        </a:spcAft>
                        <a:buClr>
                          <a:srgbClr val="000000"/>
                        </a:buClr>
                        <a:buSzPts val="1800"/>
                        <a:buFont typeface="Arial"/>
                        <a:buNone/>
                      </a:pPr>
                      <a:r>
                        <a:rPr lang="en-US" sz="1800" b="1" u="none" strike="noStrike" cap="none">
                          <a:latin typeface="Times New Roman"/>
                          <a:ea typeface="Times New Roman"/>
                          <a:cs typeface="Times New Roman"/>
                          <a:sym typeface="Times New Roman"/>
                        </a:rPr>
                        <a:t>Sr. No.</a:t>
                      </a:r>
                      <a:endParaRPr sz="1800" b="1"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b="1" u="none" strike="noStrike" cap="none">
                          <a:latin typeface="Times New Roman"/>
                          <a:ea typeface="Times New Roman"/>
                          <a:cs typeface="Times New Roman"/>
                          <a:sym typeface="Times New Roman"/>
                        </a:rPr>
                        <a:t>Features </a:t>
                      </a:r>
                      <a:endParaRPr sz="1800" b="1"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Arial"/>
                        <a:buNone/>
                        <a:tabLst/>
                        <a:defRPr/>
                      </a:pPr>
                      <a:r>
                        <a:rPr lang="en-US" sz="1800" b="1" dirty="0">
                          <a:latin typeface="Times New Roman"/>
                          <a:ea typeface="Times New Roman"/>
                          <a:cs typeface="Times New Roman"/>
                          <a:sym typeface="Times New Roman"/>
                        </a:rPr>
                        <a:t>  Amazon</a:t>
                      </a:r>
                    </a:p>
                    <a:p>
                      <a:pPr marL="0" marR="0" lvl="0" indent="0" algn="l" rtl="0">
                        <a:lnSpc>
                          <a:spcPct val="100000"/>
                        </a:lnSpc>
                        <a:spcBef>
                          <a:spcPts val="0"/>
                        </a:spcBef>
                        <a:spcAft>
                          <a:spcPts val="0"/>
                        </a:spcAft>
                        <a:buClr>
                          <a:srgbClr val="000000"/>
                        </a:buClr>
                        <a:buSzPts val="1800"/>
                        <a:buFont typeface="Arial"/>
                        <a:buNone/>
                      </a:pPr>
                      <a:endParaRPr sz="1800" b="1" u="none" strike="noStrike" cap="none" dirty="0">
                        <a:latin typeface="Times New Roman"/>
                        <a:ea typeface="Times New Roman"/>
                        <a:cs typeface="Times New Roman"/>
                        <a:sym typeface="Times New Roman"/>
                      </a:endParaRPr>
                    </a:p>
                  </a:txBody>
                  <a:tcPr marL="91450" marR="91450" marT="45725" marB="45725"/>
                </a:tc>
                <a:tc>
                  <a:txBody>
                    <a:bodyPr/>
                    <a:lstStyle/>
                    <a:p>
                      <a:pPr marL="0" marR="0" lvl="0" indent="0" algn="l" defTabSz="914400" rtl="0" eaLnBrk="1" fontAlgn="auto" latinLnBrk="0" hangingPunct="1">
                        <a:lnSpc>
                          <a:spcPct val="100000"/>
                        </a:lnSpc>
                        <a:spcBef>
                          <a:spcPts val="0"/>
                        </a:spcBef>
                        <a:spcAft>
                          <a:spcPts val="0"/>
                        </a:spcAft>
                        <a:buClr>
                          <a:schemeClr val="dk1"/>
                        </a:buClr>
                        <a:buSzPts val="1800"/>
                        <a:buFont typeface="Times New Roman"/>
                        <a:buNone/>
                        <a:tabLst/>
                        <a:defRPr/>
                      </a:pPr>
                      <a:r>
                        <a:rPr lang="en-US" sz="1800" b="1" dirty="0"/>
                        <a:t>   Flipkart</a:t>
                      </a:r>
                      <a:endParaRPr lang="en-IN" sz="1800" b="1" dirty="0"/>
                    </a:p>
                    <a:p>
                      <a:pPr marL="0" marR="0" lvl="0" indent="0" algn="l" rtl="0">
                        <a:lnSpc>
                          <a:spcPct val="100000"/>
                        </a:lnSpc>
                        <a:spcBef>
                          <a:spcPts val="0"/>
                        </a:spcBef>
                        <a:spcAft>
                          <a:spcPts val="0"/>
                        </a:spcAft>
                        <a:buClr>
                          <a:schemeClr val="dk1"/>
                        </a:buClr>
                        <a:buSzPts val="1800"/>
                        <a:buFont typeface="Times New Roman"/>
                        <a:buNone/>
                      </a:pPr>
                      <a:endParaRPr sz="14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b="1" u="none" strike="noStrike" cap="none" dirty="0">
                          <a:latin typeface="Times New Roman"/>
                          <a:ea typeface="Times New Roman"/>
                          <a:cs typeface="Times New Roman"/>
                          <a:sym typeface="Times New Roman"/>
                        </a:rPr>
                        <a:t>   Croma</a:t>
                      </a:r>
                      <a:endParaRPr sz="1800" b="1" u="none" strike="noStrike" cap="none" dirty="0">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b="1" u="none" strike="noStrike" cap="none">
                          <a:latin typeface="Times New Roman"/>
                          <a:ea typeface="Times New Roman"/>
                          <a:cs typeface="Times New Roman"/>
                          <a:sym typeface="Times New Roman"/>
                        </a:rPr>
                        <a:t>Your website </a:t>
                      </a:r>
                      <a:endParaRPr sz="1800" b="1" u="none" strike="noStrike" cap="none">
                        <a:latin typeface="Times New Roman"/>
                        <a:ea typeface="Times New Roman"/>
                        <a:cs typeface="Times New Roman"/>
                        <a:sym typeface="Times New Roman"/>
                      </a:endParaRPr>
                    </a:p>
                  </a:txBody>
                  <a:tcPr marL="91450" marR="91450" marT="45725" marB="45725"/>
                </a:tc>
                <a:extLst>
                  <a:ext uri="{0D108BD9-81ED-4DB2-BD59-A6C34878D82A}">
                    <a16:rowId xmlns:a16="http://schemas.microsoft.com/office/drawing/2014/main" val="10000"/>
                  </a:ext>
                </a:extLst>
              </a:tr>
              <a:tr h="659725">
                <a:tc>
                  <a:txBody>
                    <a:bodyPr/>
                    <a:lstStyle/>
                    <a:p>
                      <a:pPr marL="0" marR="0" lvl="0" indent="0" algn="l" rtl="0">
                        <a:lnSpc>
                          <a:spcPct val="100000"/>
                        </a:lnSpc>
                        <a:spcBef>
                          <a:spcPts val="0"/>
                        </a:spcBef>
                        <a:spcAft>
                          <a:spcPts val="0"/>
                        </a:spcAft>
                        <a:buClr>
                          <a:srgbClr val="000000"/>
                        </a:buClr>
                        <a:buSzPts val="1350"/>
                        <a:buFont typeface="Arial"/>
                        <a:buNone/>
                      </a:pPr>
                      <a:r>
                        <a:rPr lang="en-US" sz="1350" u="none" strike="noStrike" cap="none"/>
                        <a:t>1</a:t>
                      </a:r>
                      <a:endParaRPr sz="135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550"/>
                        <a:buFont typeface="Arial"/>
                        <a:buNone/>
                      </a:pPr>
                      <a:r>
                        <a:rPr lang="en-US" sz="1550" b="1" u="none" strike="noStrike" cap="none"/>
                        <a:t>Registration form</a:t>
                      </a:r>
                      <a:endParaRPr sz="1550" b="1" u="none" strike="noStrike" cap="none"/>
                    </a:p>
                  </a:txBody>
                  <a:tcPr marL="91450" marR="91450" marT="45725" marB="45725"/>
                </a:tc>
                <a:tc>
                  <a:txBody>
                    <a:bodyPr/>
                    <a:lstStyle/>
                    <a:p>
                      <a:pPr marL="0" marR="0" lvl="0" indent="0" algn="ctr" rtl="0">
                        <a:lnSpc>
                          <a:spcPct val="100000"/>
                        </a:lnSpc>
                        <a:spcBef>
                          <a:spcPts val="0"/>
                        </a:spcBef>
                        <a:spcAft>
                          <a:spcPts val="0"/>
                        </a:spcAft>
                        <a:buClr>
                          <a:schemeClr val="dk1"/>
                        </a:buClr>
                        <a:buSzPts val="1550"/>
                        <a:buFont typeface="Arial"/>
                        <a:buNone/>
                      </a:pPr>
                      <a:r>
                        <a:rPr lang="en-US" sz="1550" b="1" u="none" strike="noStrike" cap="none"/>
                        <a:t>Yes</a:t>
                      </a:r>
                      <a:endParaRPr sz="1550" b="1" u="none" strike="noStrike" cap="none"/>
                    </a:p>
                  </a:txBody>
                  <a:tcPr marL="91450" marR="91450" marT="45725" marB="45725" anchor="ctr"/>
                </a:tc>
                <a:tc>
                  <a:txBody>
                    <a:bodyPr/>
                    <a:lstStyle/>
                    <a:p>
                      <a:pPr marL="0" marR="0" lvl="0" indent="0" algn="ctr" rtl="0">
                        <a:lnSpc>
                          <a:spcPct val="100000"/>
                        </a:lnSpc>
                        <a:spcBef>
                          <a:spcPts val="0"/>
                        </a:spcBef>
                        <a:spcAft>
                          <a:spcPts val="0"/>
                        </a:spcAft>
                        <a:buClr>
                          <a:schemeClr val="dk1"/>
                        </a:buClr>
                        <a:buSzPts val="1550"/>
                        <a:buFont typeface="Arial"/>
                        <a:buNone/>
                      </a:pPr>
                      <a:r>
                        <a:rPr lang="en-US" sz="1550" b="1" u="none" strike="noStrike" cap="none"/>
                        <a:t>Yes</a:t>
                      </a:r>
                      <a:endParaRPr sz="1550" b="1" u="none" strike="noStrike" cap="none"/>
                    </a:p>
                  </a:txBody>
                  <a:tcPr marL="91450" marR="91450" marT="45725" marB="45725" anchor="ctr"/>
                </a:tc>
                <a:tc>
                  <a:txBody>
                    <a:bodyPr/>
                    <a:lstStyle/>
                    <a:p>
                      <a:pPr marL="0" marR="0" lvl="0" indent="0" algn="ctr" rtl="0">
                        <a:lnSpc>
                          <a:spcPct val="100000"/>
                        </a:lnSpc>
                        <a:spcBef>
                          <a:spcPts val="0"/>
                        </a:spcBef>
                        <a:spcAft>
                          <a:spcPts val="0"/>
                        </a:spcAft>
                        <a:buClr>
                          <a:schemeClr val="dk1"/>
                        </a:buClr>
                        <a:buSzPts val="1550"/>
                        <a:buFont typeface="Arial"/>
                        <a:buNone/>
                      </a:pPr>
                      <a:r>
                        <a:rPr lang="en-US" sz="1550" b="1" u="none" strike="noStrike" cap="none"/>
                        <a:t>Yes</a:t>
                      </a:r>
                      <a:endParaRPr sz="1550" b="1" u="none" strike="noStrike" cap="none"/>
                    </a:p>
                  </a:txBody>
                  <a:tcPr marL="91450" marR="91450" marT="45725" marB="45725" anchor="ctr"/>
                </a:tc>
                <a:tc>
                  <a:txBody>
                    <a:bodyPr/>
                    <a:lstStyle/>
                    <a:p>
                      <a:pPr marL="0" marR="0" lvl="0" indent="0" algn="ctr" rtl="0">
                        <a:lnSpc>
                          <a:spcPct val="100000"/>
                        </a:lnSpc>
                        <a:spcBef>
                          <a:spcPts val="0"/>
                        </a:spcBef>
                        <a:spcAft>
                          <a:spcPts val="0"/>
                        </a:spcAft>
                        <a:buClr>
                          <a:srgbClr val="000000"/>
                        </a:buClr>
                        <a:buSzPts val="1350"/>
                        <a:buFont typeface="Arial"/>
                        <a:buNone/>
                      </a:pPr>
                      <a:r>
                        <a:rPr lang="en-US" sz="1350" b="1" u="none" strike="noStrike" cap="none"/>
                        <a:t>Yes</a:t>
                      </a:r>
                      <a:endParaRPr sz="1350" b="1" u="none" strike="noStrike" cap="none"/>
                    </a:p>
                  </a:txBody>
                  <a:tcPr marL="91450" marR="91450" marT="45725" marB="45725" anchor="ctr"/>
                </a:tc>
                <a:extLst>
                  <a:ext uri="{0D108BD9-81ED-4DB2-BD59-A6C34878D82A}">
                    <a16:rowId xmlns:a16="http://schemas.microsoft.com/office/drawing/2014/main" val="10001"/>
                  </a:ext>
                </a:extLst>
              </a:tr>
              <a:tr h="532925">
                <a:tc>
                  <a:txBody>
                    <a:bodyPr/>
                    <a:lstStyle/>
                    <a:p>
                      <a:pPr marL="0" marR="0" lvl="0" indent="0" algn="l" rtl="0">
                        <a:lnSpc>
                          <a:spcPct val="100000"/>
                        </a:lnSpc>
                        <a:spcBef>
                          <a:spcPts val="0"/>
                        </a:spcBef>
                        <a:spcAft>
                          <a:spcPts val="0"/>
                        </a:spcAft>
                        <a:buClr>
                          <a:srgbClr val="000000"/>
                        </a:buClr>
                        <a:buSzPts val="1350"/>
                        <a:buFont typeface="Arial"/>
                        <a:buNone/>
                      </a:pPr>
                      <a:r>
                        <a:rPr lang="en-US" sz="1350" u="none" strike="noStrike" cap="none"/>
                        <a:t>2</a:t>
                      </a:r>
                      <a:endParaRPr sz="135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550"/>
                        <a:buFont typeface="Arial"/>
                        <a:buNone/>
                      </a:pPr>
                      <a:r>
                        <a:rPr lang="en-US" sz="1550" b="1" u="none" strike="noStrike" cap="none"/>
                        <a:t>Geolocation</a:t>
                      </a:r>
                      <a:endParaRPr sz="1550" b="1" u="none" strike="noStrike" cap="none"/>
                    </a:p>
                  </a:txBody>
                  <a:tcPr marL="91450" marR="91450" marT="45725" marB="45725"/>
                </a:tc>
                <a:tc>
                  <a:txBody>
                    <a:bodyPr/>
                    <a:lstStyle/>
                    <a:p>
                      <a:pPr marL="0" marR="0" lvl="0" indent="0" algn="ctr" rtl="0">
                        <a:lnSpc>
                          <a:spcPct val="100000"/>
                        </a:lnSpc>
                        <a:spcBef>
                          <a:spcPts val="0"/>
                        </a:spcBef>
                        <a:spcAft>
                          <a:spcPts val="0"/>
                        </a:spcAft>
                        <a:buClr>
                          <a:schemeClr val="dk1"/>
                        </a:buClr>
                        <a:buSzPts val="1550"/>
                        <a:buFont typeface="Arial"/>
                        <a:buNone/>
                      </a:pPr>
                      <a:r>
                        <a:rPr lang="en-US" sz="1550" b="1" u="none" strike="noStrike" cap="none"/>
                        <a:t>Yes</a:t>
                      </a:r>
                      <a:endParaRPr sz="1550" b="1" u="none" strike="noStrike" cap="none"/>
                    </a:p>
                  </a:txBody>
                  <a:tcPr marL="91450" marR="91450" marT="45725" marB="45725" anchor="ctr"/>
                </a:tc>
                <a:tc>
                  <a:txBody>
                    <a:bodyPr/>
                    <a:lstStyle/>
                    <a:p>
                      <a:pPr marL="0" marR="0" lvl="0" indent="0" algn="ctr" rtl="0">
                        <a:lnSpc>
                          <a:spcPct val="100000"/>
                        </a:lnSpc>
                        <a:spcBef>
                          <a:spcPts val="0"/>
                        </a:spcBef>
                        <a:spcAft>
                          <a:spcPts val="0"/>
                        </a:spcAft>
                        <a:buClr>
                          <a:srgbClr val="000000"/>
                        </a:buClr>
                        <a:buSzPts val="1550"/>
                        <a:buFont typeface="Arial"/>
                        <a:buNone/>
                      </a:pPr>
                      <a:r>
                        <a:rPr lang="en-US" sz="1550" b="1" u="none" strike="noStrike" cap="none"/>
                        <a:t>No</a:t>
                      </a:r>
                      <a:endParaRPr sz="1550" b="1" u="none" strike="noStrike" cap="none"/>
                    </a:p>
                  </a:txBody>
                  <a:tcPr marL="91450" marR="91450" marT="45725" marB="45725" anchor="ctr"/>
                </a:tc>
                <a:tc>
                  <a:txBody>
                    <a:bodyPr/>
                    <a:lstStyle/>
                    <a:p>
                      <a:pPr marL="0" marR="0" lvl="0" indent="0" algn="ctr" rtl="0">
                        <a:lnSpc>
                          <a:spcPct val="100000"/>
                        </a:lnSpc>
                        <a:spcBef>
                          <a:spcPts val="0"/>
                        </a:spcBef>
                        <a:spcAft>
                          <a:spcPts val="0"/>
                        </a:spcAft>
                        <a:buClr>
                          <a:schemeClr val="dk1"/>
                        </a:buClr>
                        <a:buSzPts val="1550"/>
                        <a:buFont typeface="Arial"/>
                        <a:buNone/>
                      </a:pPr>
                      <a:r>
                        <a:rPr lang="en-US" sz="1550" b="1" u="none" strike="noStrike" cap="none" dirty="0"/>
                        <a:t>yes</a:t>
                      </a:r>
                      <a:endParaRPr sz="1550" b="1" u="none" strike="noStrike" cap="none" dirty="0"/>
                    </a:p>
                  </a:txBody>
                  <a:tcPr marL="91450" marR="91450" marT="45725" marB="45725" anchor="ctr"/>
                </a:tc>
                <a:tc>
                  <a:txBody>
                    <a:bodyPr/>
                    <a:lstStyle/>
                    <a:p>
                      <a:pPr marL="0" marR="0" lvl="0" indent="0" algn="ctr" rtl="0">
                        <a:lnSpc>
                          <a:spcPct val="100000"/>
                        </a:lnSpc>
                        <a:spcBef>
                          <a:spcPts val="0"/>
                        </a:spcBef>
                        <a:spcAft>
                          <a:spcPts val="0"/>
                        </a:spcAft>
                        <a:buClr>
                          <a:schemeClr val="dk1"/>
                        </a:buClr>
                        <a:buSzPts val="1550"/>
                        <a:buFont typeface="Arial"/>
                        <a:buNone/>
                      </a:pPr>
                      <a:r>
                        <a:rPr lang="en-US" sz="1550" b="1" u="none" strike="noStrike" cap="none" dirty="0"/>
                        <a:t>No</a:t>
                      </a:r>
                      <a:endParaRPr sz="1550" b="1" u="none" strike="noStrike" cap="none" dirty="0"/>
                    </a:p>
                  </a:txBody>
                  <a:tcPr marL="91450" marR="91450" marT="45725" marB="45725" anchor="ctr"/>
                </a:tc>
                <a:extLst>
                  <a:ext uri="{0D108BD9-81ED-4DB2-BD59-A6C34878D82A}">
                    <a16:rowId xmlns:a16="http://schemas.microsoft.com/office/drawing/2014/main" val="10002"/>
                  </a:ext>
                </a:extLst>
              </a:tr>
              <a:tr h="606750">
                <a:tc>
                  <a:txBody>
                    <a:bodyPr/>
                    <a:lstStyle/>
                    <a:p>
                      <a:pPr marL="0" marR="0" lvl="0" indent="0" algn="l" rtl="0">
                        <a:lnSpc>
                          <a:spcPct val="100000"/>
                        </a:lnSpc>
                        <a:spcBef>
                          <a:spcPts val="0"/>
                        </a:spcBef>
                        <a:spcAft>
                          <a:spcPts val="0"/>
                        </a:spcAft>
                        <a:buClr>
                          <a:srgbClr val="000000"/>
                        </a:buClr>
                        <a:buSzPts val="1350"/>
                        <a:buFont typeface="Arial"/>
                        <a:buNone/>
                      </a:pPr>
                      <a:r>
                        <a:rPr lang="en-US" sz="1350" u="none" strike="noStrike" cap="none"/>
                        <a:t>3</a:t>
                      </a:r>
                      <a:endParaRPr sz="135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550"/>
                        <a:buFont typeface="Arial"/>
                        <a:buNone/>
                      </a:pPr>
                      <a:r>
                        <a:rPr lang="en-US" sz="1550" b="1" u="none" strike="noStrike" cap="none"/>
                        <a:t>Product details</a:t>
                      </a:r>
                      <a:endParaRPr sz="1550" b="1" u="none" strike="noStrike" cap="none"/>
                    </a:p>
                  </a:txBody>
                  <a:tcPr marL="91450" marR="91450" marT="45725" marB="45725"/>
                </a:tc>
                <a:tc>
                  <a:txBody>
                    <a:bodyPr/>
                    <a:lstStyle/>
                    <a:p>
                      <a:pPr marL="0" marR="0" lvl="0" indent="0" algn="ctr" rtl="0">
                        <a:lnSpc>
                          <a:spcPct val="100000"/>
                        </a:lnSpc>
                        <a:spcBef>
                          <a:spcPts val="0"/>
                        </a:spcBef>
                        <a:spcAft>
                          <a:spcPts val="0"/>
                        </a:spcAft>
                        <a:buClr>
                          <a:schemeClr val="dk1"/>
                        </a:buClr>
                        <a:buSzPts val="1550"/>
                        <a:buFont typeface="Arial"/>
                        <a:buNone/>
                      </a:pPr>
                      <a:r>
                        <a:rPr lang="en-US" sz="1550" b="1" u="none" strike="noStrike" cap="none"/>
                        <a:t>No</a:t>
                      </a:r>
                      <a:endParaRPr sz="1550" b="1" u="none" strike="noStrike" cap="none"/>
                    </a:p>
                  </a:txBody>
                  <a:tcPr marL="91450" marR="91450" marT="45725" marB="45725" anchor="ctr"/>
                </a:tc>
                <a:tc>
                  <a:txBody>
                    <a:bodyPr/>
                    <a:lstStyle/>
                    <a:p>
                      <a:pPr marL="0" marR="0" lvl="0" indent="0" algn="ctr" rtl="0">
                        <a:lnSpc>
                          <a:spcPct val="100000"/>
                        </a:lnSpc>
                        <a:spcBef>
                          <a:spcPts val="0"/>
                        </a:spcBef>
                        <a:spcAft>
                          <a:spcPts val="0"/>
                        </a:spcAft>
                        <a:buClr>
                          <a:schemeClr val="dk1"/>
                        </a:buClr>
                        <a:buSzPts val="1550"/>
                        <a:buFont typeface="Arial"/>
                        <a:buNone/>
                      </a:pPr>
                      <a:r>
                        <a:rPr lang="en-US" sz="1550" b="1" u="none" strike="noStrike" cap="none"/>
                        <a:t>Yes</a:t>
                      </a:r>
                      <a:endParaRPr sz="1550" b="1" u="none" strike="noStrike" cap="none"/>
                    </a:p>
                  </a:txBody>
                  <a:tcPr marL="91450" marR="91450" marT="45725" marB="45725" anchor="ctr"/>
                </a:tc>
                <a:tc>
                  <a:txBody>
                    <a:bodyPr/>
                    <a:lstStyle/>
                    <a:p>
                      <a:pPr marL="0" marR="0" lvl="0" indent="0" algn="ctr" rtl="0">
                        <a:lnSpc>
                          <a:spcPct val="100000"/>
                        </a:lnSpc>
                        <a:spcBef>
                          <a:spcPts val="0"/>
                        </a:spcBef>
                        <a:spcAft>
                          <a:spcPts val="0"/>
                        </a:spcAft>
                        <a:buClr>
                          <a:schemeClr val="dk1"/>
                        </a:buClr>
                        <a:buSzPts val="1550"/>
                        <a:buFont typeface="Arial"/>
                        <a:buNone/>
                      </a:pPr>
                      <a:r>
                        <a:rPr lang="en-US" sz="1550" b="1" u="none" strike="noStrike" cap="none"/>
                        <a:t>Yes</a:t>
                      </a:r>
                      <a:endParaRPr sz="1550" b="1" u="none" strike="noStrike" cap="none"/>
                    </a:p>
                  </a:txBody>
                  <a:tcPr marL="91450" marR="91450" marT="45725" marB="45725" anchor="ctr"/>
                </a:tc>
                <a:tc>
                  <a:txBody>
                    <a:bodyPr/>
                    <a:lstStyle/>
                    <a:p>
                      <a:pPr marL="0" marR="0" lvl="0" indent="0" algn="ctr" rtl="0">
                        <a:lnSpc>
                          <a:spcPct val="100000"/>
                        </a:lnSpc>
                        <a:spcBef>
                          <a:spcPts val="0"/>
                        </a:spcBef>
                        <a:spcAft>
                          <a:spcPts val="0"/>
                        </a:spcAft>
                        <a:buClr>
                          <a:schemeClr val="dk1"/>
                        </a:buClr>
                        <a:buSzPts val="1550"/>
                        <a:buFont typeface="Arial"/>
                        <a:buNone/>
                      </a:pPr>
                      <a:r>
                        <a:rPr lang="en-US" sz="1550" b="1" u="none" strike="noStrike" cap="none"/>
                        <a:t>Yes</a:t>
                      </a:r>
                      <a:endParaRPr sz="1550" b="1" u="none" strike="noStrike" cap="none"/>
                    </a:p>
                  </a:txBody>
                  <a:tcPr marL="91450" marR="91450" marT="45725" marB="45725" anchor="ctr"/>
                </a:tc>
                <a:extLst>
                  <a:ext uri="{0D108BD9-81ED-4DB2-BD59-A6C34878D82A}">
                    <a16:rowId xmlns:a16="http://schemas.microsoft.com/office/drawing/2014/main" val="10003"/>
                  </a:ext>
                </a:extLst>
              </a:tr>
              <a:tr h="606750">
                <a:tc>
                  <a:txBody>
                    <a:bodyPr/>
                    <a:lstStyle/>
                    <a:p>
                      <a:pPr marL="0" marR="0" lvl="0" indent="0" algn="l" rtl="0">
                        <a:lnSpc>
                          <a:spcPct val="100000"/>
                        </a:lnSpc>
                        <a:spcBef>
                          <a:spcPts val="0"/>
                        </a:spcBef>
                        <a:spcAft>
                          <a:spcPts val="0"/>
                        </a:spcAft>
                        <a:buClr>
                          <a:srgbClr val="000000"/>
                        </a:buClr>
                        <a:buSzPts val="1350"/>
                        <a:buFont typeface="Arial"/>
                        <a:buNone/>
                      </a:pPr>
                      <a:r>
                        <a:rPr lang="en-US" sz="1350" u="none" strike="noStrike" cap="none"/>
                        <a:t>4</a:t>
                      </a:r>
                      <a:endParaRPr sz="135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550"/>
                        <a:buFont typeface="Arial"/>
                        <a:buNone/>
                      </a:pPr>
                      <a:r>
                        <a:rPr lang="en-US" sz="1550" b="1" u="none" strike="noStrike" cap="none"/>
                        <a:t>Images of products</a:t>
                      </a:r>
                      <a:endParaRPr sz="1550" b="1" u="none" strike="noStrike" cap="none"/>
                    </a:p>
                  </a:txBody>
                  <a:tcPr marL="91450" marR="91450" marT="45725" marB="45725"/>
                </a:tc>
                <a:tc>
                  <a:txBody>
                    <a:bodyPr/>
                    <a:lstStyle/>
                    <a:p>
                      <a:pPr marL="0" marR="0" lvl="0" indent="0" algn="ctr" rtl="0">
                        <a:lnSpc>
                          <a:spcPct val="100000"/>
                        </a:lnSpc>
                        <a:spcBef>
                          <a:spcPts val="0"/>
                        </a:spcBef>
                        <a:spcAft>
                          <a:spcPts val="0"/>
                        </a:spcAft>
                        <a:buClr>
                          <a:schemeClr val="dk1"/>
                        </a:buClr>
                        <a:buSzPts val="1550"/>
                        <a:buFont typeface="Arial"/>
                        <a:buNone/>
                      </a:pPr>
                      <a:r>
                        <a:rPr lang="en-US" sz="1550" b="1" u="none" strike="noStrike" cap="none"/>
                        <a:t>Yes</a:t>
                      </a:r>
                      <a:endParaRPr sz="1550" b="1" u="none" strike="noStrike" cap="none"/>
                    </a:p>
                  </a:txBody>
                  <a:tcPr marL="91450" marR="91450" marT="45725" marB="45725" anchor="ctr"/>
                </a:tc>
                <a:tc>
                  <a:txBody>
                    <a:bodyPr/>
                    <a:lstStyle/>
                    <a:p>
                      <a:pPr marL="0" marR="0" lvl="0" indent="0" algn="ctr" rtl="0">
                        <a:lnSpc>
                          <a:spcPct val="100000"/>
                        </a:lnSpc>
                        <a:spcBef>
                          <a:spcPts val="0"/>
                        </a:spcBef>
                        <a:spcAft>
                          <a:spcPts val="0"/>
                        </a:spcAft>
                        <a:buClr>
                          <a:schemeClr val="dk1"/>
                        </a:buClr>
                        <a:buSzPts val="1550"/>
                        <a:buFont typeface="Arial"/>
                        <a:buNone/>
                      </a:pPr>
                      <a:r>
                        <a:rPr lang="en-US" sz="1550" b="1" u="none" strike="noStrike" cap="none"/>
                        <a:t>Yes</a:t>
                      </a:r>
                      <a:endParaRPr sz="1550" b="1" u="none" strike="noStrike" cap="none"/>
                    </a:p>
                  </a:txBody>
                  <a:tcPr marL="91450" marR="91450" marT="45725" marB="45725" anchor="ctr"/>
                </a:tc>
                <a:tc>
                  <a:txBody>
                    <a:bodyPr/>
                    <a:lstStyle/>
                    <a:p>
                      <a:pPr marL="0" marR="0" lvl="0" indent="0" algn="ctr" rtl="0">
                        <a:lnSpc>
                          <a:spcPct val="100000"/>
                        </a:lnSpc>
                        <a:spcBef>
                          <a:spcPts val="0"/>
                        </a:spcBef>
                        <a:spcAft>
                          <a:spcPts val="0"/>
                        </a:spcAft>
                        <a:buClr>
                          <a:schemeClr val="dk1"/>
                        </a:buClr>
                        <a:buSzPts val="1550"/>
                        <a:buFont typeface="Arial"/>
                        <a:buNone/>
                      </a:pPr>
                      <a:r>
                        <a:rPr lang="en-US" sz="1550" b="1" u="none" strike="noStrike" cap="none"/>
                        <a:t>Yes</a:t>
                      </a:r>
                      <a:endParaRPr sz="1550" b="1" u="none" strike="noStrike" cap="none"/>
                    </a:p>
                  </a:txBody>
                  <a:tcPr marL="91450" marR="91450" marT="45725" marB="45725" anchor="ctr"/>
                </a:tc>
                <a:tc>
                  <a:txBody>
                    <a:bodyPr/>
                    <a:lstStyle/>
                    <a:p>
                      <a:pPr marL="0" marR="0" lvl="0" indent="0" algn="ctr" rtl="0">
                        <a:lnSpc>
                          <a:spcPct val="100000"/>
                        </a:lnSpc>
                        <a:spcBef>
                          <a:spcPts val="0"/>
                        </a:spcBef>
                        <a:spcAft>
                          <a:spcPts val="0"/>
                        </a:spcAft>
                        <a:buClr>
                          <a:schemeClr val="dk1"/>
                        </a:buClr>
                        <a:buSzPts val="1550"/>
                        <a:buFont typeface="Arial"/>
                        <a:buNone/>
                      </a:pPr>
                      <a:r>
                        <a:rPr lang="en-US" sz="1550" b="1" u="none" strike="noStrike" cap="none"/>
                        <a:t>Yes</a:t>
                      </a:r>
                      <a:endParaRPr sz="1550" b="1" u="none" strike="noStrike" cap="none"/>
                    </a:p>
                  </a:txBody>
                  <a:tcPr marL="91450" marR="91450" marT="45725" marB="45725" anchor="ctr"/>
                </a:tc>
                <a:extLst>
                  <a:ext uri="{0D108BD9-81ED-4DB2-BD59-A6C34878D82A}">
                    <a16:rowId xmlns:a16="http://schemas.microsoft.com/office/drawing/2014/main" val="10004"/>
                  </a:ext>
                </a:extLst>
              </a:tr>
              <a:tr h="532925">
                <a:tc>
                  <a:txBody>
                    <a:bodyPr/>
                    <a:lstStyle/>
                    <a:p>
                      <a:pPr marL="0" marR="0" lvl="0" indent="0" algn="l" rtl="0">
                        <a:lnSpc>
                          <a:spcPct val="100000"/>
                        </a:lnSpc>
                        <a:spcBef>
                          <a:spcPts val="0"/>
                        </a:spcBef>
                        <a:spcAft>
                          <a:spcPts val="0"/>
                        </a:spcAft>
                        <a:buClr>
                          <a:srgbClr val="000000"/>
                        </a:buClr>
                        <a:buSzPts val="1350"/>
                        <a:buFont typeface="Arial"/>
                        <a:buNone/>
                      </a:pPr>
                      <a:r>
                        <a:rPr lang="en-US" sz="1350" u="none" strike="noStrike" cap="none"/>
                        <a:t>5</a:t>
                      </a:r>
                      <a:endParaRPr sz="135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550"/>
                        <a:buFont typeface="Arial"/>
                        <a:buNone/>
                      </a:pPr>
                      <a:r>
                        <a:rPr lang="en-US" sz="1550" b="1" u="none" strike="noStrike" cap="none" dirty="0"/>
                        <a:t>Contact Us</a:t>
                      </a:r>
                      <a:endParaRPr sz="1550" b="1" u="none" strike="noStrike" cap="none" dirty="0"/>
                    </a:p>
                  </a:txBody>
                  <a:tcPr marL="91450" marR="91450" marT="45725" marB="45725"/>
                </a:tc>
                <a:tc>
                  <a:txBody>
                    <a:bodyPr/>
                    <a:lstStyle/>
                    <a:p>
                      <a:pPr marL="0" marR="0" lvl="0" indent="0" algn="ctr" rtl="0">
                        <a:lnSpc>
                          <a:spcPct val="100000"/>
                        </a:lnSpc>
                        <a:spcBef>
                          <a:spcPts val="0"/>
                        </a:spcBef>
                        <a:spcAft>
                          <a:spcPts val="0"/>
                        </a:spcAft>
                        <a:buClr>
                          <a:schemeClr val="dk1"/>
                        </a:buClr>
                        <a:buSzPts val="1550"/>
                        <a:buFont typeface="Arial"/>
                        <a:buNone/>
                      </a:pPr>
                      <a:r>
                        <a:rPr lang="en-US" sz="1550" b="1" u="none" strike="noStrike" cap="none"/>
                        <a:t>Yes</a:t>
                      </a:r>
                      <a:endParaRPr sz="1550" b="1" u="none" strike="noStrike" cap="none"/>
                    </a:p>
                  </a:txBody>
                  <a:tcPr marL="91450" marR="91450" marT="45725" marB="45725" anchor="ctr"/>
                </a:tc>
                <a:tc>
                  <a:txBody>
                    <a:bodyPr/>
                    <a:lstStyle/>
                    <a:p>
                      <a:pPr marL="0" marR="0" lvl="0" indent="0" algn="ctr" rtl="0">
                        <a:lnSpc>
                          <a:spcPct val="100000"/>
                        </a:lnSpc>
                        <a:spcBef>
                          <a:spcPts val="0"/>
                        </a:spcBef>
                        <a:spcAft>
                          <a:spcPts val="0"/>
                        </a:spcAft>
                        <a:buClr>
                          <a:schemeClr val="dk1"/>
                        </a:buClr>
                        <a:buSzPts val="1550"/>
                        <a:buFont typeface="Arial"/>
                        <a:buNone/>
                      </a:pPr>
                      <a:r>
                        <a:rPr lang="en-US" sz="1550" b="1" u="none" strike="noStrike" cap="none"/>
                        <a:t>No</a:t>
                      </a:r>
                      <a:endParaRPr sz="1550" b="1" u="none" strike="noStrike" cap="none"/>
                    </a:p>
                  </a:txBody>
                  <a:tcPr marL="91450" marR="91450" marT="45725" marB="45725" anchor="ctr"/>
                </a:tc>
                <a:tc>
                  <a:txBody>
                    <a:bodyPr/>
                    <a:lstStyle/>
                    <a:p>
                      <a:pPr marL="0" marR="0" lvl="0" indent="0" algn="ctr" rtl="0">
                        <a:lnSpc>
                          <a:spcPct val="100000"/>
                        </a:lnSpc>
                        <a:spcBef>
                          <a:spcPts val="0"/>
                        </a:spcBef>
                        <a:spcAft>
                          <a:spcPts val="0"/>
                        </a:spcAft>
                        <a:buClr>
                          <a:schemeClr val="dk1"/>
                        </a:buClr>
                        <a:buSzPts val="1550"/>
                        <a:buFont typeface="Arial"/>
                        <a:buNone/>
                      </a:pPr>
                      <a:r>
                        <a:rPr lang="en-US" sz="1550" b="1" u="none" strike="noStrike" cap="none"/>
                        <a:t>No</a:t>
                      </a:r>
                      <a:endParaRPr sz="1550" b="1" u="none" strike="noStrike" cap="none"/>
                    </a:p>
                  </a:txBody>
                  <a:tcPr marL="91450" marR="91450" marT="45725" marB="45725" anchor="ctr"/>
                </a:tc>
                <a:tc>
                  <a:txBody>
                    <a:bodyPr/>
                    <a:lstStyle/>
                    <a:p>
                      <a:pPr marL="0" marR="0" lvl="0" indent="0" algn="ctr" rtl="0">
                        <a:lnSpc>
                          <a:spcPct val="100000"/>
                        </a:lnSpc>
                        <a:spcBef>
                          <a:spcPts val="0"/>
                        </a:spcBef>
                        <a:spcAft>
                          <a:spcPts val="0"/>
                        </a:spcAft>
                        <a:buClr>
                          <a:schemeClr val="dk1"/>
                        </a:buClr>
                        <a:buSzPts val="1550"/>
                        <a:buFont typeface="Arial"/>
                        <a:buNone/>
                      </a:pPr>
                      <a:r>
                        <a:rPr lang="en-US" sz="1550" b="1" u="none" strike="noStrike" cap="none" dirty="0"/>
                        <a:t>Yes</a:t>
                      </a:r>
                      <a:endParaRPr sz="1550" b="1" u="none" strike="noStrike" cap="none" dirty="0"/>
                    </a:p>
                  </a:txBody>
                  <a:tcPr marL="91450" marR="91450" marT="45725" marB="45725" anchor="ctr"/>
                </a:tc>
                <a:extLst>
                  <a:ext uri="{0D108BD9-81ED-4DB2-BD59-A6C34878D82A}">
                    <a16:rowId xmlns:a16="http://schemas.microsoft.com/office/drawing/2014/main" val="10005"/>
                  </a:ext>
                </a:extLst>
              </a:tr>
            </a:tbl>
          </a:graphicData>
        </a:graphic>
      </p:graphicFrame>
      <p:sp>
        <p:nvSpPr>
          <p:cNvPr id="139" name="Google Shape;139;p18"/>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SFIT- IT department                     Project Title                                  </a:t>
            </a:r>
            <a:endParaRPr/>
          </a:p>
        </p:txBody>
      </p:sp>
      <p:sp>
        <p:nvSpPr>
          <p:cNvPr id="140" name="Google Shape;140;p18"/>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900"/>
              <a:buNone/>
            </a:pPr>
            <a:fld id="{00000000-1234-1234-1234-123412341234}" type="slidenum">
              <a:rPr lang="en-US"/>
              <a:t>6</a:t>
            </a:fld>
            <a:endParaRPr/>
          </a:p>
        </p:txBody>
      </p:sp>
      <p:pic>
        <p:nvPicPr>
          <p:cNvPr id="141" name="Google Shape;141;p18"/>
          <p:cNvPicPr preferRelativeResize="0"/>
          <p:nvPr/>
        </p:nvPicPr>
        <p:blipFill rotWithShape="1">
          <a:blip r:embed="rId3">
            <a:alphaModFix/>
          </a:blip>
          <a:srcRect/>
          <a:stretch/>
        </p:blipFill>
        <p:spPr>
          <a:xfrm>
            <a:off x="8305800" y="6172200"/>
            <a:ext cx="533400" cy="524282"/>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19"/>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4000"/>
              <a:buFont typeface="Times New Roman"/>
              <a:buNone/>
            </a:pPr>
            <a:r>
              <a:rPr lang="en-US" sz="4000">
                <a:latin typeface="Times New Roman"/>
                <a:ea typeface="Times New Roman"/>
                <a:cs typeface="Times New Roman"/>
                <a:sym typeface="Times New Roman"/>
              </a:rPr>
              <a:t>Hardware &amp; software requirements</a:t>
            </a:r>
            <a:endParaRPr/>
          </a:p>
        </p:txBody>
      </p:sp>
      <p:sp>
        <p:nvSpPr>
          <p:cNvPr id="148" name="Google Shape;148;p19"/>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Autofit/>
          </a:bodyPr>
          <a:lstStyle/>
          <a:p>
            <a:pPr marL="171450" lvl="0" indent="-171450" algn="l" rtl="0">
              <a:lnSpc>
                <a:spcPct val="90000"/>
              </a:lnSpc>
              <a:spcBef>
                <a:spcPts val="0"/>
              </a:spcBef>
              <a:spcAft>
                <a:spcPts val="0"/>
              </a:spcAft>
              <a:buClr>
                <a:schemeClr val="dk1"/>
              </a:buClr>
              <a:buSzPts val="2100"/>
              <a:buNone/>
            </a:pPr>
            <a:r>
              <a:rPr lang="en-US" sz="2500" b="1" dirty="0"/>
              <a:t>1. Software requirements –</a:t>
            </a:r>
            <a:endParaRPr sz="2500" dirty="0"/>
          </a:p>
          <a:p>
            <a:pPr marL="171450" lvl="0" indent="-171450" algn="l" rtl="0">
              <a:lnSpc>
                <a:spcPct val="90000"/>
              </a:lnSpc>
              <a:spcBef>
                <a:spcPts val="750"/>
              </a:spcBef>
              <a:spcAft>
                <a:spcPts val="0"/>
              </a:spcAft>
              <a:buClr>
                <a:schemeClr val="dk1"/>
              </a:buClr>
              <a:buSzPts val="2500"/>
              <a:buChar char="•"/>
            </a:pPr>
            <a:r>
              <a:rPr lang="en-US" sz="2500" dirty="0"/>
              <a:t>Operating System </a:t>
            </a:r>
            <a:r>
              <a:rPr lang="en-US" sz="2500" b="1" dirty="0"/>
              <a:t>-</a:t>
            </a:r>
            <a:r>
              <a:rPr lang="en-US" sz="2500" dirty="0"/>
              <a:t> WINDOWS 10</a:t>
            </a:r>
          </a:p>
          <a:p>
            <a:pPr marL="171450" indent="-171450">
              <a:buSzPts val="2500"/>
            </a:pPr>
            <a:r>
              <a:rPr lang="en-US" sz="2500" dirty="0">
                <a:latin typeface="Times New Roman"/>
                <a:ea typeface="Times New Roman"/>
                <a:cs typeface="Times New Roman"/>
                <a:sym typeface="Times New Roman"/>
              </a:rPr>
              <a:t>Brackets</a:t>
            </a:r>
            <a:endParaRPr sz="2500" dirty="0"/>
          </a:p>
          <a:p>
            <a:pPr marL="171450" lvl="0" indent="-171450" algn="l" rtl="0">
              <a:lnSpc>
                <a:spcPct val="90000"/>
              </a:lnSpc>
              <a:spcBef>
                <a:spcPts val="750"/>
              </a:spcBef>
              <a:spcAft>
                <a:spcPts val="0"/>
              </a:spcAft>
              <a:buClr>
                <a:schemeClr val="dk1"/>
              </a:buClr>
              <a:buSzPts val="2500"/>
              <a:buChar char="•"/>
            </a:pPr>
            <a:r>
              <a:rPr lang="en-US" sz="2500" dirty="0"/>
              <a:t>Web Browser - google chrome </a:t>
            </a:r>
            <a:endParaRPr sz="2500" dirty="0"/>
          </a:p>
          <a:p>
            <a:pPr marL="171450" lvl="0" indent="-171450" algn="l" rtl="0">
              <a:lnSpc>
                <a:spcPct val="90000"/>
              </a:lnSpc>
              <a:spcBef>
                <a:spcPts val="750"/>
              </a:spcBef>
              <a:spcAft>
                <a:spcPts val="0"/>
              </a:spcAft>
              <a:buClr>
                <a:schemeClr val="dk1"/>
              </a:buClr>
              <a:buSzPts val="2100"/>
              <a:buNone/>
            </a:pPr>
            <a:r>
              <a:rPr lang="en-US" sz="2500" b="1" dirty="0"/>
              <a:t>2. Hardware requirements –</a:t>
            </a:r>
            <a:endParaRPr sz="2500" dirty="0"/>
          </a:p>
          <a:p>
            <a:pPr marL="171450" lvl="0" indent="-171450" algn="l" rtl="0">
              <a:lnSpc>
                <a:spcPct val="90000"/>
              </a:lnSpc>
              <a:spcBef>
                <a:spcPts val="750"/>
              </a:spcBef>
              <a:spcAft>
                <a:spcPts val="0"/>
              </a:spcAft>
              <a:buClr>
                <a:schemeClr val="dk1"/>
              </a:buClr>
              <a:buSzPts val="2500"/>
              <a:buChar char="•"/>
            </a:pPr>
            <a:r>
              <a:rPr lang="en-US" sz="2500" dirty="0"/>
              <a:t>RAM </a:t>
            </a:r>
            <a:r>
              <a:rPr lang="en-US" sz="2500" b="1" dirty="0"/>
              <a:t>-</a:t>
            </a:r>
            <a:r>
              <a:rPr lang="en-US" sz="2500" dirty="0"/>
              <a:t> 4GB and above</a:t>
            </a:r>
            <a:endParaRPr sz="2500" dirty="0"/>
          </a:p>
          <a:p>
            <a:pPr marL="171450" lvl="0" indent="-171450" algn="l" rtl="0">
              <a:lnSpc>
                <a:spcPct val="90000"/>
              </a:lnSpc>
              <a:spcBef>
                <a:spcPts val="750"/>
              </a:spcBef>
              <a:spcAft>
                <a:spcPts val="0"/>
              </a:spcAft>
              <a:buClr>
                <a:schemeClr val="dk1"/>
              </a:buClr>
              <a:buSzPts val="2500"/>
              <a:buChar char="•"/>
            </a:pPr>
            <a:r>
              <a:rPr lang="en-US" sz="2500" dirty="0"/>
              <a:t>Intel processor </a:t>
            </a:r>
            <a:r>
              <a:rPr lang="en-US" sz="2500" b="1" dirty="0"/>
              <a:t>-</a:t>
            </a:r>
            <a:r>
              <a:rPr lang="en-US" sz="2500" dirty="0"/>
              <a:t> i3 and above</a:t>
            </a:r>
            <a:endParaRPr sz="2500" dirty="0"/>
          </a:p>
          <a:p>
            <a:pPr marL="171450" lvl="0" indent="-171450" algn="l" rtl="0">
              <a:lnSpc>
                <a:spcPct val="90000"/>
              </a:lnSpc>
              <a:spcBef>
                <a:spcPts val="750"/>
              </a:spcBef>
              <a:spcAft>
                <a:spcPts val="0"/>
              </a:spcAft>
              <a:buClr>
                <a:schemeClr val="dk1"/>
              </a:buClr>
              <a:buSzPts val="2500"/>
              <a:buChar char="•"/>
            </a:pPr>
            <a:r>
              <a:rPr lang="en-US" sz="2500" dirty="0"/>
              <a:t>CPU </a:t>
            </a:r>
            <a:r>
              <a:rPr lang="en-US" sz="2500" b="1" dirty="0"/>
              <a:t>-</a:t>
            </a:r>
            <a:r>
              <a:rPr lang="en-US" sz="2500" dirty="0"/>
              <a:t>  1.60GHz and above</a:t>
            </a:r>
            <a:endParaRPr sz="2500" dirty="0"/>
          </a:p>
          <a:p>
            <a:pPr marL="171450" lvl="0" indent="-171450" algn="l" rtl="0">
              <a:lnSpc>
                <a:spcPct val="90000"/>
              </a:lnSpc>
              <a:spcBef>
                <a:spcPts val="750"/>
              </a:spcBef>
              <a:spcAft>
                <a:spcPts val="0"/>
              </a:spcAft>
              <a:buClr>
                <a:schemeClr val="dk1"/>
              </a:buClr>
              <a:buSzPts val="2500"/>
              <a:buChar char="•"/>
            </a:pPr>
            <a:r>
              <a:rPr lang="en-US" sz="2500" dirty="0"/>
              <a:t>Internet connection </a:t>
            </a:r>
            <a:endParaRPr sz="2500" dirty="0">
              <a:latin typeface="Times New Roman"/>
              <a:ea typeface="Times New Roman"/>
              <a:cs typeface="Times New Roman"/>
              <a:sym typeface="Times New Roman"/>
            </a:endParaRPr>
          </a:p>
        </p:txBody>
      </p:sp>
      <p:sp>
        <p:nvSpPr>
          <p:cNvPr id="149" name="Google Shape;149;p19"/>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SFIT- IT department                     Project Title                                  </a:t>
            </a:r>
            <a:endParaRPr/>
          </a:p>
        </p:txBody>
      </p:sp>
      <p:sp>
        <p:nvSpPr>
          <p:cNvPr id="150" name="Google Shape;150;p19"/>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900"/>
              <a:buNone/>
            </a:pPr>
            <a:fld id="{00000000-1234-1234-1234-123412341234}" type="slidenum">
              <a:rPr lang="en-US"/>
              <a:t>7</a:t>
            </a:fld>
            <a:endParaRPr/>
          </a:p>
        </p:txBody>
      </p:sp>
      <p:pic>
        <p:nvPicPr>
          <p:cNvPr id="151" name="Google Shape;151;p19"/>
          <p:cNvPicPr preferRelativeResize="0"/>
          <p:nvPr/>
        </p:nvPicPr>
        <p:blipFill rotWithShape="1">
          <a:blip r:embed="rId3">
            <a:alphaModFix/>
          </a:blip>
          <a:srcRect/>
          <a:stretch/>
        </p:blipFill>
        <p:spPr>
          <a:xfrm>
            <a:off x="8305800" y="6172200"/>
            <a:ext cx="533400" cy="524282"/>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0"/>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4000"/>
              <a:buFont typeface="Times New Roman"/>
              <a:buNone/>
            </a:pPr>
            <a:r>
              <a:rPr lang="en-US" sz="4000">
                <a:latin typeface="Times New Roman"/>
                <a:ea typeface="Times New Roman"/>
                <a:cs typeface="Times New Roman"/>
                <a:sym typeface="Times New Roman"/>
              </a:rPr>
              <a:t>Skeleton of website </a:t>
            </a:r>
            <a:endParaRPr/>
          </a:p>
        </p:txBody>
      </p:sp>
      <p:sp>
        <p:nvSpPr>
          <p:cNvPr id="158" name="Google Shape;158;p20"/>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SFIT- IT department                     Project Title                                  </a:t>
            </a:r>
            <a:endParaRPr/>
          </a:p>
        </p:txBody>
      </p:sp>
      <p:sp>
        <p:nvSpPr>
          <p:cNvPr id="159" name="Google Shape;159;p20"/>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900"/>
              <a:buNone/>
            </a:pPr>
            <a:fld id="{00000000-1234-1234-1234-123412341234}" type="slidenum">
              <a:rPr lang="en-US"/>
              <a:t>8</a:t>
            </a:fld>
            <a:endParaRPr/>
          </a:p>
        </p:txBody>
      </p:sp>
      <p:pic>
        <p:nvPicPr>
          <p:cNvPr id="160" name="Google Shape;160;p20"/>
          <p:cNvPicPr preferRelativeResize="0"/>
          <p:nvPr/>
        </p:nvPicPr>
        <p:blipFill rotWithShape="1">
          <a:blip r:embed="rId3">
            <a:alphaModFix/>
          </a:blip>
          <a:srcRect/>
          <a:stretch/>
        </p:blipFill>
        <p:spPr>
          <a:xfrm>
            <a:off x="8305800" y="6172200"/>
            <a:ext cx="533400" cy="524282"/>
          </a:xfrm>
          <a:prstGeom prst="rect">
            <a:avLst/>
          </a:prstGeom>
          <a:noFill/>
          <a:ln>
            <a:noFill/>
          </a:ln>
        </p:spPr>
      </p:pic>
      <p:cxnSp>
        <p:nvCxnSpPr>
          <p:cNvPr id="161" name="Google Shape;161;p20"/>
          <p:cNvCxnSpPr>
            <a:stCxn id="162" idx="0"/>
            <a:endCxn id="163" idx="2"/>
          </p:cNvCxnSpPr>
          <p:nvPr/>
        </p:nvCxnSpPr>
        <p:spPr>
          <a:xfrm rot="-5400000">
            <a:off x="2585800" y="1639950"/>
            <a:ext cx="1014300" cy="3258600"/>
          </a:xfrm>
          <a:prstGeom prst="bentConnector3">
            <a:avLst>
              <a:gd name="adj1" fmla="val 49995"/>
            </a:avLst>
          </a:prstGeom>
          <a:noFill/>
          <a:ln w="19050" cap="flat" cmpd="sng">
            <a:solidFill>
              <a:srgbClr val="C2C2C2"/>
            </a:solidFill>
            <a:prstDash val="solid"/>
            <a:miter lim="8000"/>
            <a:headEnd type="none" w="sm" len="sm"/>
            <a:tailEnd type="none" w="sm" len="sm"/>
          </a:ln>
        </p:spPr>
      </p:cxnSp>
      <p:sp>
        <p:nvSpPr>
          <p:cNvPr id="163" name="Google Shape;163;p20"/>
          <p:cNvSpPr txBox="1"/>
          <p:nvPr/>
        </p:nvSpPr>
        <p:spPr>
          <a:xfrm>
            <a:off x="3329775" y="1748200"/>
            <a:ext cx="2785200" cy="1014000"/>
          </a:xfrm>
          <a:prstGeom prst="rect">
            <a:avLst/>
          </a:prstGeom>
          <a:no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0" i="0" u="none" strike="noStrike" cap="none">
                <a:solidFill>
                  <a:srgbClr val="000000"/>
                </a:solidFill>
                <a:latin typeface="Roboto"/>
                <a:ea typeface="Roboto"/>
                <a:cs typeface="Roboto"/>
                <a:sym typeface="Roboto"/>
              </a:rPr>
              <a:t>HOME</a:t>
            </a:r>
            <a:endParaRPr sz="2400" b="0" i="0" u="none" strike="noStrike" cap="none">
              <a:solidFill>
                <a:srgbClr val="000000"/>
              </a:solidFill>
              <a:latin typeface="Roboto"/>
              <a:ea typeface="Roboto"/>
              <a:cs typeface="Roboto"/>
              <a:sym typeface="Roboto"/>
            </a:endParaRPr>
          </a:p>
        </p:txBody>
      </p:sp>
      <p:sp>
        <p:nvSpPr>
          <p:cNvPr id="162" name="Google Shape;162;p20"/>
          <p:cNvSpPr txBox="1"/>
          <p:nvPr/>
        </p:nvSpPr>
        <p:spPr>
          <a:xfrm>
            <a:off x="495400" y="3776400"/>
            <a:ext cx="1936500" cy="6759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dirty="0">
                <a:solidFill>
                  <a:schemeClr val="dk1"/>
                </a:solidFill>
                <a:latin typeface="Roboto"/>
                <a:ea typeface="Roboto"/>
                <a:cs typeface="Roboto"/>
                <a:sym typeface="Roboto"/>
              </a:rPr>
              <a:t>LOG IN</a:t>
            </a:r>
            <a:endParaRPr sz="1800" b="0" i="0" u="none" strike="noStrike" cap="none" dirty="0">
              <a:solidFill>
                <a:schemeClr val="dk1"/>
              </a:solidFill>
              <a:latin typeface="Roboto"/>
              <a:ea typeface="Roboto"/>
              <a:cs typeface="Roboto"/>
              <a:sym typeface="Roboto"/>
            </a:endParaRPr>
          </a:p>
        </p:txBody>
      </p:sp>
      <p:cxnSp>
        <p:nvCxnSpPr>
          <p:cNvPr id="164" name="Google Shape;164;p20"/>
          <p:cNvCxnSpPr/>
          <p:nvPr/>
        </p:nvCxnSpPr>
        <p:spPr>
          <a:xfrm rot="10800000" flipH="1">
            <a:off x="4722250" y="3254325"/>
            <a:ext cx="3184200" cy="19800"/>
          </a:xfrm>
          <a:prstGeom prst="straightConnector1">
            <a:avLst/>
          </a:prstGeom>
          <a:noFill/>
          <a:ln w="9525" cap="flat" cmpd="sng">
            <a:solidFill>
              <a:schemeClr val="dk2"/>
            </a:solidFill>
            <a:prstDash val="solid"/>
            <a:round/>
            <a:headEnd type="none" w="sm" len="sm"/>
            <a:tailEnd type="none" w="sm" len="sm"/>
          </a:ln>
        </p:spPr>
      </p:cxnSp>
      <p:sp>
        <p:nvSpPr>
          <p:cNvPr id="165" name="Google Shape;165;p20"/>
          <p:cNvSpPr txBox="1"/>
          <p:nvPr/>
        </p:nvSpPr>
        <p:spPr>
          <a:xfrm>
            <a:off x="2635500" y="3776400"/>
            <a:ext cx="1936500" cy="6759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dirty="0">
                <a:solidFill>
                  <a:schemeClr val="dk1"/>
                </a:solidFill>
                <a:latin typeface="Roboto"/>
                <a:ea typeface="Roboto"/>
                <a:cs typeface="Roboto"/>
                <a:sym typeface="Roboto"/>
              </a:rPr>
              <a:t>ABOUT US</a:t>
            </a:r>
            <a:endParaRPr sz="1800" b="0" i="0" u="none" strike="noStrike" cap="none" dirty="0">
              <a:solidFill>
                <a:schemeClr val="dk1"/>
              </a:solidFill>
              <a:latin typeface="Roboto"/>
              <a:ea typeface="Roboto"/>
              <a:cs typeface="Roboto"/>
              <a:sym typeface="Roboto"/>
            </a:endParaRPr>
          </a:p>
        </p:txBody>
      </p:sp>
      <p:sp>
        <p:nvSpPr>
          <p:cNvPr id="166" name="Google Shape;166;p20"/>
          <p:cNvSpPr txBox="1"/>
          <p:nvPr/>
        </p:nvSpPr>
        <p:spPr>
          <a:xfrm>
            <a:off x="4775600" y="3776400"/>
            <a:ext cx="1936500" cy="6759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IN" sz="1800" b="0" i="0" u="none" strike="noStrike" cap="none" dirty="0">
                <a:solidFill>
                  <a:schemeClr val="dk1"/>
                </a:solidFill>
                <a:latin typeface="Roboto"/>
                <a:ea typeface="Roboto"/>
                <a:cs typeface="Roboto"/>
                <a:sym typeface="Roboto"/>
              </a:rPr>
              <a:t>FAQ</a:t>
            </a:r>
            <a:endParaRPr sz="1800" b="0" i="0" u="none" strike="noStrike" cap="none" dirty="0">
              <a:solidFill>
                <a:schemeClr val="dk1"/>
              </a:solidFill>
              <a:latin typeface="Roboto"/>
              <a:ea typeface="Roboto"/>
              <a:cs typeface="Roboto"/>
              <a:sym typeface="Roboto"/>
            </a:endParaRPr>
          </a:p>
        </p:txBody>
      </p:sp>
      <p:sp>
        <p:nvSpPr>
          <p:cNvPr id="167" name="Google Shape;167;p20"/>
          <p:cNvSpPr txBox="1"/>
          <p:nvPr/>
        </p:nvSpPr>
        <p:spPr>
          <a:xfrm>
            <a:off x="6915700" y="3776400"/>
            <a:ext cx="1936500" cy="6759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dirty="0">
                <a:solidFill>
                  <a:schemeClr val="dk1"/>
                </a:solidFill>
                <a:latin typeface="Roboto"/>
                <a:ea typeface="Roboto"/>
                <a:cs typeface="Roboto"/>
                <a:sym typeface="Roboto"/>
              </a:rPr>
              <a:t>CONTACT US</a:t>
            </a:r>
            <a:endParaRPr sz="1800" b="0" i="0" u="none" strike="noStrike" cap="none" dirty="0">
              <a:solidFill>
                <a:schemeClr val="dk1"/>
              </a:solidFill>
              <a:latin typeface="Roboto"/>
              <a:ea typeface="Roboto"/>
              <a:cs typeface="Roboto"/>
              <a:sym typeface="Roboto"/>
            </a:endParaRPr>
          </a:p>
        </p:txBody>
      </p:sp>
      <p:cxnSp>
        <p:nvCxnSpPr>
          <p:cNvPr id="168" name="Google Shape;168;p20"/>
          <p:cNvCxnSpPr>
            <a:stCxn id="167" idx="0"/>
          </p:cNvCxnSpPr>
          <p:nvPr/>
        </p:nvCxnSpPr>
        <p:spPr>
          <a:xfrm rot="10800000" flipH="1">
            <a:off x="7883950" y="3210600"/>
            <a:ext cx="600" cy="565800"/>
          </a:xfrm>
          <a:prstGeom prst="straightConnector1">
            <a:avLst/>
          </a:prstGeom>
          <a:noFill/>
          <a:ln w="9525" cap="flat" cmpd="sng">
            <a:solidFill>
              <a:schemeClr val="dk2"/>
            </a:solidFill>
            <a:prstDash val="solid"/>
            <a:round/>
            <a:headEnd type="none" w="sm" len="sm"/>
            <a:tailEnd type="none" w="sm" len="sm"/>
          </a:ln>
        </p:spPr>
      </p:cxnSp>
      <p:cxnSp>
        <p:nvCxnSpPr>
          <p:cNvPr id="169" name="Google Shape;169;p20"/>
          <p:cNvCxnSpPr>
            <a:stCxn id="165" idx="0"/>
          </p:cNvCxnSpPr>
          <p:nvPr/>
        </p:nvCxnSpPr>
        <p:spPr>
          <a:xfrm rot="10800000">
            <a:off x="3603750" y="3276000"/>
            <a:ext cx="0" cy="500400"/>
          </a:xfrm>
          <a:prstGeom prst="straightConnector1">
            <a:avLst/>
          </a:prstGeom>
          <a:noFill/>
          <a:ln w="9525" cap="flat" cmpd="sng">
            <a:solidFill>
              <a:schemeClr val="dk2"/>
            </a:solidFill>
            <a:prstDash val="solid"/>
            <a:round/>
            <a:headEnd type="none" w="sm" len="sm"/>
            <a:tailEnd type="none" w="sm" len="sm"/>
          </a:ln>
        </p:spPr>
      </p:cxnSp>
      <p:cxnSp>
        <p:nvCxnSpPr>
          <p:cNvPr id="170" name="Google Shape;170;p20"/>
          <p:cNvCxnSpPr>
            <a:endCxn id="166" idx="0"/>
          </p:cNvCxnSpPr>
          <p:nvPr/>
        </p:nvCxnSpPr>
        <p:spPr>
          <a:xfrm flipH="1">
            <a:off x="5743850" y="3276000"/>
            <a:ext cx="300" cy="500400"/>
          </a:xfrm>
          <a:prstGeom prst="straightConnector1">
            <a:avLst/>
          </a:prstGeom>
          <a:noFill/>
          <a:ln w="9525" cap="flat" cmpd="sng">
            <a:solidFill>
              <a:schemeClr val="dk2"/>
            </a:solidFill>
            <a:prstDash val="solid"/>
            <a:round/>
            <a:headEnd type="none" w="sm" len="sm"/>
            <a:tailEnd type="none" w="sm" len="sm"/>
          </a:ln>
        </p:spPr>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F3945EA-A461-4404-A454-03BCF4DDC39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9</a:t>
            </a:fld>
            <a:endParaRPr lang="en-US"/>
          </a:p>
        </p:txBody>
      </p:sp>
      <p:sp>
        <p:nvSpPr>
          <p:cNvPr id="3" name="Google Shape;176;p21">
            <a:extLst>
              <a:ext uri="{FF2B5EF4-FFF2-40B4-BE49-F238E27FC236}">
                <a16:creationId xmlns:a16="http://schemas.microsoft.com/office/drawing/2014/main" id="{26CF6433-09CE-4F88-9C56-3BF4EDC92F00}"/>
              </a:ext>
            </a:extLst>
          </p:cNvPr>
          <p:cNvSpPr txBox="1">
            <a:spLocks/>
          </p:cNvSpPr>
          <p:nvPr/>
        </p:nvSpPr>
        <p:spPr>
          <a:xfrm>
            <a:off x="628650" y="365126"/>
            <a:ext cx="7886700" cy="1325563"/>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lnSpc>
                <a:spcPct val="90000"/>
              </a:lnSpc>
              <a:buClr>
                <a:schemeClr val="dk1"/>
              </a:buClr>
              <a:buSzPts val="4000"/>
              <a:buFont typeface="Times New Roman"/>
              <a:buNone/>
            </a:pPr>
            <a:r>
              <a:rPr lang="en-US" sz="4000">
                <a:latin typeface="Times New Roman"/>
                <a:ea typeface="Times New Roman"/>
                <a:cs typeface="Times New Roman"/>
                <a:sym typeface="Times New Roman"/>
              </a:rPr>
              <a:t>User Interface Design</a:t>
            </a:r>
            <a:endParaRPr lang="en-US" dirty="0"/>
          </a:p>
        </p:txBody>
      </p:sp>
      <p:pic>
        <p:nvPicPr>
          <p:cNvPr id="5" name="Picture 4">
            <a:extLst>
              <a:ext uri="{FF2B5EF4-FFF2-40B4-BE49-F238E27FC236}">
                <a16:creationId xmlns:a16="http://schemas.microsoft.com/office/drawing/2014/main" id="{4DE3AC69-F31E-4D4C-93AE-EC28449D8ADF}"/>
              </a:ext>
            </a:extLst>
          </p:cNvPr>
          <p:cNvPicPr>
            <a:picLocks noChangeAspect="1"/>
          </p:cNvPicPr>
          <p:nvPr/>
        </p:nvPicPr>
        <p:blipFill>
          <a:blip r:embed="rId2"/>
          <a:stretch>
            <a:fillRect/>
          </a:stretch>
        </p:blipFill>
        <p:spPr>
          <a:xfrm>
            <a:off x="1079157" y="1707165"/>
            <a:ext cx="7372865" cy="3916706"/>
          </a:xfrm>
          <a:prstGeom prst="rect">
            <a:avLst/>
          </a:prstGeom>
        </p:spPr>
      </p:pic>
    </p:spTree>
    <p:extLst>
      <p:ext uri="{BB962C8B-B14F-4D97-AF65-F5344CB8AC3E}">
        <p14:creationId xmlns:p14="http://schemas.microsoft.com/office/powerpoint/2010/main" val="571799708"/>
      </p:ext>
    </p:extLst>
  </p:cSld>
  <p:clrMapOvr>
    <a:masterClrMapping/>
  </p:clrMapOvr>
</p:sld>
</file>

<file path=ppt/theme/theme1.xml><?xml version="1.0" encoding="utf-8"?>
<a:theme xmlns:a="http://schemas.openxmlformats.org/drawingml/2006/main" name="Office Theme">
  <a:themeElements>
    <a:clrScheme name="Office 2007-2010">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TotalTime>
  <Words>1012</Words>
  <Application>Microsoft Office PowerPoint</Application>
  <PresentationFormat>On-screen Show (4:3)</PresentationFormat>
  <Paragraphs>217</Paragraphs>
  <Slides>22</Slides>
  <Notes>18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Roboto</vt:lpstr>
      <vt:lpstr>Times New Roman</vt:lpstr>
      <vt:lpstr>Arial</vt:lpstr>
      <vt:lpstr>Calibri</vt:lpstr>
      <vt:lpstr>Office Theme</vt:lpstr>
      <vt:lpstr> EASY ELECTRONICS (E-Commerce for Online Electronics shopping )</vt:lpstr>
      <vt:lpstr>Content</vt:lpstr>
      <vt:lpstr>Introduction </vt:lpstr>
      <vt:lpstr>Objective and Scope of project</vt:lpstr>
      <vt:lpstr>Problem definition &amp; Proposed solution </vt:lpstr>
      <vt:lpstr>Comparative study of Existing systems  </vt:lpstr>
      <vt:lpstr>Hardware &amp; software requirements</vt:lpstr>
      <vt:lpstr>Skeleton of website </vt:lpstr>
      <vt:lpstr>PowerPoint Presentation</vt:lpstr>
      <vt:lpstr>User Interface Design</vt:lpstr>
      <vt:lpstr>User Interface Design</vt:lpstr>
      <vt:lpstr>User Interface Design</vt:lpstr>
      <vt:lpstr>User Interface Design</vt:lpstr>
      <vt:lpstr>User Interface Design</vt:lpstr>
      <vt:lpstr>User Interface Design</vt:lpstr>
      <vt:lpstr>User Interface Design</vt:lpstr>
      <vt:lpstr>User Interface Design</vt:lpstr>
      <vt:lpstr>Results and Discussions </vt:lpstr>
      <vt:lpstr>Conclusions </vt:lpstr>
      <vt:lpstr>Future Scope</vt:lpstr>
      <vt:lpstr>Literature Cited</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EASY ELECTRONICS (E-Commerce for Online Electronics shopping )</dc:title>
  <dc:creator>Lenevo</dc:creator>
  <cp:lastModifiedBy>Leander Pereira</cp:lastModifiedBy>
  <cp:revision>9</cp:revision>
  <dcterms:modified xsi:type="dcterms:W3CDTF">2020-12-01T16:28:41Z</dcterms:modified>
</cp:coreProperties>
</file>