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B122B93-B659-4FC1-89C4-205E660F3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4260" y="850900"/>
            <a:ext cx="7924666" cy="3979331"/>
          </a:xfrm>
        </p:spPr>
        <p:txBody>
          <a:bodyPr/>
          <a:lstStyle/>
          <a:p>
            <a:r>
              <a:rPr lang="es-ES" sz="7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Mercado de negociación</a:t>
            </a:r>
            <a:r>
              <a:rPr lang="es-E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</a:t>
            </a:r>
            <a:r>
              <a:rPr lang="es-ES" dirty="0"/>
              <a:t/>
            </a:r>
            <a:br>
              <a:rPr lang="es-ES" dirty="0"/>
            </a:br>
            <a:r>
              <a:rPr lang="es-E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Mercado </a:t>
            </a:r>
            <a:r>
              <a:rPr lang="es-E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Inmobiliario - ALQUILER</a:t>
            </a:r>
            <a:endParaRPr lang="es-E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1709627-5116-4C12-8A56-3F4D2FB74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1199" y="4665132"/>
            <a:ext cx="7197726" cy="1405467"/>
          </a:xfrm>
        </p:spPr>
        <p:txBody>
          <a:bodyPr>
            <a:normAutofit/>
          </a:bodyPr>
          <a:lstStyle/>
          <a:p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s-E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Raul</a:t>
            </a:r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gomez</a:t>
            </a:r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&amp; </a:t>
            </a:r>
            <a:r>
              <a:rPr lang="es-E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michael</a:t>
            </a:r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vanegas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s-E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Inteligencia artificial distribuida</a:t>
            </a:r>
          </a:p>
        </p:txBody>
      </p:sp>
    </p:spTree>
    <p:extLst>
      <p:ext uri="{BB962C8B-B14F-4D97-AF65-F5344CB8AC3E}">
        <p14:creationId xmlns:p14="http://schemas.microsoft.com/office/powerpoint/2010/main" val="4728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99155B9-6320-4AB5-A815-8A2754562B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5322CD25-774C-445A-BB73-E7CA305DBE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xmlns="" id="{C86B749D-DCE0-47FD-AEF0-B8C01242DE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Brush/>
                    </a14:imgEffect>
                    <a14:imgEffect>
                      <a14:sharpenSoften amount="48000"/>
                    </a14:imgEffect>
                    <a14:imgEffect>
                      <a14:saturation sat="96000"/>
                    </a14:imgEffect>
                  </a14:imgLayer>
                </a14:imgProps>
              </a:ext>
            </a:extLst>
          </a:blip>
          <a:srcRect l="11053" t="5410" r="15886" b="3681"/>
          <a:stretch/>
        </p:blipFill>
        <p:spPr>
          <a:xfrm>
            <a:off x="5151212" y="1906592"/>
            <a:ext cx="5666014" cy="39678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EED7EB-B4AC-40C7-8FDC-966DCC01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introducción</a:t>
            </a:r>
            <a:endParaRPr lang="en-US" sz="4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2FC18425-1482-47B6-A1E6-E805FF8F8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045335"/>
            <a:ext cx="5679167" cy="3969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Motivacion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tema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elegido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Planteamineto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inicial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Implementacion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Resultados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Conclusiones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177FA9E-5F9F-48BC-9C04-9A7B61FFE5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xmlns="" id="{882EE02E-0FAA-43A6-9035-BFC89C6A06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clrChange>
              <a:clrFrom>
                <a:srgbClr val="7299B6"/>
              </a:clrFrom>
              <a:clrTo>
                <a:srgbClr val="7299B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8000"/>
                    </a14:imgEffect>
                    <a14:imgEffect>
                      <a14:colorTemperature colorTemp="555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930" y="1371452"/>
            <a:ext cx="5447070" cy="378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79400" algn="tl" rotWithShape="0">
              <a:srgbClr val="000000">
                <a:alpha val="52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956EB3-060A-495C-9549-1ACF3686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MOtivación</a:t>
            </a:r>
            <a:endParaRPr lang="es-ES" sz="4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5B251D9F-40A8-4C8B-899B-B5B5559CE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2251587"/>
            <a:ext cx="5147730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Búsqueda Mercado</a:t>
            </a:r>
          </a:p>
          <a:p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Impacto social</a:t>
            </a:r>
          </a:p>
          <a:p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Estudio mercado</a:t>
            </a:r>
          </a:p>
          <a:p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Ejemplo social</a:t>
            </a:r>
          </a:p>
          <a:p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Estudiar comportamiento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1">
            <a:extLst>
              <a:ext uri="{FF2B5EF4-FFF2-40B4-BE49-F238E27FC236}">
                <a16:creationId xmlns:a16="http://schemas.microsoft.com/office/drawing/2014/main" xmlns="" id="{B177FA9E-5F9F-48BC-9C04-9A7B61FFE5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57B133A5-FF05-4AFF-9024-0E9160AF67E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C3C3C3"/>
              </a:clrFrom>
              <a:clrTo>
                <a:srgbClr val="C3C3C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8030" y="2289302"/>
            <a:ext cx="6588901" cy="362389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AE5BFC-228C-42DA-AF98-59C2270D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442975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4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030DD45-EAA0-4E9E-A006-B5B280538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Funcionamiento mercado</a:t>
            </a:r>
          </a:p>
          <a:p>
            <a:r>
              <a:rPr lang="es-E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Clasificación zonas</a:t>
            </a:r>
          </a:p>
          <a:p>
            <a: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Protocolo </a:t>
            </a:r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comunicación</a:t>
            </a:r>
          </a:p>
          <a:p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Preferencias </a:t>
            </a:r>
            <a: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comprador/vendedor</a:t>
            </a:r>
            <a:endParaRPr lang="es-E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s-E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Negociación</a:t>
            </a:r>
            <a:endParaRPr lang="es-E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Factor trabajo</a:t>
            </a:r>
          </a:p>
          <a:p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Alarma social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FUNCIONAMIENTO DEL MERCADO</a:t>
            </a:r>
            <a:endParaRPr lang="es-ES_tradnl" sz="4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C3C3C3"/>
              </a:clrFrom>
              <a:clrTo>
                <a:srgbClr val="C3C3C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6746" y="2161044"/>
            <a:ext cx="9690480" cy="39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B177FA9E-5F9F-48BC-9C04-9A7B61FFE5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607FB9-8BAC-4CB1-8EAA-63D199DD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8617194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Resultados</a:t>
            </a:r>
            <a: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observados</a:t>
            </a:r>
            <a:endParaRPr lang="en-US" sz="4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2CFDD02-E2FD-4A1B-82FE-B8717DA00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Casas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alquiladas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Gente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casa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Zonas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 casas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vacías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3" name="Marcador de contenido 18">
            <a:extLst>
              <a:ext uri="{FF2B5EF4-FFF2-40B4-BE49-F238E27FC236}">
                <a16:creationId xmlns:a16="http://schemas.microsoft.com/office/drawing/2014/main" xmlns="" id="{925F2168-F711-4077-993C-0D96354944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4018" r="9922" b="9091"/>
          <a:stretch/>
        </p:blipFill>
        <p:spPr>
          <a:xfrm>
            <a:off x="4191098" y="2270061"/>
            <a:ext cx="6341000" cy="356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99155B9-6320-4AB5-A815-8A2754562B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5322CD25-774C-445A-BB73-E7CA305DBE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CE22D27-F39E-4E29-B074-E0E3F1C8F8E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518540-51DE-4827-B57A-B61A7AAE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16493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Conclusiones</a:t>
            </a:r>
            <a:endParaRPr lang="en-US" sz="4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" name="Marcador de contenido 19">
            <a:extLst>
              <a:ext uri="{FF2B5EF4-FFF2-40B4-BE49-F238E27FC236}">
                <a16:creationId xmlns:a16="http://schemas.microsoft.com/office/drawing/2014/main" xmlns="" id="{37E8D75D-F170-4FE9-A4F2-4F26FFE64E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5741" y="1271780"/>
            <a:ext cx="6310992" cy="5259160"/>
          </a:xfrm>
        </p:spPr>
      </p:pic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xmlns="" id="{02CFDD02-E2FD-4A1B-82FE-B8717DA00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Problemas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encontrados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Mejoras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67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159</TotalTime>
  <Words>64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Mercado de negociación: Mercado Inmobiliario - ALQUILER</vt:lpstr>
      <vt:lpstr>introducción</vt:lpstr>
      <vt:lpstr>MOtivación</vt:lpstr>
      <vt:lpstr>implementación</vt:lpstr>
      <vt:lpstr>FUNCIONAMIENTO DEL MERCADO</vt:lpstr>
      <vt:lpstr>Resultados observados</vt:lpstr>
      <vt:lpstr>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Mercado de negociación: Mercado Inmobiliario</dc:title>
  <dc:creator>Mich</dc:creator>
  <cp:lastModifiedBy>Gomez Buisan, Raul</cp:lastModifiedBy>
  <cp:revision>15</cp:revision>
  <dcterms:created xsi:type="dcterms:W3CDTF">2017-12-13T23:13:01Z</dcterms:created>
  <dcterms:modified xsi:type="dcterms:W3CDTF">2017-12-14T10:38:41Z</dcterms:modified>
</cp:coreProperties>
</file>