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22B93-B659-4FC1-89C4-205E660F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260" y="850900"/>
            <a:ext cx="7924666" cy="3979331"/>
          </a:xfrm>
        </p:spPr>
        <p:txBody>
          <a:bodyPr/>
          <a:lstStyle/>
          <a:p>
            <a:r>
              <a:rPr lang="es-ES" sz="7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Mercado de negociación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  <a:r>
              <a:rPr lang="es-ES" dirty="0"/>
              <a:t/>
            </a:r>
            <a:br>
              <a:rPr lang="es-ES" dirty="0"/>
            </a:br>
            <a:r>
              <a:rPr lang="es-E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Mercado </a:t>
            </a:r>
            <a:r>
              <a:rPr lang="es-E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Inmobiliario - ALQUILER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09627-5116-4C12-8A56-3F4D2FB74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199" y="4665132"/>
            <a:ext cx="7197726" cy="1405467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Raul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gomez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&amp;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michael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vanegas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Inteligencia artificial distribuida</a:t>
            </a:r>
          </a:p>
        </p:txBody>
      </p:sp>
    </p:spTree>
    <p:extLst>
      <p:ext uri="{BB962C8B-B14F-4D97-AF65-F5344CB8AC3E}">
        <p14:creationId xmlns:p14="http://schemas.microsoft.com/office/powerpoint/2010/main" val="4728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9155B9-6320-4AB5-A815-8A2754562B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22CD25-774C-445A-BB73-E7CA305DBE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D7EB-B4AC-40C7-8FDC-966DCC01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introducción</a:t>
            </a:r>
            <a:endParaRPr lang="en-US" sz="4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18425-1482-47B6-A1E6-E805FF8F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45335"/>
            <a:ext cx="5679167" cy="3969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Motivacion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tema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elegido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Planteamineto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inicial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Implementacion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Resultados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Conclusiones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45" y="1833851"/>
            <a:ext cx="4006262" cy="40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82EE02E-0FAA-43A6-9035-BFC89C6A06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clrChange>
              <a:clrFrom>
                <a:srgbClr val="7299B6"/>
              </a:clrFrom>
              <a:clrTo>
                <a:srgbClr val="7299B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8000"/>
                    </a14:imgEffect>
                    <a14:imgEffect>
                      <a14:colorTemperature colorTemp="555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930" y="1371452"/>
            <a:ext cx="5447070" cy="378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79400" algn="tl" rotWithShape="0">
              <a:srgbClr val="000000">
                <a:alpha val="52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956EB3-060A-495C-9549-1ACF3686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MOtivación</a:t>
            </a:r>
            <a:endParaRPr lang="es-ES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251D9F-40A8-4C8B-899B-B5B5559C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Búsqueda Mercado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Impacto social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Estudio mercado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Ejemplo social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Estudiar comportamiento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B133A5-FF05-4AFF-9024-0E9160AF67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8030" y="2289302"/>
            <a:ext cx="6588901" cy="362389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AE5BFC-228C-42DA-AF98-59C2270D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442975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0DD45-EAA0-4E9E-A006-B5B280538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Funcionamiento mercado</a:t>
            </a:r>
          </a:p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Clasificación zonas</a:t>
            </a:r>
          </a:p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Protocolo </a:t>
            </a: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comunicación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Preferencias </a:t>
            </a: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comprador/vendedor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Negociación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 trabajo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Alarma social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FUNCIONAMIENTO DEL MERCADO</a:t>
            </a:r>
            <a:endParaRPr lang="es-ES_tradnl" sz="4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746" y="2161044"/>
            <a:ext cx="9690480" cy="39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607FB9-8BAC-4CB1-8EAA-63D199DD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8617194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Resultados</a:t>
            </a: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observados</a:t>
            </a: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CFDD02-E2FD-4A1B-82FE-B8717DA0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Casas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alquiladas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Gente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Zonas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 casas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vacías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" name="Marcador de contenido 18">
            <a:extLst>
              <a:ext uri="{FF2B5EF4-FFF2-40B4-BE49-F238E27FC236}">
                <a16:creationId xmlns:a16="http://schemas.microsoft.com/office/drawing/2014/main" id="{925F2168-F711-4077-993C-0D96354944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4018" r="9922" b="9091"/>
          <a:stretch/>
        </p:blipFill>
        <p:spPr>
          <a:xfrm>
            <a:off x="4316319" y="2474361"/>
            <a:ext cx="6341000" cy="3566813"/>
          </a:xfrm>
          <a:prstGeom prst="rect">
            <a:avLst/>
          </a:prstGeom>
          <a:ln w="50800" cap="rnd" cmpd="dbl">
            <a:gradFill flip="none" rotWithShape="1">
              <a:gsLst>
                <a:gs pos="0">
                  <a:schemeClr val="accent1">
                    <a:lumMod val="5000"/>
                    <a:lumOff val="95000"/>
                    <a:alpha val="9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bevel/>
          </a:ln>
        </p:spPr>
      </p:pic>
    </p:spTree>
    <p:extLst>
      <p:ext uri="{BB962C8B-B14F-4D97-AF65-F5344CB8AC3E}">
        <p14:creationId xmlns:p14="http://schemas.microsoft.com/office/powerpoint/2010/main" val="31594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9155B9-6320-4AB5-A815-8A2754562B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22CD25-774C-445A-BB73-E7CA305DBE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E22D27-F39E-4E29-B074-E0E3F1C8F8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518540-51DE-4827-B57A-B61A7AAE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6493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Conclusiones</a:t>
            </a: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37E8D75D-F170-4FE9-A4F2-4F26FFE64E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6262" y="1234202"/>
            <a:ext cx="6310992" cy="5259160"/>
          </a:xfrm>
        </p:spPr>
      </p:pic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02CFDD02-E2FD-4A1B-82FE-B8717DA0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Problemas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encontrados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Mejoras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162</TotalTime>
  <Words>64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Mercado de negociación: Mercado Inmobiliario - ALQUILER</vt:lpstr>
      <vt:lpstr>introducción</vt:lpstr>
      <vt:lpstr>MOtivación</vt:lpstr>
      <vt:lpstr>implementación</vt:lpstr>
      <vt:lpstr>FUNCIONAMIENTO DEL MERCADO</vt:lpstr>
      <vt:lpstr>Resultados observados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de negociación: Mercado Inmobiliario</dc:title>
  <dc:creator>Mich</dc:creator>
  <cp:lastModifiedBy>Usuari Facultat de Matemàtiques</cp:lastModifiedBy>
  <cp:revision>18</cp:revision>
  <dcterms:created xsi:type="dcterms:W3CDTF">2017-12-13T23:13:01Z</dcterms:created>
  <dcterms:modified xsi:type="dcterms:W3CDTF">2017-12-14T10:54:51Z</dcterms:modified>
</cp:coreProperties>
</file>