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61083-3EEC-489E-93CC-9D8C59C0135E}" v="386" dt="2020-07-26T19:46:4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6" autoAdjust="0"/>
  </p:normalViewPr>
  <p:slideViewPr>
    <p:cSldViewPr snapToGrid="0">
      <p:cViewPr>
        <p:scale>
          <a:sx n="60" d="100"/>
          <a:sy n="60" d="100"/>
        </p:scale>
        <p:origin x="3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a Ollivier" userId="8206324f222f06f9" providerId="LiveId" clId="{C2561083-3EEC-489E-93CC-9D8C59C0135E}"/>
    <pc:docChg chg="undo redo custSel mod addSld delSld modSld sldOrd modMainMaster">
      <pc:chgData name="Mayana Ollivier" userId="8206324f222f06f9" providerId="LiveId" clId="{C2561083-3EEC-489E-93CC-9D8C59C0135E}" dt="2020-07-26T19:46:58.057" v="992" actId="1076"/>
      <pc:docMkLst>
        <pc:docMk/>
      </pc:docMkLst>
      <pc:sldChg chg="addSp delSp modSp mod delDesignElem">
        <pc:chgData name="Mayana Ollivier" userId="8206324f222f06f9" providerId="LiveId" clId="{C2561083-3EEC-489E-93CC-9D8C59C0135E}" dt="2020-07-26T18:29:44.657" v="339"/>
        <pc:sldMkLst>
          <pc:docMk/>
          <pc:sldMk cId="3788159501" sldId="256"/>
        </pc:sldMkLst>
        <pc:spChg chg="mod">
          <ac:chgData name="Mayana Ollivier" userId="8206324f222f06f9" providerId="LiveId" clId="{C2561083-3EEC-489E-93CC-9D8C59C0135E}" dt="2020-07-26T18:29:24.778" v="336"/>
          <ac:spMkLst>
            <pc:docMk/>
            <pc:sldMk cId="3788159501" sldId="256"/>
            <ac:spMk id="2" creationId="{6C01B980-F591-4264-83C0-0701DAFDE884}"/>
          </ac:spMkLst>
        </pc:spChg>
        <pc:spChg chg="add del">
          <ac:chgData name="Mayana Ollivier" userId="8206324f222f06f9" providerId="LiveId" clId="{C2561083-3EEC-489E-93CC-9D8C59C0135E}" dt="2020-07-26T18:29:44.657" v="339"/>
          <ac:spMkLst>
            <pc:docMk/>
            <pc:sldMk cId="3788159501" sldId="256"/>
            <ac:spMk id="73" creationId="{87CC2527-562A-4F69-B487-4371E5B243E7}"/>
          </ac:spMkLst>
        </pc:spChg>
        <pc:cxnChg chg="add del">
          <ac:chgData name="Mayana Ollivier" userId="8206324f222f06f9" providerId="LiveId" clId="{C2561083-3EEC-489E-93CC-9D8C59C0135E}" dt="2020-07-26T18:29:44.657" v="339"/>
          <ac:cxnSpMkLst>
            <pc:docMk/>
            <pc:sldMk cId="3788159501" sldId="256"/>
            <ac:cxnSpMk id="75" creationId="{BCDAEC91-5BCE-4B55-9CC0-43EF94CB734B}"/>
          </ac:cxnSpMkLst>
        </pc:cxnChg>
      </pc:sldChg>
      <pc:sldChg chg="addSp delSp modSp new del mod setBg setClrOvrMap delDesignElem chgLayout">
        <pc:chgData name="Mayana Ollivier" userId="8206324f222f06f9" providerId="LiveId" clId="{C2561083-3EEC-489E-93CC-9D8C59C0135E}" dt="2020-07-26T18:30:04.497" v="342" actId="47"/>
        <pc:sldMkLst>
          <pc:docMk/>
          <pc:sldMk cId="2402893157" sldId="257"/>
        </pc:sldMkLst>
        <pc:spChg chg="mod ord">
          <ac:chgData name="Mayana Ollivier" userId="8206324f222f06f9" providerId="LiveId" clId="{C2561083-3EEC-489E-93CC-9D8C59C0135E}" dt="2020-07-26T18:26:48.765" v="316" actId="113"/>
          <ac:spMkLst>
            <pc:docMk/>
            <pc:sldMk cId="2402893157" sldId="257"/>
            <ac:spMk id="2" creationId="{67204DD8-AB40-4439-948A-3FB842B000B0}"/>
          </ac:spMkLst>
        </pc:spChg>
        <pc:spChg chg="del">
          <ac:chgData name="Mayana Ollivier" userId="8206324f222f06f9" providerId="LiveId" clId="{C2561083-3EEC-489E-93CC-9D8C59C0135E}" dt="2020-07-26T18:16:33.277" v="1"/>
          <ac:spMkLst>
            <pc:docMk/>
            <pc:sldMk cId="2402893157" sldId="257"/>
            <ac:spMk id="3" creationId="{DB2778D0-865E-41A1-A4E8-EE5C75E98FA4}"/>
          </ac:spMkLst>
        </pc:spChg>
        <pc:spChg chg="add del">
          <ac:chgData name="Mayana Ollivier" userId="8206324f222f06f9" providerId="LiveId" clId="{C2561083-3EEC-489E-93CC-9D8C59C0135E}" dt="2020-07-26T18:17:46.932" v="144" actId="26606"/>
          <ac:spMkLst>
            <pc:docMk/>
            <pc:sldMk cId="2402893157" sldId="257"/>
            <ac:spMk id="9" creationId="{017B5505-80E6-4222-BF10-77E315D9671E}"/>
          </ac:spMkLst>
        </pc:spChg>
        <pc:spChg chg="add del">
          <ac:chgData name="Mayana Ollivier" userId="8206324f222f06f9" providerId="LiveId" clId="{C2561083-3EEC-489E-93CC-9D8C59C0135E}" dt="2020-07-26T18:17:38.863" v="140" actId="26606"/>
          <ac:spMkLst>
            <pc:docMk/>
            <pc:sldMk cId="2402893157" sldId="257"/>
            <ac:spMk id="10" creationId="{16C5FA50-8D52-4617-AF91-5C7B1C8352F1}"/>
          </ac:spMkLst>
        </pc:spChg>
        <pc:spChg chg="add del">
          <ac:chgData name="Mayana Ollivier" userId="8206324f222f06f9" providerId="LiveId" clId="{C2561083-3EEC-489E-93CC-9D8C59C0135E}" dt="2020-07-26T18:21:10.463" v="220" actId="26606"/>
          <ac:spMkLst>
            <pc:docMk/>
            <pc:sldMk cId="2402893157" sldId="257"/>
            <ac:spMk id="11" creationId="{EA488B73-E80D-4E81-AC7F-C81CC5756DDA}"/>
          </ac:spMkLst>
        </pc:spChg>
        <pc:spChg chg="add del">
          <ac:chgData name="Mayana Ollivier" userId="8206324f222f06f9" providerId="LiveId" clId="{C2561083-3EEC-489E-93CC-9D8C59C0135E}" dt="2020-07-26T18:17:38.863" v="140" actId="26606"/>
          <ac:spMkLst>
            <pc:docMk/>
            <pc:sldMk cId="2402893157" sldId="257"/>
            <ac:spMk id="12" creationId="{E223798C-12AD-4B0C-A50C-D676347D67CF}"/>
          </ac:spMkLst>
        </pc:spChg>
        <pc:spChg chg="add del">
          <ac:chgData name="Mayana Ollivier" userId="8206324f222f06f9" providerId="LiveId" clId="{C2561083-3EEC-489E-93CC-9D8C59C0135E}" dt="2020-07-26T18:21:10.463" v="220" actId="26606"/>
          <ac:spMkLst>
            <pc:docMk/>
            <pc:sldMk cId="2402893157" sldId="257"/>
            <ac:spMk id="13" creationId="{B1007713-5891-46A9-BACA-FAD760FE2353}"/>
          </ac:spMkLst>
        </pc:spChg>
        <pc:spChg chg="add del">
          <ac:chgData name="Mayana Ollivier" userId="8206324f222f06f9" providerId="LiveId" clId="{C2561083-3EEC-489E-93CC-9D8C59C0135E}" dt="2020-07-26T18:17:40.305" v="142" actId="26606"/>
          <ac:spMkLst>
            <pc:docMk/>
            <pc:sldMk cId="2402893157" sldId="257"/>
            <ac:spMk id="15" creationId="{37C89E4B-3C9F-44B9-8B86-D9E3D112D8EC}"/>
          </ac:spMkLst>
        </pc:spChg>
        <pc:spChg chg="add del">
          <ac:chgData name="Mayana Ollivier" userId="8206324f222f06f9" providerId="LiveId" clId="{C2561083-3EEC-489E-93CC-9D8C59C0135E}" dt="2020-07-26T18:21:10.463" v="220" actId="26606"/>
          <ac:spMkLst>
            <pc:docMk/>
            <pc:sldMk cId="2402893157" sldId="257"/>
            <ac:spMk id="17" creationId="{74BB6AA7-7EAD-4D3B-9335-B6E8BD7E6891}"/>
          </ac:spMkLst>
        </pc:spChg>
        <pc:spChg chg="add del">
          <ac:chgData name="Mayana Ollivier" userId="8206324f222f06f9" providerId="LiveId" clId="{C2561083-3EEC-489E-93CC-9D8C59C0135E}" dt="2020-07-26T18:17:46.932" v="144" actId="26606"/>
          <ac:spMkLst>
            <pc:docMk/>
            <pc:sldMk cId="2402893157" sldId="257"/>
            <ac:spMk id="18" creationId="{5E8D2E83-FB3A-40E7-A9E5-7AB389D612B4}"/>
          </ac:spMkLst>
        </pc:spChg>
        <pc:spChg chg="add del">
          <ac:chgData name="Mayana Ollivier" userId="8206324f222f06f9" providerId="LiveId" clId="{C2561083-3EEC-489E-93CC-9D8C59C0135E}" dt="2020-07-26T18:17:48.049" v="146" actId="26606"/>
          <ac:spMkLst>
            <pc:docMk/>
            <pc:sldMk cId="2402893157" sldId="257"/>
            <ac:spMk id="20" creationId="{80DF40B2-80F7-4E71-B46C-284163F3654A}"/>
          </ac:spMkLst>
        </pc:spChg>
        <pc:spChg chg="add del">
          <ac:chgData name="Mayana Ollivier" userId="8206324f222f06f9" providerId="LiveId" clId="{C2561083-3EEC-489E-93CC-9D8C59C0135E}" dt="2020-07-26T18:17:48.049" v="146" actId="26606"/>
          <ac:spMkLst>
            <pc:docMk/>
            <pc:sldMk cId="2402893157" sldId="257"/>
            <ac:spMk id="21" creationId="{B2BB5573-44CE-4723-81D0-D7C2341192A9}"/>
          </ac:spMkLst>
        </pc:spChg>
        <pc:spChg chg="add del">
          <ac:chgData name="Mayana Ollivier" userId="8206324f222f06f9" providerId="LiveId" clId="{C2561083-3EEC-489E-93CC-9D8C59C0135E}" dt="2020-07-26T18:17:51.837" v="148" actId="26606"/>
          <ac:spMkLst>
            <pc:docMk/>
            <pc:sldMk cId="2402893157" sldId="257"/>
            <ac:spMk id="23" creationId="{CEF6118E-44FB-4509-B4D9-129052E4C6EE}"/>
          </ac:spMkLst>
        </pc:spChg>
        <pc:spChg chg="add del">
          <ac:chgData name="Mayana Ollivier" userId="8206324f222f06f9" providerId="LiveId" clId="{C2561083-3EEC-489E-93CC-9D8C59C0135E}" dt="2020-07-26T18:17:51.837" v="148" actId="26606"/>
          <ac:spMkLst>
            <pc:docMk/>
            <pc:sldMk cId="2402893157" sldId="257"/>
            <ac:spMk id="24" creationId="{B2481AFC-EAFF-45D2-9760-81896A24D029}"/>
          </ac:spMkLst>
        </pc:spChg>
        <pc:spChg chg="add del">
          <ac:chgData name="Mayana Ollivier" userId="8206324f222f06f9" providerId="LiveId" clId="{C2561083-3EEC-489E-93CC-9D8C59C0135E}" dt="2020-07-26T18:18:10.374" v="150" actId="26606"/>
          <ac:spMkLst>
            <pc:docMk/>
            <pc:sldMk cId="2402893157" sldId="257"/>
            <ac:spMk id="26" creationId="{16C5FA50-8D52-4617-AF91-5C7B1C8352F1}"/>
          </ac:spMkLst>
        </pc:spChg>
        <pc:spChg chg="add del">
          <ac:chgData name="Mayana Ollivier" userId="8206324f222f06f9" providerId="LiveId" clId="{C2561083-3EEC-489E-93CC-9D8C59C0135E}" dt="2020-07-26T18:18:10.374" v="150" actId="26606"/>
          <ac:spMkLst>
            <pc:docMk/>
            <pc:sldMk cId="2402893157" sldId="257"/>
            <ac:spMk id="27" creationId="{E223798C-12AD-4B0C-A50C-D676347D67CF}"/>
          </ac:spMkLst>
        </pc:spChg>
        <pc:spChg chg="add del">
          <ac:chgData name="Mayana Ollivier" userId="8206324f222f06f9" providerId="LiveId" clId="{C2561083-3EEC-489E-93CC-9D8C59C0135E}" dt="2020-07-26T18:21:29.200" v="228" actId="26606"/>
          <ac:spMkLst>
            <pc:docMk/>
            <pc:sldMk cId="2402893157" sldId="257"/>
            <ac:spMk id="29" creationId="{8F23F8A3-8FD7-4779-8323-FDC26BE99889}"/>
          </ac:spMkLst>
        </pc:spChg>
        <pc:spChg chg="add del">
          <ac:chgData name="Mayana Ollivier" userId="8206324f222f06f9" providerId="LiveId" clId="{C2561083-3EEC-489E-93CC-9D8C59C0135E}" dt="2020-07-26T18:21:29.200" v="228" actId="26606"/>
          <ac:spMkLst>
            <pc:docMk/>
            <pc:sldMk cId="2402893157" sldId="257"/>
            <ac:spMk id="30" creationId="{F605C4CC-A25C-416F-8333-7CB7DC97D870}"/>
          </ac:spMkLst>
        </pc:spChg>
        <pc:spChg chg="add del">
          <ac:chgData name="Mayana Ollivier" userId="8206324f222f06f9" providerId="LiveId" clId="{C2561083-3EEC-489E-93CC-9D8C59C0135E}" dt="2020-07-26T18:18:34.331" v="155"/>
          <ac:spMkLst>
            <pc:docMk/>
            <pc:sldMk cId="2402893157" sldId="257"/>
            <ac:spMk id="31" creationId="{09126878-183A-4918-A0E9-44C4693C992B}"/>
          </ac:spMkLst>
        </pc:spChg>
        <pc:spChg chg="add del">
          <ac:chgData name="Mayana Ollivier" userId="8206324f222f06f9" providerId="LiveId" clId="{C2561083-3EEC-489E-93CC-9D8C59C0135E}" dt="2020-07-26T18:23:27.574" v="276" actId="26606"/>
          <ac:spMkLst>
            <pc:docMk/>
            <pc:sldMk cId="2402893157" sldId="257"/>
            <ac:spMk id="35" creationId="{E45B1D5C-0827-4AF0-8186-11FC5A8B8B92}"/>
          </ac:spMkLst>
        </pc:spChg>
        <pc:spChg chg="add del">
          <ac:chgData name="Mayana Ollivier" userId="8206324f222f06f9" providerId="LiveId" clId="{C2561083-3EEC-489E-93CC-9D8C59C0135E}" dt="2020-07-26T18:23:27.574" v="276" actId="26606"/>
          <ac:spMkLst>
            <pc:docMk/>
            <pc:sldMk cId="2402893157" sldId="257"/>
            <ac:spMk id="37" creationId="{99413ED5-9ED4-4772-BCE4-2BCAE6B12E35}"/>
          </ac:spMkLst>
        </pc:spChg>
        <pc:spChg chg="add del">
          <ac:chgData name="Mayana Ollivier" userId="8206324f222f06f9" providerId="LiveId" clId="{C2561083-3EEC-489E-93CC-9D8C59C0135E}" dt="2020-07-26T18:23:27.574" v="276" actId="26606"/>
          <ac:spMkLst>
            <pc:docMk/>
            <pc:sldMk cId="2402893157" sldId="257"/>
            <ac:spMk id="39" creationId="{04357C93-F0CB-4A1C-8F77-4E9063789819}"/>
          </ac:spMkLst>
        </pc:spChg>
        <pc:spChg chg="add del">
          <ac:chgData name="Mayana Ollivier" userId="8206324f222f06f9" providerId="LiveId" clId="{C2561083-3EEC-489E-93CC-9D8C59C0135E}" dt="2020-07-26T18:23:27.574" v="276" actId="26606"/>
          <ac:spMkLst>
            <pc:docMk/>
            <pc:sldMk cId="2402893157" sldId="257"/>
            <ac:spMk id="41" creationId="{90F533E9-6690-41A8-A372-4C6C622D028D}"/>
          </ac:spMkLst>
        </pc:spChg>
        <pc:spChg chg="add del">
          <ac:chgData name="Mayana Ollivier" userId="8206324f222f06f9" providerId="LiveId" clId="{C2561083-3EEC-489E-93CC-9D8C59C0135E}" dt="2020-07-26T18:22:40.873" v="269" actId="26606"/>
          <ac:spMkLst>
            <pc:docMk/>
            <pc:sldMk cId="2402893157" sldId="257"/>
            <ac:spMk id="45" creationId="{39A146B8-D4A1-486C-9221-0334C7D22386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46" creationId="{07322A9E-F1EC-405E-8971-BA906EFFCCB8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48" creationId="{A5704422-1118-4FD1-95AD-29A064EB80D9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50" creationId="{A88B2AAA-B805-498E-A9E6-98B885855498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52" creationId="{9B8051E0-19D7-43E1-BFD9-E6DBFEB3A3F1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54" creationId="{4EDB2B02-86A2-46F5-A4BE-B7D9B10411D6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56" creationId="{43954639-FB5D-41F4-9560-6F6DFE778425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58" creationId="{E898931C-0323-41FA-A036-20F818B1FF81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60" creationId="{89AFE9DD-0792-4B98-B4EB-97ACA17E6AA8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62" creationId="{3981F5C4-9AE1-404E-AF44-A4E6DB374F9D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64" creationId="{763C1781-8726-4FAC-8C45-FF40376BE409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66" creationId="{301491B5-56C7-43DC-A3D9-861EECCA056A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68" creationId="{237E2353-22DF-46E0-A200-FB30F8F394E2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70" creationId="{DD6138DB-057B-45F7-A5F4-E7BFDA20D02C}"/>
          </ac:spMkLst>
        </pc:spChg>
        <pc:spChg chg="add del">
          <ac:chgData name="Mayana Ollivier" userId="8206324f222f06f9" providerId="LiveId" clId="{C2561083-3EEC-489E-93CC-9D8C59C0135E}" dt="2020-07-26T18:22:35.551" v="267" actId="26606"/>
          <ac:spMkLst>
            <pc:docMk/>
            <pc:sldMk cId="2402893157" sldId="257"/>
            <ac:spMk id="72" creationId="{79A54AB1-B64F-4843-BFAB-81CB74E66B65}"/>
          </ac:spMkLst>
        </pc:spChg>
        <pc:spChg chg="add del">
          <ac:chgData name="Mayana Ollivier" userId="8206324f222f06f9" providerId="LiveId" clId="{C2561083-3EEC-489E-93CC-9D8C59C0135E}" dt="2020-07-26T18:22:40.873" v="269" actId="26606"/>
          <ac:spMkLst>
            <pc:docMk/>
            <pc:sldMk cId="2402893157" sldId="257"/>
            <ac:spMk id="74" creationId="{233F6408-E1FB-40EE-933F-488D38CCC73F}"/>
          </ac:spMkLst>
        </pc:spChg>
        <pc:spChg chg="add del">
          <ac:chgData name="Mayana Ollivier" userId="8206324f222f06f9" providerId="LiveId" clId="{C2561083-3EEC-489E-93CC-9D8C59C0135E}" dt="2020-07-26T18:22:40.873" v="269" actId="26606"/>
          <ac:spMkLst>
            <pc:docMk/>
            <pc:sldMk cId="2402893157" sldId="257"/>
            <ac:spMk id="75" creationId="{F055C0C5-567C-4C02-83F3-B427BC740697}"/>
          </ac:spMkLst>
        </pc:spChg>
        <pc:spChg chg="add del">
          <ac:chgData name="Mayana Ollivier" userId="8206324f222f06f9" providerId="LiveId" clId="{C2561083-3EEC-489E-93CC-9D8C59C0135E}" dt="2020-07-26T18:22:40.873" v="269" actId="26606"/>
          <ac:spMkLst>
            <pc:docMk/>
            <pc:sldMk cId="2402893157" sldId="257"/>
            <ac:spMk id="76" creationId="{E48B6BD6-5DED-4B86-A4B3-D35037F68FC4}"/>
          </ac:spMkLst>
        </pc:spChg>
        <pc:spChg chg="add del">
          <ac:chgData name="Mayana Ollivier" userId="8206324f222f06f9" providerId="LiveId" clId="{C2561083-3EEC-489E-93CC-9D8C59C0135E}" dt="2020-07-26T18:22:49.848" v="271" actId="26606"/>
          <ac:spMkLst>
            <pc:docMk/>
            <pc:sldMk cId="2402893157" sldId="257"/>
            <ac:spMk id="78" creationId="{0671A8AE-40A1-4631-A6B8-581AFF065482}"/>
          </ac:spMkLst>
        </pc:spChg>
        <pc:spChg chg="add del">
          <ac:chgData name="Mayana Ollivier" userId="8206324f222f06f9" providerId="LiveId" clId="{C2561083-3EEC-489E-93CC-9D8C59C0135E}" dt="2020-07-26T18:22:49.848" v="271" actId="26606"/>
          <ac:spMkLst>
            <pc:docMk/>
            <pc:sldMk cId="2402893157" sldId="257"/>
            <ac:spMk id="79" creationId="{AB58EF07-17C2-48CF-ABB0-EEF1F17CB8F0}"/>
          </ac:spMkLst>
        </pc:spChg>
        <pc:spChg chg="add del">
          <ac:chgData name="Mayana Ollivier" userId="8206324f222f06f9" providerId="LiveId" clId="{C2561083-3EEC-489E-93CC-9D8C59C0135E}" dt="2020-07-26T18:22:49.848" v="271" actId="26606"/>
          <ac:spMkLst>
            <pc:docMk/>
            <pc:sldMk cId="2402893157" sldId="257"/>
            <ac:spMk id="80" creationId="{AF2F604E-43BE-4DC3-B983-E071523364F8}"/>
          </ac:spMkLst>
        </pc:spChg>
        <pc:spChg chg="add del">
          <ac:chgData name="Mayana Ollivier" userId="8206324f222f06f9" providerId="LiveId" clId="{C2561083-3EEC-489E-93CC-9D8C59C0135E}" dt="2020-07-26T18:22:49.848" v="271" actId="26606"/>
          <ac:spMkLst>
            <pc:docMk/>
            <pc:sldMk cId="2402893157" sldId="257"/>
            <ac:spMk id="81" creationId="{08C9B587-E65E-4B52-B37C-ABEBB6E87928}"/>
          </ac:spMkLst>
        </pc:spChg>
        <pc:spChg chg="add del">
          <ac:chgData name="Mayana Ollivier" userId="8206324f222f06f9" providerId="LiveId" clId="{C2561083-3EEC-489E-93CC-9D8C59C0135E}" dt="2020-07-26T18:23:25.175" v="273" actId="26606"/>
          <ac:spMkLst>
            <pc:docMk/>
            <pc:sldMk cId="2402893157" sldId="257"/>
            <ac:spMk id="83" creationId="{DE4C27B6-DB04-4891-AF97-BA1671B17EE8}"/>
          </ac:spMkLst>
        </pc:spChg>
        <pc:spChg chg="add del">
          <ac:chgData name="Mayana Ollivier" userId="8206324f222f06f9" providerId="LiveId" clId="{C2561083-3EEC-489E-93CC-9D8C59C0135E}" dt="2020-07-26T18:23:25.175" v="273" actId="26606"/>
          <ac:spMkLst>
            <pc:docMk/>
            <pc:sldMk cId="2402893157" sldId="257"/>
            <ac:spMk id="84" creationId="{7316481C-0A49-4796-812B-0D64F063B720}"/>
          </ac:spMkLst>
        </pc:spChg>
        <pc:spChg chg="add del">
          <ac:chgData name="Mayana Ollivier" userId="8206324f222f06f9" providerId="LiveId" clId="{C2561083-3EEC-489E-93CC-9D8C59C0135E}" dt="2020-07-26T18:23:25.175" v="273" actId="26606"/>
          <ac:spMkLst>
            <pc:docMk/>
            <pc:sldMk cId="2402893157" sldId="257"/>
            <ac:spMk id="85" creationId="{A5271697-90F1-4A23-8EF2-0179F2EAFACB}"/>
          </ac:spMkLst>
        </pc:spChg>
        <pc:spChg chg="add del">
          <ac:chgData name="Mayana Ollivier" userId="8206324f222f06f9" providerId="LiveId" clId="{C2561083-3EEC-489E-93CC-9D8C59C0135E}" dt="2020-07-26T18:23:25.175" v="273" actId="26606"/>
          <ac:spMkLst>
            <pc:docMk/>
            <pc:sldMk cId="2402893157" sldId="257"/>
            <ac:spMk id="97" creationId="{D9F5512A-48E1-4C07-B75E-3CCC517B6804}"/>
          </ac:spMkLst>
        </pc:spChg>
        <pc:spChg chg="add del">
          <ac:chgData name="Mayana Ollivier" userId="8206324f222f06f9" providerId="LiveId" clId="{C2561083-3EEC-489E-93CC-9D8C59C0135E}" dt="2020-07-26T18:23:27.565" v="275" actId="26606"/>
          <ac:spMkLst>
            <pc:docMk/>
            <pc:sldMk cId="2402893157" sldId="257"/>
            <ac:spMk id="99" creationId="{BEE73255-8084-4DF9-BB0B-15EAC92E2CB9}"/>
          </ac:spMkLst>
        </pc:spChg>
        <pc:spChg chg="add del">
          <ac:chgData name="Mayana Ollivier" userId="8206324f222f06f9" providerId="LiveId" clId="{C2561083-3EEC-489E-93CC-9D8C59C0135E}" dt="2020-07-26T18:23:27.565" v="275" actId="26606"/>
          <ac:spMkLst>
            <pc:docMk/>
            <pc:sldMk cId="2402893157" sldId="257"/>
            <ac:spMk id="100" creationId="{67048353-8981-459A-9BC6-9711CE462E06}"/>
          </ac:spMkLst>
        </pc:spChg>
        <pc:spChg chg="add del">
          <ac:chgData name="Mayana Ollivier" userId="8206324f222f06f9" providerId="LiveId" clId="{C2561083-3EEC-489E-93CC-9D8C59C0135E}" dt="2020-07-26T18:23:42.749" v="278" actId="26606"/>
          <ac:spMkLst>
            <pc:docMk/>
            <pc:sldMk cId="2402893157" sldId="257"/>
            <ac:spMk id="102" creationId="{16C5FA50-8D52-4617-AF91-5C7B1C8352F1}"/>
          </ac:spMkLst>
        </pc:spChg>
        <pc:spChg chg="add del">
          <ac:chgData name="Mayana Ollivier" userId="8206324f222f06f9" providerId="LiveId" clId="{C2561083-3EEC-489E-93CC-9D8C59C0135E}" dt="2020-07-26T18:23:42.749" v="278" actId="26606"/>
          <ac:spMkLst>
            <pc:docMk/>
            <pc:sldMk cId="2402893157" sldId="257"/>
            <ac:spMk id="103" creationId="{E223798C-12AD-4B0C-A50C-D676347D67CF}"/>
          </ac:spMkLst>
        </pc:spChg>
        <pc:spChg chg="add del">
          <ac:chgData name="Mayana Ollivier" userId="8206324f222f06f9" providerId="LiveId" clId="{C2561083-3EEC-489E-93CC-9D8C59C0135E}" dt="2020-07-26T18:25:24.157" v="283" actId="700"/>
          <ac:spMkLst>
            <pc:docMk/>
            <pc:sldMk cId="2402893157" sldId="257"/>
            <ac:spMk id="108" creationId="{DE4C27B6-DB04-4891-AF97-BA1671B17EE8}"/>
          </ac:spMkLst>
        </pc:spChg>
        <pc:spChg chg="add del">
          <ac:chgData name="Mayana Ollivier" userId="8206324f222f06f9" providerId="LiveId" clId="{C2561083-3EEC-489E-93CC-9D8C59C0135E}" dt="2020-07-26T18:25:24.157" v="283" actId="700"/>
          <ac:spMkLst>
            <pc:docMk/>
            <pc:sldMk cId="2402893157" sldId="257"/>
            <ac:spMk id="110" creationId="{7316481C-0A49-4796-812B-0D64F063B720}"/>
          </ac:spMkLst>
        </pc:spChg>
        <pc:spChg chg="add del">
          <ac:chgData name="Mayana Ollivier" userId="8206324f222f06f9" providerId="LiveId" clId="{C2561083-3EEC-489E-93CC-9D8C59C0135E}" dt="2020-07-26T18:25:24.157" v="283" actId="700"/>
          <ac:spMkLst>
            <pc:docMk/>
            <pc:sldMk cId="2402893157" sldId="257"/>
            <ac:spMk id="112" creationId="{A5271697-90F1-4A23-8EF2-0179F2EAFACB}"/>
          </ac:spMkLst>
        </pc:spChg>
        <pc:spChg chg="add del">
          <ac:chgData name="Mayana Ollivier" userId="8206324f222f06f9" providerId="LiveId" clId="{C2561083-3EEC-489E-93CC-9D8C59C0135E}" dt="2020-07-26T18:25:24.157" v="283" actId="700"/>
          <ac:spMkLst>
            <pc:docMk/>
            <pc:sldMk cId="2402893157" sldId="257"/>
            <ac:spMk id="136" creationId="{D9F5512A-48E1-4C07-B75E-3CCC517B6804}"/>
          </ac:spMkLst>
        </pc:spChg>
        <pc:grpChg chg="add del">
          <ac:chgData name="Mayana Ollivier" userId="8206324f222f06f9" providerId="LiveId" clId="{C2561083-3EEC-489E-93CC-9D8C59C0135E}" dt="2020-07-26T18:23:25.175" v="273" actId="26606"/>
          <ac:grpSpMkLst>
            <pc:docMk/>
            <pc:sldMk cId="2402893157" sldId="257"/>
            <ac:grpSpMk id="86" creationId="{5E0EAE70-C355-42D1-BF00-CA8A17A742A8}"/>
          </ac:grpSpMkLst>
        </pc:grpChg>
        <pc:grpChg chg="add del">
          <ac:chgData name="Mayana Ollivier" userId="8206324f222f06f9" providerId="LiveId" clId="{C2561083-3EEC-489E-93CC-9D8C59C0135E}" dt="2020-07-26T18:25:24.157" v="283" actId="700"/>
          <ac:grpSpMkLst>
            <pc:docMk/>
            <pc:sldMk cId="2402893157" sldId="257"/>
            <ac:grpSpMk id="114" creationId="{5E0EAE70-C355-42D1-BF00-CA8A17A742A8}"/>
          </ac:grpSpMkLst>
        </pc:grpChg>
        <pc:picChg chg="add del mod">
          <ac:chgData name="Mayana Ollivier" userId="8206324f222f06f9" providerId="LiveId" clId="{C2561083-3EEC-489E-93CC-9D8C59C0135E}" dt="2020-07-26T18:18:25.339" v="154" actId="478"/>
          <ac:picMkLst>
            <pc:docMk/>
            <pc:sldMk cId="2402893157" sldId="257"/>
            <ac:picMk id="5" creationId="{F4B46C8D-54BF-4312-AD6A-10CCB2D727A3}"/>
          </ac:picMkLst>
        </pc:picChg>
        <pc:picChg chg="add mod ord">
          <ac:chgData name="Mayana Ollivier" userId="8206324f222f06f9" providerId="LiveId" clId="{C2561083-3EEC-489E-93CC-9D8C59C0135E}" dt="2020-07-26T18:29:44.657" v="339"/>
          <ac:picMkLst>
            <pc:docMk/>
            <pc:sldMk cId="2402893157" sldId="257"/>
            <ac:picMk id="7" creationId="{BD5785BC-C848-4573-90D6-7A949EB49BF9}"/>
          </ac:picMkLst>
        </pc:picChg>
        <pc:cxnChg chg="add del">
          <ac:chgData name="Mayana Ollivier" userId="8206324f222f06f9" providerId="LiveId" clId="{C2561083-3EEC-489E-93CC-9D8C59C0135E}" dt="2020-07-26T18:17:40.305" v="142" actId="26606"/>
          <ac:cxnSpMkLst>
            <pc:docMk/>
            <pc:sldMk cId="2402893157" sldId="257"/>
            <ac:cxnSpMk id="14" creationId="{D891E407-403B-4764-86C9-33A56D3BCAA3}"/>
          </ac:cxnSpMkLst>
        </pc:cxnChg>
        <pc:cxnChg chg="add del">
          <ac:chgData name="Mayana Ollivier" userId="8206324f222f06f9" providerId="LiveId" clId="{C2561083-3EEC-489E-93CC-9D8C59C0135E}" dt="2020-07-26T18:17:40.305" v="142" actId="26606"/>
          <ac:cxnSpMkLst>
            <pc:docMk/>
            <pc:sldMk cId="2402893157" sldId="257"/>
            <ac:cxnSpMk id="16" creationId="{AA2EAA10-076F-46BD-8F0F-B9A2FB77A85C}"/>
          </ac:cxnSpMkLst>
        </pc:cxnChg>
      </pc:sldChg>
      <pc:sldChg chg="addSp delSp modSp add mod ord setBg">
        <pc:chgData name="Mayana Ollivier" userId="8206324f222f06f9" providerId="LiveId" clId="{C2561083-3EEC-489E-93CC-9D8C59C0135E}" dt="2020-07-26T18:31:04.339" v="355" actId="20577"/>
        <pc:sldMkLst>
          <pc:docMk/>
          <pc:sldMk cId="2149793264" sldId="258"/>
        </pc:sldMkLst>
        <pc:spChg chg="mod">
          <ac:chgData name="Mayana Ollivier" userId="8206324f222f06f9" providerId="LiveId" clId="{C2561083-3EEC-489E-93CC-9D8C59C0135E}" dt="2020-07-26T18:31:04.339" v="355" actId="20577"/>
          <ac:spMkLst>
            <pc:docMk/>
            <pc:sldMk cId="2149793264" sldId="258"/>
            <ac:spMk id="2" creationId="{67204DD8-AB40-4439-948A-3FB842B000B0}"/>
          </ac:spMkLst>
        </pc:spChg>
        <pc:spChg chg="add del mod">
          <ac:chgData name="Mayana Ollivier" userId="8206324f222f06f9" providerId="LiveId" clId="{C2561083-3EEC-489E-93CC-9D8C59C0135E}" dt="2020-07-26T18:30:31.257" v="350" actId="478"/>
          <ac:spMkLst>
            <pc:docMk/>
            <pc:sldMk cId="2149793264" sldId="258"/>
            <ac:spMk id="4" creationId="{91405599-EFB3-4349-A296-8627E8A073F3}"/>
          </ac:spMkLst>
        </pc:spChg>
        <pc:spChg chg="add">
          <ac:chgData name="Mayana Ollivier" userId="8206324f222f06f9" providerId="LiveId" clId="{C2561083-3EEC-489E-93CC-9D8C59C0135E}" dt="2020-07-26T18:29:51.123" v="340" actId="26606"/>
          <ac:spMkLst>
            <pc:docMk/>
            <pc:sldMk cId="2149793264" sldId="258"/>
            <ac:spMk id="9" creationId="{3B854194-185D-494D-905C-7C7CB2E30F6E}"/>
          </ac:spMkLst>
        </pc:spChg>
        <pc:spChg chg="add">
          <ac:chgData name="Mayana Ollivier" userId="8206324f222f06f9" providerId="LiveId" clId="{C2561083-3EEC-489E-93CC-9D8C59C0135E}" dt="2020-07-26T18:29:51.123" v="340" actId="26606"/>
          <ac:spMkLst>
            <pc:docMk/>
            <pc:sldMk cId="2149793264" sldId="258"/>
            <ac:spMk id="11" creationId="{B4F5FA0D-0104-4987-8241-EFF7C85B88DE}"/>
          </ac:spMkLst>
        </pc:spChg>
        <pc:picChg chg="del">
          <ac:chgData name="Mayana Ollivier" userId="8206324f222f06f9" providerId="LiveId" clId="{C2561083-3EEC-489E-93CC-9D8C59C0135E}" dt="2020-07-26T18:28:11.518" v="331" actId="478"/>
          <ac:picMkLst>
            <pc:docMk/>
            <pc:sldMk cId="2149793264" sldId="258"/>
            <ac:picMk id="7" creationId="{BD5785BC-C848-4573-90D6-7A949EB49BF9}"/>
          </ac:picMkLst>
        </pc:picChg>
        <pc:picChg chg="add mod">
          <ac:chgData name="Mayana Ollivier" userId="8206324f222f06f9" providerId="LiveId" clId="{C2561083-3EEC-489E-93CC-9D8C59C0135E}" dt="2020-07-26T18:30:27.702" v="349" actId="14100"/>
          <ac:picMkLst>
            <pc:docMk/>
            <pc:sldMk cId="2149793264" sldId="258"/>
            <ac:picMk id="10" creationId="{BA31DCBD-4263-4C6E-858D-4E6B2611BA9E}"/>
          </ac:picMkLst>
        </pc:picChg>
        <pc:picChg chg="add">
          <ac:chgData name="Mayana Ollivier" userId="8206324f222f06f9" providerId="LiveId" clId="{C2561083-3EEC-489E-93CC-9D8C59C0135E}" dt="2020-07-26T18:29:51.123" v="340" actId="26606"/>
          <ac:picMkLst>
            <pc:docMk/>
            <pc:sldMk cId="2149793264" sldId="258"/>
            <ac:picMk id="13" creationId="{2897127E-6CEF-446C-BE87-93B7C46E49D1}"/>
          </ac:picMkLst>
        </pc:picChg>
      </pc:sldChg>
      <pc:sldChg chg="new del">
        <pc:chgData name="Mayana Ollivier" userId="8206324f222f06f9" providerId="LiveId" clId="{C2561083-3EEC-489E-93CC-9D8C59C0135E}" dt="2020-07-26T18:27:22.111" v="318" actId="2696"/>
        <pc:sldMkLst>
          <pc:docMk/>
          <pc:sldMk cId="3872099218" sldId="258"/>
        </pc:sldMkLst>
      </pc:sldChg>
      <pc:sldChg chg="delSp add del ord setBg delDesignElem">
        <pc:chgData name="Mayana Ollivier" userId="8206324f222f06f9" providerId="LiveId" clId="{C2561083-3EEC-489E-93CC-9D8C59C0135E}" dt="2020-07-26T18:32:52.480" v="361" actId="47"/>
        <pc:sldMkLst>
          <pc:docMk/>
          <pc:sldMk cId="1317796104" sldId="259"/>
        </pc:sldMkLst>
        <pc:spChg chg="del">
          <ac:chgData name="Mayana Ollivier" userId="8206324f222f06f9" providerId="LiveId" clId="{C2561083-3EEC-489E-93CC-9D8C59C0135E}" dt="2020-07-26T18:31:23.716" v="358"/>
          <ac:spMkLst>
            <pc:docMk/>
            <pc:sldMk cId="1317796104" sldId="259"/>
            <ac:spMk id="9" creationId="{3B854194-185D-494D-905C-7C7CB2E30F6E}"/>
          </ac:spMkLst>
        </pc:spChg>
        <pc:spChg chg="del">
          <ac:chgData name="Mayana Ollivier" userId="8206324f222f06f9" providerId="LiveId" clId="{C2561083-3EEC-489E-93CC-9D8C59C0135E}" dt="2020-07-26T18:31:23.716" v="358"/>
          <ac:spMkLst>
            <pc:docMk/>
            <pc:sldMk cId="1317796104" sldId="259"/>
            <ac:spMk id="11" creationId="{B4F5FA0D-0104-4987-8241-EFF7C85B88DE}"/>
          </ac:spMkLst>
        </pc:spChg>
        <pc:picChg chg="del">
          <ac:chgData name="Mayana Ollivier" userId="8206324f222f06f9" providerId="LiveId" clId="{C2561083-3EEC-489E-93CC-9D8C59C0135E}" dt="2020-07-26T18:31:23.716" v="358"/>
          <ac:picMkLst>
            <pc:docMk/>
            <pc:sldMk cId="1317796104" sldId="259"/>
            <ac:picMk id="13" creationId="{2897127E-6CEF-446C-BE87-93B7C46E49D1}"/>
          </ac:picMkLst>
        </pc:picChg>
      </pc:sldChg>
      <pc:sldChg chg="add del setBg">
        <pc:chgData name="Mayana Ollivier" userId="8206324f222f06f9" providerId="LiveId" clId="{C2561083-3EEC-489E-93CC-9D8C59C0135E}" dt="2020-07-26T18:31:21.346" v="356" actId="47"/>
        <pc:sldMkLst>
          <pc:docMk/>
          <pc:sldMk cId="1380047822" sldId="259"/>
        </pc:sldMkLst>
      </pc:sldChg>
      <pc:sldChg chg="delSp add del setBg delDesignElem">
        <pc:chgData name="Mayana Ollivier" userId="8206324f222f06f9" providerId="LiveId" clId="{C2561083-3EEC-489E-93CC-9D8C59C0135E}" dt="2020-07-26T18:33:51.329" v="364" actId="47"/>
        <pc:sldMkLst>
          <pc:docMk/>
          <pc:sldMk cId="1462674691" sldId="259"/>
        </pc:sldMkLst>
        <pc:spChg chg="del">
          <ac:chgData name="Mayana Ollivier" userId="8206324f222f06f9" providerId="LiveId" clId="{C2561083-3EEC-489E-93CC-9D8C59C0135E}" dt="2020-07-26T18:32:55.652" v="363"/>
          <ac:spMkLst>
            <pc:docMk/>
            <pc:sldMk cId="1462674691" sldId="259"/>
            <ac:spMk id="9" creationId="{3B854194-185D-494D-905C-7C7CB2E30F6E}"/>
          </ac:spMkLst>
        </pc:spChg>
        <pc:spChg chg="del">
          <ac:chgData name="Mayana Ollivier" userId="8206324f222f06f9" providerId="LiveId" clId="{C2561083-3EEC-489E-93CC-9D8C59C0135E}" dt="2020-07-26T18:32:55.652" v="363"/>
          <ac:spMkLst>
            <pc:docMk/>
            <pc:sldMk cId="1462674691" sldId="259"/>
            <ac:spMk id="11" creationId="{B4F5FA0D-0104-4987-8241-EFF7C85B88DE}"/>
          </ac:spMkLst>
        </pc:spChg>
        <pc:picChg chg="del">
          <ac:chgData name="Mayana Ollivier" userId="8206324f222f06f9" providerId="LiveId" clId="{C2561083-3EEC-489E-93CC-9D8C59C0135E}" dt="2020-07-26T18:32:55.652" v="363"/>
          <ac:picMkLst>
            <pc:docMk/>
            <pc:sldMk cId="1462674691" sldId="259"/>
            <ac:picMk id="13" creationId="{2897127E-6CEF-446C-BE87-93B7C46E49D1}"/>
          </ac:picMkLst>
        </pc:picChg>
      </pc:sldChg>
      <pc:sldChg chg="addSp delSp modSp add mod ord setBg">
        <pc:chgData name="Mayana Ollivier" userId="8206324f222f06f9" providerId="LiveId" clId="{C2561083-3EEC-489E-93CC-9D8C59C0135E}" dt="2020-07-26T19:12:28.307" v="974" actId="14100"/>
        <pc:sldMkLst>
          <pc:docMk/>
          <pc:sldMk cId="1865260884" sldId="259"/>
        </pc:sldMkLst>
        <pc:spChg chg="mod">
          <ac:chgData name="Mayana Ollivier" userId="8206324f222f06f9" providerId="LiveId" clId="{C2561083-3EEC-489E-93CC-9D8C59C0135E}" dt="2020-07-26T18:34:02.874" v="379" actId="20577"/>
          <ac:spMkLst>
            <pc:docMk/>
            <pc:sldMk cId="1865260884" sldId="259"/>
            <ac:spMk id="2" creationId="{67204DD8-AB40-4439-948A-3FB842B000B0}"/>
          </ac:spMkLst>
        </pc:spChg>
        <pc:picChg chg="add del mod">
          <ac:chgData name="Mayana Ollivier" userId="8206324f222f06f9" providerId="LiveId" clId="{C2561083-3EEC-489E-93CC-9D8C59C0135E}" dt="2020-07-26T18:36:50.905" v="400" actId="478"/>
          <ac:picMkLst>
            <pc:docMk/>
            <pc:sldMk cId="1865260884" sldId="259"/>
            <ac:picMk id="4" creationId="{CB77F89A-8E42-45A5-8112-F2F9E305AD94}"/>
          </ac:picMkLst>
        </pc:picChg>
        <pc:picChg chg="add del mod">
          <ac:chgData name="Mayana Ollivier" userId="8206324f222f06f9" providerId="LiveId" clId="{C2561083-3EEC-489E-93CC-9D8C59C0135E}" dt="2020-07-26T19:01:15.673" v="930" actId="478"/>
          <ac:picMkLst>
            <pc:docMk/>
            <pc:sldMk cId="1865260884" sldId="259"/>
            <ac:picMk id="6" creationId="{4B9D3607-CA6D-42B7-98F9-812469FD833F}"/>
          </ac:picMkLst>
        </pc:picChg>
        <pc:picChg chg="add del mod">
          <ac:chgData name="Mayana Ollivier" userId="8206324f222f06f9" providerId="LiveId" clId="{C2561083-3EEC-489E-93CC-9D8C59C0135E}" dt="2020-07-26T19:02:44.489" v="941" actId="478"/>
          <ac:picMkLst>
            <pc:docMk/>
            <pc:sldMk cId="1865260884" sldId="259"/>
            <ac:picMk id="8" creationId="{279AEC70-0D63-4796-8E26-A3F5F4A02108}"/>
          </ac:picMkLst>
        </pc:picChg>
        <pc:picChg chg="del">
          <ac:chgData name="Mayana Ollivier" userId="8206324f222f06f9" providerId="LiveId" clId="{C2561083-3EEC-489E-93CC-9D8C59C0135E}" dt="2020-07-26T18:34:06.186" v="380" actId="478"/>
          <ac:picMkLst>
            <pc:docMk/>
            <pc:sldMk cId="1865260884" sldId="259"/>
            <ac:picMk id="10" creationId="{BA31DCBD-4263-4C6E-858D-4E6B2611BA9E}"/>
          </ac:picMkLst>
        </pc:picChg>
        <pc:picChg chg="add mod">
          <ac:chgData name="Mayana Ollivier" userId="8206324f222f06f9" providerId="LiveId" clId="{C2561083-3EEC-489E-93CC-9D8C59C0135E}" dt="2020-07-26T19:12:28.307" v="974" actId="14100"/>
          <ac:picMkLst>
            <pc:docMk/>
            <pc:sldMk cId="1865260884" sldId="259"/>
            <ac:picMk id="14" creationId="{57C26ABA-6992-4AFF-A54B-077629A027DD}"/>
          </ac:picMkLst>
        </pc:picChg>
      </pc:sldChg>
      <pc:sldChg chg="addSp delSp modSp add mod">
        <pc:chgData name="Mayana Ollivier" userId="8206324f222f06f9" providerId="LiveId" clId="{C2561083-3EEC-489E-93CC-9D8C59C0135E}" dt="2020-07-26T18:43:22.283" v="475" actId="20577"/>
        <pc:sldMkLst>
          <pc:docMk/>
          <pc:sldMk cId="1822744814" sldId="260"/>
        </pc:sldMkLst>
        <pc:spChg chg="mod">
          <ac:chgData name="Mayana Ollivier" userId="8206324f222f06f9" providerId="LiveId" clId="{C2561083-3EEC-489E-93CC-9D8C59C0135E}" dt="2020-07-26T18:43:22.283" v="475" actId="20577"/>
          <ac:spMkLst>
            <pc:docMk/>
            <pc:sldMk cId="1822744814" sldId="260"/>
            <ac:spMk id="2" creationId="{67204DD8-AB40-4439-948A-3FB842B000B0}"/>
          </ac:spMkLst>
        </pc:spChg>
        <pc:picChg chg="add del">
          <ac:chgData name="Mayana Ollivier" userId="8206324f222f06f9" providerId="LiveId" clId="{C2561083-3EEC-489E-93CC-9D8C59C0135E}" dt="2020-07-26T18:41:58.537" v="446" actId="478"/>
          <ac:picMkLst>
            <pc:docMk/>
            <pc:sldMk cId="1822744814" sldId="260"/>
            <ac:picMk id="7" creationId="{FD5A3A60-B412-4505-A4AF-1A3489CB616C}"/>
          </ac:picMkLst>
        </pc:picChg>
        <pc:picChg chg="add mod">
          <ac:chgData name="Mayana Ollivier" userId="8206324f222f06f9" providerId="LiveId" clId="{C2561083-3EEC-489E-93CC-9D8C59C0135E}" dt="2020-07-26T18:42:52.026" v="457" actId="1076"/>
          <ac:picMkLst>
            <pc:docMk/>
            <pc:sldMk cId="1822744814" sldId="260"/>
            <ac:picMk id="8" creationId="{B13E629F-167D-4BFD-80AB-6FA2805563BE}"/>
          </ac:picMkLst>
        </pc:picChg>
        <pc:picChg chg="mod modCrop">
          <ac:chgData name="Mayana Ollivier" userId="8206324f222f06f9" providerId="LiveId" clId="{C2561083-3EEC-489E-93CC-9D8C59C0135E}" dt="2020-07-26T18:38:41.302" v="428" actId="1076"/>
          <ac:picMkLst>
            <pc:docMk/>
            <pc:sldMk cId="1822744814" sldId="260"/>
            <ac:picMk id="10" creationId="{BA31DCBD-4263-4C6E-858D-4E6B2611BA9E}"/>
          </ac:picMkLst>
        </pc:picChg>
        <pc:cxnChg chg="add del">
          <ac:chgData name="Mayana Ollivier" userId="8206324f222f06f9" providerId="LiveId" clId="{C2561083-3EEC-489E-93CC-9D8C59C0135E}" dt="2020-07-26T18:40:07.481" v="430" actId="478"/>
          <ac:cxnSpMkLst>
            <pc:docMk/>
            <pc:sldMk cId="1822744814" sldId="260"/>
            <ac:cxnSpMk id="4" creationId="{3194DBAC-A781-4BD1-BE2B-6FAE6DBCE8E1}"/>
          </ac:cxnSpMkLst>
        </pc:cxnChg>
        <pc:cxnChg chg="add mod">
          <ac:chgData name="Mayana Ollivier" userId="8206324f222f06f9" providerId="LiveId" clId="{C2561083-3EEC-489E-93CC-9D8C59C0135E}" dt="2020-07-26T18:40:55.042" v="444" actId="692"/>
          <ac:cxnSpMkLst>
            <pc:docMk/>
            <pc:sldMk cId="1822744814" sldId="260"/>
            <ac:cxnSpMk id="6" creationId="{01C5842B-3696-4030-9B45-D104F534BB54}"/>
          </ac:cxnSpMkLst>
        </pc:cxnChg>
        <pc:cxnChg chg="add mod">
          <ac:chgData name="Mayana Ollivier" userId="8206324f222f06f9" providerId="LiveId" clId="{C2561083-3EEC-489E-93CC-9D8C59C0135E}" dt="2020-07-26T18:43:05.873" v="462" actId="14100"/>
          <ac:cxnSpMkLst>
            <pc:docMk/>
            <pc:sldMk cId="1822744814" sldId="260"/>
            <ac:cxnSpMk id="15" creationId="{95F94002-7245-4054-BD40-299DD5EB64FC}"/>
          </ac:cxnSpMkLst>
        </pc:cxnChg>
      </pc:sldChg>
      <pc:sldChg chg="delSp modSp add del mod">
        <pc:chgData name="Mayana Ollivier" userId="8206324f222f06f9" providerId="LiveId" clId="{C2561083-3EEC-489E-93CC-9D8C59C0135E}" dt="2020-07-26T18:43:09.297" v="463" actId="47"/>
        <pc:sldMkLst>
          <pc:docMk/>
          <pc:sldMk cId="1652310749" sldId="261"/>
        </pc:sldMkLst>
        <pc:picChg chg="del mod modCrop">
          <ac:chgData name="Mayana Ollivier" userId="8206324f222f06f9" providerId="LiveId" clId="{C2561083-3EEC-489E-93CC-9D8C59C0135E}" dt="2020-07-26T18:42:37.129" v="454" actId="478"/>
          <ac:picMkLst>
            <pc:docMk/>
            <pc:sldMk cId="1652310749" sldId="261"/>
            <ac:picMk id="10" creationId="{BA31DCBD-4263-4C6E-858D-4E6B2611BA9E}"/>
          </ac:picMkLst>
        </pc:picChg>
      </pc:sldChg>
      <pc:sldChg chg="modSp add del mod">
        <pc:chgData name="Mayana Ollivier" userId="8206324f222f06f9" providerId="LiveId" clId="{C2561083-3EEC-489E-93CC-9D8C59C0135E}" dt="2020-07-26T18:45:47.612" v="510" actId="2696"/>
        <pc:sldMkLst>
          <pc:docMk/>
          <pc:sldMk cId="1867606225" sldId="261"/>
        </pc:sldMkLst>
        <pc:picChg chg="mod modCrop">
          <ac:chgData name="Mayana Ollivier" userId="8206324f222f06f9" providerId="LiveId" clId="{C2561083-3EEC-489E-93CC-9D8C59C0135E}" dt="2020-07-26T18:45:25.126" v="502" actId="732"/>
          <ac:picMkLst>
            <pc:docMk/>
            <pc:sldMk cId="1867606225" sldId="261"/>
            <ac:picMk id="10" creationId="{BA31DCBD-4263-4C6E-858D-4E6B2611BA9E}"/>
          </ac:picMkLst>
        </pc:picChg>
      </pc:sldChg>
      <pc:sldChg chg="addSp delSp modSp add mod">
        <pc:chgData name="Mayana Ollivier" userId="8206324f222f06f9" providerId="LiveId" clId="{C2561083-3EEC-489E-93CC-9D8C59C0135E}" dt="2020-07-26T18:47:05.641" v="544" actId="1037"/>
        <pc:sldMkLst>
          <pc:docMk/>
          <pc:sldMk cId="1850341238" sldId="262"/>
        </pc:sldMkLst>
        <pc:spChg chg="mod">
          <ac:chgData name="Mayana Ollivier" userId="8206324f222f06f9" providerId="LiveId" clId="{C2561083-3EEC-489E-93CC-9D8C59C0135E}" dt="2020-07-26T18:44:56.460" v="497" actId="20577"/>
          <ac:spMkLst>
            <pc:docMk/>
            <pc:sldMk cId="1850341238" sldId="262"/>
            <ac:spMk id="2" creationId="{67204DD8-AB40-4439-948A-3FB842B000B0}"/>
          </ac:spMkLst>
        </pc:spChg>
        <pc:picChg chg="add mod">
          <ac:chgData name="Mayana Ollivier" userId="8206324f222f06f9" providerId="LiveId" clId="{C2561083-3EEC-489E-93CC-9D8C59C0135E}" dt="2020-07-26T18:46:54.520" v="525" actId="1076"/>
          <ac:picMkLst>
            <pc:docMk/>
            <pc:sldMk cId="1850341238" sldId="262"/>
            <ac:picMk id="3" creationId="{9E75C70A-460C-42D3-8487-81904028109B}"/>
          </ac:picMkLst>
        </pc:picChg>
        <pc:picChg chg="add mod">
          <ac:chgData name="Mayana Ollivier" userId="8206324f222f06f9" providerId="LiveId" clId="{C2561083-3EEC-489E-93CC-9D8C59C0135E}" dt="2020-07-26T18:46:13.092" v="516" actId="1076"/>
          <ac:picMkLst>
            <pc:docMk/>
            <pc:sldMk cId="1850341238" sldId="262"/>
            <ac:picMk id="4" creationId="{8547B4BE-3BCE-4E16-81F0-FAF21BE9545B}"/>
          </ac:picMkLst>
        </pc:picChg>
        <pc:picChg chg="add mod">
          <ac:chgData name="Mayana Ollivier" userId="8206324f222f06f9" providerId="LiveId" clId="{C2561083-3EEC-489E-93CC-9D8C59C0135E}" dt="2020-07-26T18:47:05.641" v="544" actId="1037"/>
          <ac:picMkLst>
            <pc:docMk/>
            <pc:sldMk cId="1850341238" sldId="262"/>
            <ac:picMk id="5" creationId="{F60E31A4-6418-4BD5-ABC5-9B12DF29405F}"/>
          </ac:picMkLst>
        </pc:picChg>
        <pc:picChg chg="del">
          <ac:chgData name="Mayana Ollivier" userId="8206324f222f06f9" providerId="LiveId" clId="{C2561083-3EEC-489E-93CC-9D8C59C0135E}" dt="2020-07-26T18:45:03.707" v="499" actId="478"/>
          <ac:picMkLst>
            <pc:docMk/>
            <pc:sldMk cId="1850341238" sldId="262"/>
            <ac:picMk id="8" creationId="{B13E629F-167D-4BFD-80AB-6FA2805563BE}"/>
          </ac:picMkLst>
        </pc:picChg>
        <pc:picChg chg="del">
          <ac:chgData name="Mayana Ollivier" userId="8206324f222f06f9" providerId="LiveId" clId="{C2561083-3EEC-489E-93CC-9D8C59C0135E}" dt="2020-07-26T18:45:02.665" v="498" actId="478"/>
          <ac:picMkLst>
            <pc:docMk/>
            <pc:sldMk cId="1850341238" sldId="262"/>
            <ac:picMk id="10" creationId="{BA31DCBD-4263-4C6E-858D-4E6B2611BA9E}"/>
          </ac:picMkLst>
        </pc:picChg>
        <pc:cxnChg chg="del">
          <ac:chgData name="Mayana Ollivier" userId="8206324f222f06f9" providerId="LiveId" clId="{C2561083-3EEC-489E-93CC-9D8C59C0135E}" dt="2020-07-26T18:45:32.345" v="505" actId="478"/>
          <ac:cxnSpMkLst>
            <pc:docMk/>
            <pc:sldMk cId="1850341238" sldId="262"/>
            <ac:cxnSpMk id="6" creationId="{01C5842B-3696-4030-9B45-D104F534BB54}"/>
          </ac:cxnSpMkLst>
        </pc:cxnChg>
        <pc:cxnChg chg="del mod">
          <ac:chgData name="Mayana Ollivier" userId="8206324f222f06f9" providerId="LiveId" clId="{C2561083-3EEC-489E-93CC-9D8C59C0135E}" dt="2020-07-26T18:45:40.638" v="509" actId="478"/>
          <ac:cxnSpMkLst>
            <pc:docMk/>
            <pc:sldMk cId="1850341238" sldId="262"/>
            <ac:cxnSpMk id="15" creationId="{95F94002-7245-4054-BD40-299DD5EB64FC}"/>
          </ac:cxnSpMkLst>
        </pc:cxnChg>
      </pc:sldChg>
      <pc:sldChg chg="modSp add del mod">
        <pc:chgData name="Mayana Ollivier" userId="8206324f222f06f9" providerId="LiveId" clId="{C2561083-3EEC-489E-93CC-9D8C59C0135E}" dt="2020-07-26T18:46:57.805" v="526" actId="47"/>
        <pc:sldMkLst>
          <pc:docMk/>
          <pc:sldMk cId="483677997" sldId="263"/>
        </pc:sldMkLst>
        <pc:picChg chg="mod modCrop">
          <ac:chgData name="Mayana Ollivier" userId="8206324f222f06f9" providerId="LiveId" clId="{C2561083-3EEC-489E-93CC-9D8C59C0135E}" dt="2020-07-26T18:46:43.304" v="521" actId="732"/>
          <ac:picMkLst>
            <pc:docMk/>
            <pc:sldMk cId="483677997" sldId="263"/>
            <ac:picMk id="10" creationId="{BA31DCBD-4263-4C6E-858D-4E6B2611BA9E}"/>
          </ac:picMkLst>
        </pc:picChg>
      </pc:sldChg>
      <pc:sldChg chg="modSp add del mod">
        <pc:chgData name="Mayana Ollivier" userId="8206324f222f06f9" providerId="LiveId" clId="{C2561083-3EEC-489E-93CC-9D8C59C0135E}" dt="2020-07-26T18:46:17.410" v="517" actId="2696"/>
        <pc:sldMkLst>
          <pc:docMk/>
          <pc:sldMk cId="2333878871" sldId="263"/>
        </pc:sldMkLst>
        <pc:picChg chg="mod modCrop">
          <ac:chgData name="Mayana Ollivier" userId="8206324f222f06f9" providerId="LiveId" clId="{C2561083-3EEC-489E-93CC-9D8C59C0135E}" dt="2020-07-26T18:46:03.275" v="513" actId="732"/>
          <ac:picMkLst>
            <pc:docMk/>
            <pc:sldMk cId="2333878871" sldId="263"/>
            <ac:picMk id="10" creationId="{BA31DCBD-4263-4C6E-858D-4E6B2611BA9E}"/>
          </ac:picMkLst>
        </pc:picChg>
      </pc:sldChg>
      <pc:sldChg chg="addSp delSp modSp add mod">
        <pc:chgData name="Mayana Ollivier" userId="8206324f222f06f9" providerId="LiveId" clId="{C2561083-3EEC-489E-93CC-9D8C59C0135E}" dt="2020-07-26T18:52:25.740" v="604" actId="1076"/>
        <pc:sldMkLst>
          <pc:docMk/>
          <pc:sldMk cId="3172038489" sldId="263"/>
        </pc:sldMkLst>
        <pc:spChg chg="mod">
          <ac:chgData name="Mayana Ollivier" userId="8206324f222f06f9" providerId="LiveId" clId="{C2561083-3EEC-489E-93CC-9D8C59C0135E}" dt="2020-07-26T18:49:03.224" v="587" actId="1076"/>
          <ac:spMkLst>
            <pc:docMk/>
            <pc:sldMk cId="3172038489" sldId="263"/>
            <ac:spMk id="2" creationId="{67204DD8-AB40-4439-948A-3FB842B000B0}"/>
          </ac:spMkLst>
        </pc:spChg>
        <pc:spChg chg="add mod">
          <ac:chgData name="Mayana Ollivier" userId="8206324f222f06f9" providerId="LiveId" clId="{C2561083-3EEC-489E-93CC-9D8C59C0135E}" dt="2020-07-26T18:52:25.740" v="604" actId="1076"/>
          <ac:spMkLst>
            <pc:docMk/>
            <pc:sldMk cId="3172038489" sldId="263"/>
            <ac:spMk id="6" creationId="{635B53AB-9DA9-48E7-A630-024E5BAB079C}"/>
          </ac:spMkLst>
        </pc:spChg>
        <pc:picChg chg="del">
          <ac:chgData name="Mayana Ollivier" userId="8206324f222f06f9" providerId="LiveId" clId="{C2561083-3EEC-489E-93CC-9D8C59C0135E}" dt="2020-07-26T18:48:06.880" v="547" actId="478"/>
          <ac:picMkLst>
            <pc:docMk/>
            <pc:sldMk cId="3172038489" sldId="263"/>
            <ac:picMk id="3" creationId="{9E75C70A-460C-42D3-8487-81904028109B}"/>
          </ac:picMkLst>
        </pc:picChg>
        <pc:picChg chg="del">
          <ac:chgData name="Mayana Ollivier" userId="8206324f222f06f9" providerId="LiveId" clId="{C2561083-3EEC-489E-93CC-9D8C59C0135E}" dt="2020-07-26T18:48:07.289" v="548" actId="478"/>
          <ac:picMkLst>
            <pc:docMk/>
            <pc:sldMk cId="3172038489" sldId="263"/>
            <ac:picMk id="4" creationId="{8547B4BE-3BCE-4E16-81F0-FAF21BE9545B}"/>
          </ac:picMkLst>
        </pc:picChg>
        <pc:picChg chg="del">
          <ac:chgData name="Mayana Ollivier" userId="8206324f222f06f9" providerId="LiveId" clId="{C2561083-3EEC-489E-93CC-9D8C59C0135E}" dt="2020-07-26T18:48:05.818" v="546" actId="478"/>
          <ac:picMkLst>
            <pc:docMk/>
            <pc:sldMk cId="3172038489" sldId="263"/>
            <ac:picMk id="5" creationId="{F60E31A4-6418-4BD5-ABC5-9B12DF29405F}"/>
          </ac:picMkLst>
        </pc:picChg>
        <pc:picChg chg="add mod">
          <ac:chgData name="Mayana Ollivier" userId="8206324f222f06f9" providerId="LiveId" clId="{C2561083-3EEC-489E-93CC-9D8C59C0135E}" dt="2020-07-26T18:50:41.615" v="592" actId="1076"/>
          <ac:picMkLst>
            <pc:docMk/>
            <pc:sldMk cId="3172038489" sldId="263"/>
            <ac:picMk id="1026" creationId="{89447B40-971F-477C-A556-DFBB3E858FE3}"/>
          </ac:picMkLst>
        </pc:picChg>
      </pc:sldChg>
      <pc:sldChg chg="addSp delSp modSp add mod ord">
        <pc:chgData name="Mayana Ollivier" userId="8206324f222f06f9" providerId="LiveId" clId="{C2561083-3EEC-489E-93CC-9D8C59C0135E}" dt="2020-07-26T19:46:58.057" v="992" actId="1076"/>
        <pc:sldMkLst>
          <pc:docMk/>
          <pc:sldMk cId="3024947391" sldId="264"/>
        </pc:sldMkLst>
        <pc:spChg chg="mod">
          <ac:chgData name="Mayana Ollivier" userId="8206324f222f06f9" providerId="LiveId" clId="{C2561083-3EEC-489E-93CC-9D8C59C0135E}" dt="2020-07-26T19:11:33.849" v="967" actId="20577"/>
          <ac:spMkLst>
            <pc:docMk/>
            <pc:sldMk cId="3024947391" sldId="264"/>
            <ac:spMk id="2" creationId="{67204DD8-AB40-4439-948A-3FB842B000B0}"/>
          </ac:spMkLst>
        </pc:spChg>
        <pc:picChg chg="add del mod">
          <ac:chgData name="Mayana Ollivier" userId="8206324f222f06f9" providerId="LiveId" clId="{C2561083-3EEC-489E-93CC-9D8C59C0135E}" dt="2020-07-26T19:41:24.551" v="984" actId="478"/>
          <ac:picMkLst>
            <pc:docMk/>
            <pc:sldMk cId="3024947391" sldId="264"/>
            <ac:picMk id="4" creationId="{F76475F1-9293-4B1E-8F1C-75021EB2DC0C}"/>
          </ac:picMkLst>
        </pc:picChg>
        <pc:picChg chg="add mod">
          <ac:chgData name="Mayana Ollivier" userId="8206324f222f06f9" providerId="LiveId" clId="{C2561083-3EEC-489E-93CC-9D8C59C0135E}" dt="2020-07-26T19:46:58.057" v="992" actId="1076"/>
          <ac:picMkLst>
            <pc:docMk/>
            <pc:sldMk cId="3024947391" sldId="264"/>
            <ac:picMk id="6" creationId="{6839C353-4914-4631-8731-FA6891926DC0}"/>
          </ac:picMkLst>
        </pc:picChg>
        <pc:picChg chg="del">
          <ac:chgData name="Mayana Ollivier" userId="8206324f222f06f9" providerId="LiveId" clId="{C2561083-3EEC-489E-93CC-9D8C59C0135E}" dt="2020-07-26T19:15:18.759" v="975" actId="478"/>
          <ac:picMkLst>
            <pc:docMk/>
            <pc:sldMk cId="3024947391" sldId="264"/>
            <ac:picMk id="10" creationId="{BA31DCBD-4263-4C6E-858D-4E6B2611BA9E}"/>
          </ac:picMkLst>
        </pc:picChg>
      </pc:sldChg>
      <pc:sldMasterChg chg="modSldLayout">
        <pc:chgData name="Mayana Ollivier" userId="8206324f222f06f9" providerId="LiveId" clId="{C2561083-3EEC-489E-93CC-9D8C59C0135E}" dt="2020-07-26T18:20:29.232" v="191"/>
        <pc:sldMasterMkLst>
          <pc:docMk/>
          <pc:sldMasterMk cId="367478273" sldId="2147483747"/>
        </pc:sldMasterMkLst>
        <pc:sldLayoutChg chg="addSp delSp">
          <pc:chgData name="Mayana Ollivier" userId="8206324f222f06f9" providerId="LiveId" clId="{C2561083-3EEC-489E-93CC-9D8C59C0135E}" dt="2020-07-26T18:20:29.232" v="191"/>
          <pc:sldLayoutMkLst>
            <pc:docMk/>
            <pc:sldMasterMk cId="367478273" sldId="2147483747"/>
            <pc:sldLayoutMk cId="3458647467" sldId="2147483765"/>
          </pc:sldLayoutMkLst>
          <pc:spChg chg="add del">
            <ac:chgData name="Mayana Ollivier" userId="8206324f222f06f9" providerId="LiveId" clId="{C2561083-3EEC-489E-93CC-9D8C59C0135E}" dt="2020-07-26T18:20:29.232" v="191"/>
            <ac:spMkLst>
              <pc:docMk/>
              <pc:sldMasterMk cId="367478273" sldId="2147483747"/>
              <pc:sldLayoutMk cId="3458647467" sldId="2147483765"/>
              <ac:spMk id="7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F6E6F-93A6-4E63-8DF0-938481313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33FB39-22A2-4A24-AEED-EB4DC9E23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C02B2-B156-4036-9E73-031A5678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615AD7-051C-458C-82D0-E40942C2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0C89A4-9B02-4EB5-909B-06F5DAA8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1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99B45-9E61-43CE-AABC-8E83E28A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15A20-A7F4-4CD2-9D60-9470BA931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BDDEE-CF61-4827-A72E-34A35AD5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F396FA-4BAC-46EC-A9A3-541757B6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96B3D-4649-4091-890E-2C74CB6F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3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D07FFA-C234-4DC0-B2EC-466BA1A14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C5EC75-C981-4608-9A30-C93B0D58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B66437-9B6F-4F57-898C-25B1EADA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5F0A7-A8AB-4F6A-9D48-9C75D097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D20285-D5CC-4156-A791-ED8A78F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9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E664-9596-4FF1-B122-61187276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9EDA-FCF6-4EA2-9328-4575F3DA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480FB-3D52-430C-8E2D-19119D52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BBC61-3888-488D-8B0F-FBC88D72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F5E3B-F1E9-4789-8188-3CACF770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190AB-A5C5-455C-ABBB-5D5C2BA5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9EBD90-AD00-40A8-B56C-421F4C53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9B7F1-0790-473C-99E5-016FEB82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AEBA4-8DC1-4ADE-8386-D64CB738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1FA11-3E8F-41BB-A7FD-B09F3848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8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88DB9-F346-4103-82A0-A96C2CD9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9DEBA1-0BE4-438B-AEBC-1BAC5D554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3844E4-F837-41E2-8F38-6B340FAB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71CCA-ECF9-4A93-82D2-AFECDF77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12F5BC-5B65-413A-AA83-762B9609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A86381-DD08-4092-861A-926E7469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8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AA34E-E9D3-4981-B599-AF63F8E8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78FFC0-5EF3-4F3F-9C53-A45A18B4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78472-9FD0-4F7C-8363-912F33A59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C24884-7B6A-4EDD-891D-1057C1C53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38C82D-3001-44E3-8D13-0A4D233B7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2E3443-0834-49D4-89A6-4FAD835E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5E1740-14A3-46A9-A34C-11EA27A8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4B8BC2-D7DE-4CF4-9FE6-AE7FB4FF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710B4-3F18-431C-BE23-686BBC0E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C158D9-A95D-4A10-98A0-21B693FC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3EA7BB-873E-4D30-8D00-11C5DD8E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10A16A-1EC3-4B79-A478-CF2A1813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86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CEA618-3EBF-4D27-951B-64922ED7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387E59-2C2D-4B29-8ED7-DCC7E181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74A0F8-DD50-468B-919A-25713E6A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6947E-4B25-4280-95B2-AB328E33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8D4D1-EBEB-4441-95B0-7271852B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C5515-C839-4AA4-BBBB-D935E6ACE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50B5F0-B8C4-40BB-A18D-9E2BFCEB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15A6DF-2AFA-45B5-86E3-2CFD67C0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CAD5E6-6D86-4F8F-8820-05ED8012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5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47862-2237-4388-9D77-0DDA059C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67F85-320B-4137-9B7F-ECB2C113E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23DCE0-F4EC-45CB-AC92-8D5051D1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6AC05F-C441-42E9-A413-406C7084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87978-37AA-47D5-936F-F2ACE567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3C1EEA-597F-43DD-9A7A-F76643E1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69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CEB13C-D6D4-4A0F-B877-077A3B65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1D8E9E-D4B6-496C-AE11-4F2D3B54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8F6A4-2CB6-461D-B8FC-49F361FFB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9F45-7C0C-4EA1-B64B-27C5CC0C1CA1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EC510-E9A8-4C77-8088-C07D70011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6B844-D206-4A95-9664-496D81341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7ECC-28A4-42D9-A6AF-B6E5AA46E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binary-code-binary-binary-system-63529/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e tipo de Banco de Dados utilizar | Solvimm">
            <a:extLst>
              <a:ext uri="{FF2B5EF4-FFF2-40B4-BE49-F238E27FC236}">
                <a16:creationId xmlns:a16="http://schemas.microsoft.com/office/drawing/2014/main" id="{14D2F4AE-C08F-4473-B871-76B6D756B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01B980-F591-4264-83C0-0701DAFDE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/>
              <a:t>Projeto de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8EBAD-8442-422B-A891-2F50761DB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b="1" i="1"/>
              <a:t>Grupo 7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EE4B34A1-F650-4088-B30C-BEC61FC8B388}"/>
              </a:ext>
            </a:extLst>
          </p:cNvPr>
          <p:cNvSpPr txBox="1">
            <a:spLocks/>
          </p:cNvSpPr>
          <p:nvPr/>
        </p:nvSpPr>
        <p:spPr>
          <a:xfrm>
            <a:off x="343539" y="886099"/>
            <a:ext cx="3004457" cy="54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Residência de Software</a:t>
            </a:r>
          </a:p>
        </p:txBody>
      </p:sp>
      <p:pic>
        <p:nvPicPr>
          <p:cNvPr id="1026" name="Picture 2" descr="Serratec – Parque Tecnológico da Região Serrana">
            <a:extLst>
              <a:ext uri="{FF2B5EF4-FFF2-40B4-BE49-F238E27FC236}">
                <a16:creationId xmlns:a16="http://schemas.microsoft.com/office/drawing/2014/main" id="{F063D305-12F5-4D24-BE96-46EA16E24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25007"/>
            <a:ext cx="3430281" cy="6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5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04DD8-AB40-4439-948A-3FB842B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Diagrama Inicial</a:t>
            </a:r>
          </a:p>
        </p:txBody>
      </p:sp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C26ABA-6992-4AFF-A54B-077629A02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84" y="331349"/>
            <a:ext cx="3842887" cy="61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04DD8-AB40-4439-948A-3FB842B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Diagrama Normalizado</a:t>
            </a: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839C353-4914-4631-8731-FA6891926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89" y="271815"/>
            <a:ext cx="4249496" cy="63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4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04DD8-AB40-4439-948A-3FB842B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Diagrama Final</a:t>
            </a:r>
          </a:p>
        </p:txBody>
      </p:sp>
      <p:pic>
        <p:nvPicPr>
          <p:cNvPr id="10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A31DCBD-4263-4C6E-858D-4E6B2611BA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0573" y="1608756"/>
            <a:ext cx="5719314" cy="38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04DD8-AB40-4439-948A-3FB842B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Alterações Especiais</a:t>
            </a:r>
          </a:p>
        </p:txBody>
      </p:sp>
      <p:pic>
        <p:nvPicPr>
          <p:cNvPr id="10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A31DCBD-4263-4C6E-858D-4E6B2611BA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3" t="4334" r="23465" b="59558"/>
          <a:stretch/>
        </p:blipFill>
        <p:spPr>
          <a:xfrm>
            <a:off x="7206019" y="614149"/>
            <a:ext cx="2743200" cy="3507130"/>
          </a:xfrm>
          <a:prstGeom prst="rect">
            <a:avLst/>
          </a:prstGeom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01C5842B-3696-4030-9B45-D104F534BB54}"/>
              </a:ext>
            </a:extLst>
          </p:cNvPr>
          <p:cNvCxnSpPr/>
          <p:nvPr/>
        </p:nvCxnSpPr>
        <p:spPr>
          <a:xfrm flipV="1">
            <a:off x="4309240" y="3429000"/>
            <a:ext cx="2760300" cy="569794"/>
          </a:xfrm>
          <a:prstGeom prst="bentConnector3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13E629F-167D-4BFD-80AB-6FA280556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1" t="74706" r="21032" b="4465"/>
          <a:stretch/>
        </p:blipFill>
        <p:spPr>
          <a:xfrm>
            <a:off x="9140792" y="4428598"/>
            <a:ext cx="2104724" cy="1985588"/>
          </a:xfrm>
          <a:prstGeom prst="rect">
            <a:avLst/>
          </a:prstGeom>
        </p:spPr>
      </p:pic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95F94002-7245-4054-BD40-299DD5EB64FC}"/>
              </a:ext>
            </a:extLst>
          </p:cNvPr>
          <p:cNvCxnSpPr>
            <a:cxnSpLocks/>
          </p:cNvCxnSpPr>
          <p:nvPr/>
        </p:nvCxnSpPr>
        <p:spPr>
          <a:xfrm>
            <a:off x="4161918" y="5183490"/>
            <a:ext cx="4837703" cy="991430"/>
          </a:xfrm>
          <a:prstGeom prst="bentConnector3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4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04DD8-AB40-4439-948A-3FB842B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Tabelas Auxiliares</a:t>
            </a:r>
          </a:p>
        </p:txBody>
      </p:sp>
      <p:pic>
        <p:nvPicPr>
          <p:cNvPr id="3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E75C70A-460C-42D3-8487-819040281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7" t="73000" r="46612" b="2206"/>
          <a:stretch/>
        </p:blipFill>
        <p:spPr>
          <a:xfrm>
            <a:off x="6228077" y="859863"/>
            <a:ext cx="2715980" cy="1907652"/>
          </a:xfrm>
          <a:prstGeom prst="rect">
            <a:avLst/>
          </a:prstGeom>
        </p:spPr>
      </p:pic>
      <p:pic>
        <p:nvPicPr>
          <p:cNvPr id="4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547B4BE-3BCE-4E16-81F0-FAF21BE95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77" t="3243" r="53" b="58517"/>
          <a:stretch/>
        </p:blipFill>
        <p:spPr>
          <a:xfrm>
            <a:off x="9496927" y="2053641"/>
            <a:ext cx="2213810" cy="3197728"/>
          </a:xfrm>
          <a:prstGeom prst="rect">
            <a:avLst/>
          </a:prstGeom>
        </p:spPr>
      </p:pic>
      <p:pic>
        <p:nvPicPr>
          <p:cNvPr id="5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60E31A4-6418-4BD5-ABC5-9B12DF294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3" t="36861" r="51381" b="37925"/>
          <a:stretch/>
        </p:blipFill>
        <p:spPr>
          <a:xfrm>
            <a:off x="6343634" y="3658960"/>
            <a:ext cx="2440003" cy="27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4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04DD8-AB40-4439-948A-3FB842B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04" y="1604461"/>
            <a:ext cx="4259433" cy="3304423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FFFFFF"/>
                </a:solidFill>
              </a:rPr>
              <a:t>Agora vamos pra prática !!! </a:t>
            </a:r>
          </a:p>
        </p:txBody>
      </p:sp>
      <p:pic>
        <p:nvPicPr>
          <p:cNvPr id="1026" name="Picture 2" descr="Incorporar imagem Usuários De Computador de Usuários De Computador ...">
            <a:extLst>
              <a:ext uri="{FF2B5EF4-FFF2-40B4-BE49-F238E27FC236}">
                <a16:creationId xmlns:a16="http://schemas.microsoft.com/office/drawing/2014/main" id="{89447B40-971F-477C-A556-DFBB3E85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86" y="2249154"/>
            <a:ext cx="4456446" cy="44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uvem 5">
            <a:extLst>
              <a:ext uri="{FF2B5EF4-FFF2-40B4-BE49-F238E27FC236}">
                <a16:creationId xmlns:a16="http://schemas.microsoft.com/office/drawing/2014/main" id="{635B53AB-9DA9-48E7-A630-024E5BAB079C}"/>
              </a:ext>
            </a:extLst>
          </p:cNvPr>
          <p:cNvSpPr/>
          <p:nvPr/>
        </p:nvSpPr>
        <p:spPr>
          <a:xfrm>
            <a:off x="8851825" y="656347"/>
            <a:ext cx="2634323" cy="1896227"/>
          </a:xfrm>
          <a:prstGeom prst="cloud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038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 de Banco de Dados</vt:lpstr>
      <vt:lpstr>Diagrama Inicial</vt:lpstr>
      <vt:lpstr>Diagrama Normalizado</vt:lpstr>
      <vt:lpstr>Diagrama Final</vt:lpstr>
      <vt:lpstr>Alterações Especiais</vt:lpstr>
      <vt:lpstr>Tabelas Auxiliares</vt:lpstr>
      <vt:lpstr>Agora vamos pra prática 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Banco de Dados</dc:title>
  <dc:creator>Mayana Ollivier</dc:creator>
  <cp:lastModifiedBy>Mayana Ollivier</cp:lastModifiedBy>
  <cp:revision>1</cp:revision>
  <dcterms:created xsi:type="dcterms:W3CDTF">2020-07-26T18:29:51Z</dcterms:created>
  <dcterms:modified xsi:type="dcterms:W3CDTF">2020-07-26T19:47:02Z</dcterms:modified>
</cp:coreProperties>
</file>