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42453c5e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42453c5e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42453c5e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42453c5e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42453c5e_0_2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42453c5e_0_2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42453c5e_0_2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42453c5e_0_2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442453c5e_0_2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442453c5e_0_2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A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42453c5e_0_3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442453c5e_0_3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A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A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442453c5e_0_3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442453c5e_0_3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2A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442453c5e_0_3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442453c5e_0_3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42453c5e_0_3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442453c5e_0_3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7c85b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f7c85b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442453c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442453c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7c85bc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7c85b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7c85bc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7c85bc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7c85bc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f7c85bc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7c85bc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f7c85bc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f7c85bc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f7c85bc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42453c5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42453c5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442453c5e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442453c5e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42453c5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42453c5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42453c5e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42453c5e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42453c5e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42453c5e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42453c5e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42453c5e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42453c5e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42453c5e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angbeidan/scrapy_tutorial_dse20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angbeidan/scrapy_tutorial_dse20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a63mOI_pLYz2v_DErZVcKYEbjlRtmTBp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hangjingbo1226/AutoPhras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AYNWsduRpT6XX5v86r-f25lt8s1wgNG_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scrapy.org/en/latest/intro/tutorial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crapy.org/en/latest/intro/tutorial.html" TargetMode="External"/><Relationship Id="rId4" Type="http://schemas.openxmlformats.org/officeDocument/2006/relationships/hyperlink" Target="https://docs.scrapy.org/en/latest/topics/spiders.html#topics-spide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angbeidan/scrapy_tutorial_dse20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angbeidan/scrapy_tutorial_dse20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 Demo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Webscrap</a:t>
            </a:r>
            <a:r>
              <a:rPr lang="en"/>
              <a:t>y</a:t>
            </a:r>
            <a:r>
              <a:rPr lang="en"/>
              <a:t>ing, Autophrase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Scrapy - Wikipedia Infobox Crawler -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 list of company names from csv/database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Scrapy crawling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the response (data cleaning, extract relevant information using xpath or other web-parsing libraries)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the 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- Wikipedia Infobox - Code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https://github.com/huangbeidan/scrapy_tutorial_dse20</a:t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3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$ scrapy crawl infobox_spider -o output/info-result.json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- Wikipedia Infobox - Code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https://github.com/huangbeidan/scrapy_tutorial_dse20</a:t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"/>
              <a:t>$ scrapy crawl infobox_spider -o output/info-result.json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Web-Scraping with Selenium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Selenium - what is it? What can it do?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Web-Scraping with Selenium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- a popular automation testing suite which can be used to automate the desktop and mobile web browser interactions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Web-Scraping with Selenium - A practical </a:t>
            </a:r>
            <a:r>
              <a:rPr lang="en"/>
              <a:t>scenario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Q: We have a project and are interested in people who work as developer US Navy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from LinkedIn might be very useful in this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Title, location, interest, job experiences and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Selenium or Scrapy?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a lot of protection these 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can’t directly tell Selenium to open the search box and type in the query. I’ve tried that, but not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the solution?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Web-Scraping with Selenium - A practical scenario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 the profile pages from Linkedin for a list of names?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5" y="1689625"/>
            <a:ext cx="77914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Web-Scraping with Selenium - A practical scenario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1: Search the google - </a:t>
            </a:r>
            <a:r>
              <a:rPr lang="en"/>
              <a:t>site:linkedin.com/in AND "US Navy" AND "developer"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Parse the response from google search and extract the urls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 3: Ask the driver to go to the extracted urls to do the crawling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Web-Scraping with Selenium - Demo</a:t>
            </a:r>
            <a:endParaRPr/>
          </a:p>
        </p:txBody>
      </p:sp>
      <p:pic>
        <p:nvPicPr>
          <p:cNvPr id="165" name="Google Shape;165;p30" title="linkedin_selenium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6750" y="1143825"/>
            <a:ext cx="5122925" cy="38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82400" y="191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Phrase Extraction - AutoPhrase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Webscrap</a:t>
            </a:r>
            <a:r>
              <a:rPr lang="en"/>
              <a:t>y</a:t>
            </a:r>
            <a:r>
              <a:rPr lang="en"/>
              <a:t>ing using Scrapy and Selenium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Wikipedia Infobox Crawler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Linkedin Profile Crawler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Mining - Phrase Extraction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Autophrase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AutoPhrase - Introduction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https://github.com/shangjingbo1226/AutoPhrase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Phrase mining is important in various tasks such as information extraction/retrieval, taxonomy construction, and topic modeling.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Autophrase  - Techniques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Robust Positive-Only Distant Training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Leverage </a:t>
            </a:r>
            <a:r>
              <a:rPr lang="en"/>
              <a:t>existing</a:t>
            </a:r>
            <a:r>
              <a:rPr lang="en"/>
              <a:t> high-quality phrases from general knowledge base (e.g. Wikipedia)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 human labeling effort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POS-Guided Phrasal Segmentation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independent of complex linguistic analyzers while maining language context features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AutoPhrase - how to run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./auto_phrase.sh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Dependencies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your corpus file at data directory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the shell script in the command line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AutoPhrase - Parameters that you can tune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auto_phrase.sh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DEFAULT_TRAIN=${DATA_DIR}/EN/[INPUT_FILE]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MIN_SUP=${MIN_SUP:- 8}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6" title="autophrase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475" y="159050"/>
            <a:ext cx="6433850" cy="4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Scrapy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https://docs.scrapy.org/en/latest/intro/tutorial.html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application framework for crawling websites and extracting structured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Python-based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Scrapy v.s. Other python-based web scraping libraries (e.g. BeautifulSoup, LXML, Requests, Selenium)?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it is better to use Scrapy?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Webscrapying using Scrapy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https://docs.scrapy.org/en/latest/intro/tutorial.html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Structure:</a:t>
            </a:r>
            <a:endParaRPr/>
          </a:p>
          <a:p>
            <a:pPr indent="-336550" lvl="0" marL="685800" rtl="0" algn="l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Creating a new Scrapy project</a:t>
            </a:r>
            <a:endParaRPr sz="1700">
              <a:solidFill>
                <a:srgbClr val="404040"/>
              </a:solidFill>
              <a:highlight>
                <a:srgbClr val="FCFCFC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Writing a </a:t>
            </a:r>
            <a:r>
              <a:rPr lang="en" sz="1700">
                <a:solidFill>
                  <a:srgbClr val="9B59B6"/>
                </a:solidFill>
                <a:highlight>
                  <a:srgbClr val="FCFCFC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spider</a:t>
            </a: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 to crawl a site and extract data</a:t>
            </a:r>
            <a:endParaRPr sz="1700">
              <a:solidFill>
                <a:srgbClr val="404040"/>
              </a:solidFill>
              <a:highlight>
                <a:srgbClr val="FCFCFC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Exporting the scraped data using the command line</a:t>
            </a:r>
            <a:endParaRPr sz="1700">
              <a:solidFill>
                <a:srgbClr val="404040"/>
              </a:solidFill>
              <a:highlight>
                <a:srgbClr val="FCFCFC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Changing spider to recursively follow links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- Examples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https://github.com/huangbeidan/scrapy_tutorial_dse203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scrapy examples:</a:t>
            </a:r>
            <a:endParaRPr/>
          </a:p>
          <a:p>
            <a:pPr indent="-336550" lvl="0" marL="685800" rtl="0" algn="l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Basic example</a:t>
            </a:r>
            <a:endParaRPr sz="1700">
              <a:solidFill>
                <a:srgbClr val="404040"/>
              </a:solidFill>
              <a:highlight>
                <a:srgbClr val="FCFCFC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Wikipedia Infobox Crawler</a:t>
            </a:r>
            <a:r>
              <a:rPr lang="en" sz="1700">
                <a:solidFill>
                  <a:srgbClr val="404040"/>
                </a:solidFill>
                <a:highlight>
                  <a:srgbClr val="FCFCFC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- </a:t>
            </a:r>
            <a:r>
              <a:rPr lang="en"/>
              <a:t>Basic Example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9450"/>
            <a:ext cx="7404750" cy="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54350" y="2103125"/>
            <a:ext cx="74046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tutorial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scrapy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cfg            </a:t>
            </a:r>
            <a:r>
              <a:rPr b="1" i="1" lang="en" sz="10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deploy configuration file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tutorial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i="1" lang="en" sz="10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project's Python module, you'll import your code from here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items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py          </a:t>
            </a:r>
            <a:r>
              <a:rPr b="1" i="1" lang="en" sz="10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project items definition file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middlewares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py    </a:t>
            </a:r>
            <a:r>
              <a:rPr b="1" i="1" lang="en" sz="10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project middlewares file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pipelines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py      </a:t>
            </a:r>
            <a:r>
              <a:rPr b="1" i="1" lang="en" sz="10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project pipelines file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settings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py       </a:t>
            </a:r>
            <a:r>
              <a:rPr b="1" i="1" lang="en" sz="10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project settings file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spiders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1" lang="en" sz="1000">
                <a:solidFill>
                  <a:srgbClr val="408090"/>
                </a:solidFill>
                <a:latin typeface="Courier New"/>
                <a:ea typeface="Courier New"/>
                <a:cs typeface="Courier New"/>
                <a:sym typeface="Courier New"/>
              </a:rPr>
              <a:t># a directory where you'll later put your spiders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b="1" sz="10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- Basic Example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25" y="1234075"/>
            <a:ext cx="7118950" cy="35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- Basic Example - how to run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https://github.com/huangbeidan/scrapy_tutorial_dse20</a:t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"/>
              <a:t>$ </a:t>
            </a:r>
            <a:r>
              <a:rPr lang="en"/>
              <a:t>s</a:t>
            </a:r>
            <a:r>
              <a:rPr lang="en"/>
              <a:t>crapy crawl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 - Wikipedia Infobox Crawler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infobox?</a:t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lang="en"/>
              <a:t>Our goal: extract automatically!</a:t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63636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125" y="1108675"/>
            <a:ext cx="3596325" cy="39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