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8"/>
    <p:restoredTop sz="96327"/>
  </p:normalViewPr>
  <p:slideViewPr>
    <p:cSldViewPr snapToGrid="0" snapToObjects="1" showGuides="1">
      <p:cViewPr varScale="1">
        <p:scale>
          <a:sx n="95" d="100"/>
          <a:sy n="95" d="100"/>
        </p:scale>
        <p:origin x="184" y="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B939-4966-2C40-B064-9EA30F169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ED9D3-AADC-F140-BCE6-AEE92013F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43705-B601-EA4F-B636-C4380FD0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32BA-93E1-3348-A7D8-D6B5CEB5E9F0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5719-EF8D-444F-8931-8FA85F60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0D5C7-1686-9D4E-BDDE-3A95674F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A1C-6067-3A40-BFF3-E356A933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FBAA-1370-9C40-B3E7-0D65EFFB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E8EFD-4B27-A947-809C-0A10A8BD1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AE4A1-1142-7D4D-AD9C-D89FB589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32BA-93E1-3348-A7D8-D6B5CEB5E9F0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1DA8C-5D59-834A-9F6D-5C9E522E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653AB-28DC-1747-9AB8-4003D528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A1C-6067-3A40-BFF3-E356A933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0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2F550-CFD4-C441-8E5A-F23B59BB2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D5AC1-63DC-0F41-9848-2A1CDE6D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E7FCF-4356-7442-B534-14377FB2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32BA-93E1-3348-A7D8-D6B5CEB5E9F0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9D790-2BAF-F04F-BD07-4AF1BE3C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10E9-B104-3040-866C-DF5410B9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A1C-6067-3A40-BFF3-E356A933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0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35CA-ADD9-E443-85FA-C52712B8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FB2E-A66E-F94A-B9E3-64CB8F719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C46A-9517-F446-AE33-43284E76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32BA-93E1-3348-A7D8-D6B5CEB5E9F0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B3CC8-7219-264D-A2D1-1C29B271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711BE-51AC-874A-964C-42D28ECD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A1C-6067-3A40-BFF3-E356A933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2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4FC8-7A4F-9E43-819E-EA940F0F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B219E-4335-9C4E-8C85-58E9AB933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242A6-0C7C-FD4E-ABDE-FE36EC87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32BA-93E1-3348-A7D8-D6B5CEB5E9F0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1D2B9-FFC8-C346-883F-7DF0A7F0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D3F0A-37DB-4046-A60E-42423740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A1C-6067-3A40-BFF3-E356A933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B1CB-C434-FA47-B70C-A21CB64B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8818D-C15E-AC4C-91D5-D1CB11B82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C69D9-3891-1241-9A40-F31214928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05AFF-BC0C-1F40-B5A8-58F353EF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32BA-93E1-3348-A7D8-D6B5CEB5E9F0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9F77E-BFD3-BF48-B1CF-B79E4BB6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C8684-3A6A-3742-A928-5B716BBB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A1C-6067-3A40-BFF3-E356A933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9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E66F-9674-E049-8EC4-DA09D0C1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559BC-640A-C645-B2B4-C0A828251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97502-9CE1-AC4D-B733-7E9002B39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B4C41-894B-924C-83FC-7E54705D6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CBD59-524D-9245-964C-37FAD4CD1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A5D44-38BC-3D4D-A848-7DB56766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32BA-93E1-3348-A7D8-D6B5CEB5E9F0}" type="datetimeFigureOut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D2F95-E96B-E642-8C9B-F758ED21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D28EF-DB8C-CF42-8D72-AC4C1C53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A1C-6067-3A40-BFF3-E356A933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1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E9B0-C013-B646-850D-85EFAA09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9EE3A-0D56-4449-8713-50CB0488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32BA-93E1-3348-A7D8-D6B5CEB5E9F0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9C666-6EB5-1943-867A-53B50C5F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40DDB-9275-A444-AB2E-5230E71D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A1C-6067-3A40-BFF3-E356A933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64BB7-5D7E-B34F-9EA6-61D0C27F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32BA-93E1-3348-A7D8-D6B5CEB5E9F0}" type="datetimeFigureOut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29B60-73D2-4141-BB18-AC35F084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A6267-2B31-DD46-8608-52F46F38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A1C-6067-3A40-BFF3-E356A933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0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9E02-48A3-A844-A36B-E9FE5584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190FE-98B9-324C-BD74-DEF40A279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8E1A2-6E29-E74F-9DB7-20491FA0E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7CB7E-59AD-6448-8BB5-8E9ECD4E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32BA-93E1-3348-A7D8-D6B5CEB5E9F0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9CB9D-472C-F244-AF14-E5B0EB1B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40F8C-0061-9F43-9820-F4B47554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A1C-6067-3A40-BFF3-E356A933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4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B746-C893-EA42-9811-E2917970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19665-C8B9-AA48-B8A5-DA73196B4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CC019-DC01-C847-9F50-DF2C6CEEF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984A4-0FE1-354E-A881-EC0F8E00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32BA-93E1-3348-A7D8-D6B5CEB5E9F0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525D4-355F-5748-85D5-595A8F74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4776B-5719-DF4E-8B48-300D1AE5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A1C-6067-3A40-BFF3-E356A933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6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52498-5DF3-5845-AA2E-1739F9E7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9F326-1CB0-754A-81FF-3046B8F5C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ED350-CE68-254B-B800-35F1D6046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32BA-93E1-3348-A7D8-D6B5CEB5E9F0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4EC5-51F0-6B45-98FA-32DCA77B7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4C6D4-050F-B84E-A3DD-432434F6D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5A1C-6067-3A40-BFF3-E356A933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8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snowbal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BFD9-4C97-EB42-8690-CD85FF8A9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9A2B5-0873-C44C-A3E9-854859D68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7199-E21F-5542-8FA9-B21CCA37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doing this in the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1F58-FF9C-8A4E-99D7-531F4665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Price of processing 1TB:</a:t>
            </a:r>
          </a:p>
          <a:p>
            <a:r>
              <a:rPr lang="en-US" dirty="0"/>
              <a:t>AWS: a1.xlarge, 0.106$/hour -&gt; 0.34$/TB</a:t>
            </a:r>
          </a:p>
          <a:p>
            <a:r>
              <a:rPr lang="en-US" dirty="0"/>
              <a:t>Getting the data into the cloud </a:t>
            </a:r>
          </a:p>
          <a:p>
            <a:pPr lvl="1"/>
            <a:r>
              <a:rPr lang="en-US" dirty="0"/>
              <a:t>Through internet, rate varies, around  a day per TB (shared expensive resource)</a:t>
            </a:r>
          </a:p>
          <a:p>
            <a:pPr lvl="1"/>
            <a:r>
              <a:rPr lang="en-US" dirty="0">
                <a:hlinkClick r:id="rId2"/>
              </a:rPr>
              <a:t>Snowball</a:t>
            </a:r>
            <a:r>
              <a:rPr lang="en-US" dirty="0"/>
              <a:t>: 200$ and 1-2 days to transfer 50TB.</a:t>
            </a:r>
          </a:p>
          <a:p>
            <a:pPr lvl="1"/>
            <a:r>
              <a:rPr lang="en-US" dirty="0"/>
              <a:t>4$ to get a TB into AWS S3</a:t>
            </a:r>
          </a:p>
          <a:p>
            <a:pPr lvl="1"/>
            <a:r>
              <a:rPr lang="en-US" dirty="0"/>
              <a:t>Transfer of data from S3 to EC2: 0.01$ – 0.02$ per gigabyte: 10$ - 20$ per TB</a:t>
            </a:r>
          </a:p>
        </p:txBody>
      </p:sp>
    </p:spTree>
    <p:extLst>
      <p:ext uri="{BB962C8B-B14F-4D97-AF65-F5344CB8AC3E}">
        <p14:creationId xmlns:p14="http://schemas.microsoft.com/office/powerpoint/2010/main" val="221932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3836-608D-A44F-A9E4-C2A216DC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processing big data, communication dominates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26C83-22C3-BC4A-B900-A0FF5DAB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CPUs are sitting idle, while the rest of the system struggles to get the data to them.</a:t>
            </a:r>
          </a:p>
          <a:p>
            <a:r>
              <a:rPr lang="en-US" dirty="0"/>
              <a:t>The memory Hierarchy.</a:t>
            </a:r>
          </a:p>
          <a:p>
            <a:r>
              <a:rPr lang="en-US" dirty="0"/>
              <a:t>Better to use a lot of simple computers than one powerful super-computer.</a:t>
            </a:r>
          </a:p>
          <a:p>
            <a:r>
              <a:rPr lang="en-US" dirty="0"/>
              <a:t>Map-Reduce.</a:t>
            </a:r>
          </a:p>
        </p:txBody>
      </p:sp>
    </p:spTree>
    <p:extLst>
      <p:ext uri="{BB962C8B-B14F-4D97-AF65-F5344CB8AC3E}">
        <p14:creationId xmlns:p14="http://schemas.microsoft.com/office/powerpoint/2010/main" val="250945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138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What about doing this in the cloud?</vt:lpstr>
      <vt:lpstr>When processing big data, communication dominates computation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1</cp:revision>
  <dcterms:created xsi:type="dcterms:W3CDTF">2020-03-31T23:02:08Z</dcterms:created>
  <dcterms:modified xsi:type="dcterms:W3CDTF">2020-03-31T23:34:52Z</dcterms:modified>
</cp:coreProperties>
</file>