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82" r:id="rId4"/>
    <p:sldId id="283" r:id="rId5"/>
    <p:sldId id="280" r:id="rId6"/>
    <p:sldId id="284" r:id="rId7"/>
    <p:sldId id="285" r:id="rId8"/>
    <p:sldId id="286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 showGuides="1">
      <p:cViewPr>
        <p:scale>
          <a:sx n="114" d="100"/>
          <a:sy n="114" d="100"/>
        </p:scale>
        <p:origin x="8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85C26-2B07-3C47-8EA2-06F9A644A287}" type="doc">
      <dgm:prSet loTypeId="urn:microsoft.com/office/officeart/2005/8/layout/cycle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0443AB-BB69-B946-9AF0-FBD488E90867}">
      <dgm:prSet phldrT="[Text]"/>
      <dgm:spPr>
        <a:solidFill>
          <a:schemeClr val="tx1"/>
        </a:solidFill>
      </dgm:spPr>
      <dgm:t>
        <a:bodyPr/>
        <a:lstStyle/>
        <a:p>
          <a:pPr rtl="0"/>
          <a:r>
            <a:rPr lang="en-US" dirty="0"/>
            <a:t>Domain expert</a:t>
          </a:r>
        </a:p>
      </dgm:t>
    </dgm:pt>
    <dgm:pt modelId="{711CCA5F-A429-F841-8CD8-EFE5481DA242}" type="parTrans" cxnId="{21B56E63-35CD-6745-8CBA-92DDE1298642}">
      <dgm:prSet/>
      <dgm:spPr/>
      <dgm:t>
        <a:bodyPr/>
        <a:lstStyle/>
        <a:p>
          <a:endParaRPr lang="en-US"/>
        </a:p>
      </dgm:t>
    </dgm:pt>
    <dgm:pt modelId="{492122C1-6781-744C-AE25-5EFB9F39A8F6}" type="sibTrans" cxnId="{21B56E63-35CD-6745-8CBA-92DDE1298642}">
      <dgm:prSet/>
      <dgm:spPr/>
      <dgm:t>
        <a:bodyPr/>
        <a:lstStyle/>
        <a:p>
          <a:endParaRPr lang="en-US"/>
        </a:p>
      </dgm:t>
    </dgm:pt>
    <dgm:pt modelId="{B9DB9164-87AD-0F4D-B09F-02C6A566C68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Math/</a:t>
          </a:r>
          <a:r>
            <a:rPr lang="en-US" dirty="0" err="1"/>
            <a:t>Phyics</a:t>
          </a:r>
          <a:r>
            <a:rPr lang="en-US" dirty="0"/>
            <a:t> PhD.</a:t>
          </a:r>
        </a:p>
      </dgm:t>
    </dgm:pt>
    <dgm:pt modelId="{7684830F-805D-8646-A23F-FA0B0D9A37D8}" type="parTrans" cxnId="{AC73D467-4267-8E4B-8E06-5F1EC06E3EE5}">
      <dgm:prSet/>
      <dgm:spPr/>
      <dgm:t>
        <a:bodyPr/>
        <a:lstStyle/>
        <a:p>
          <a:endParaRPr lang="en-US"/>
        </a:p>
      </dgm:t>
    </dgm:pt>
    <dgm:pt modelId="{DAF8A4F7-D4D3-AD40-99BE-5FF86D9274D4}" type="sibTrans" cxnId="{AC73D467-4267-8E4B-8E06-5F1EC06E3EE5}">
      <dgm:prSet/>
      <dgm:spPr/>
      <dgm:t>
        <a:bodyPr/>
        <a:lstStyle/>
        <a:p>
          <a:endParaRPr lang="en-US"/>
        </a:p>
      </dgm:t>
    </dgm:pt>
    <dgm:pt modelId="{DC30FCA4-BE27-2A40-8B0B-1D70C2699C01}">
      <dgm:prSet phldrT="[Text]"/>
      <dgm:spPr/>
      <dgm:t>
        <a:bodyPr/>
        <a:lstStyle/>
        <a:p>
          <a:pPr rtl="0"/>
          <a:r>
            <a:rPr lang="en-US" dirty="0"/>
            <a:t>Methods Expert</a:t>
          </a:r>
        </a:p>
      </dgm:t>
    </dgm:pt>
    <dgm:pt modelId="{98ADC9F0-BFFB-3144-A4F9-344E969846E6}" type="parTrans" cxnId="{49FCC33F-F3EF-084A-8AAE-35CC3D6B5B57}">
      <dgm:prSet/>
      <dgm:spPr/>
      <dgm:t>
        <a:bodyPr/>
        <a:lstStyle/>
        <a:p>
          <a:endParaRPr lang="en-US"/>
        </a:p>
      </dgm:t>
    </dgm:pt>
    <dgm:pt modelId="{DC20A0FB-5F19-FB43-B0AC-3F2B4B5942C6}" type="sibTrans" cxnId="{49FCC33F-F3EF-084A-8AAE-35CC3D6B5B57}">
      <dgm:prSet/>
      <dgm:spPr/>
      <dgm:t>
        <a:bodyPr/>
        <a:lstStyle/>
        <a:p>
          <a:endParaRPr lang="en-US"/>
        </a:p>
      </dgm:t>
    </dgm:pt>
    <dgm:pt modelId="{078F11D0-36F5-2F4D-84CD-C22ED6D2A532}">
      <dgm:prSet phldrT="[Text]"/>
      <dgm:spPr/>
      <dgm:t>
        <a:bodyPr/>
        <a:lstStyle/>
        <a:p>
          <a:pPr rtl="0"/>
          <a:r>
            <a:rPr lang="en-US" dirty="0"/>
            <a:t>Methods Expert</a:t>
          </a:r>
        </a:p>
      </dgm:t>
    </dgm:pt>
    <dgm:pt modelId="{03100CB6-05DF-6841-BBD1-73E5A3948FA9}" type="parTrans" cxnId="{4079F068-CD28-544B-BAE2-134912EF38F3}">
      <dgm:prSet/>
      <dgm:spPr/>
      <dgm:t>
        <a:bodyPr/>
        <a:lstStyle/>
        <a:p>
          <a:endParaRPr lang="en-US"/>
        </a:p>
      </dgm:t>
    </dgm:pt>
    <dgm:pt modelId="{184A3502-F6F2-784F-A8E5-D0BCEBEB3372}" type="sibTrans" cxnId="{4079F068-CD28-544B-BAE2-134912EF38F3}">
      <dgm:prSet/>
      <dgm:spPr/>
      <dgm:t>
        <a:bodyPr/>
        <a:lstStyle/>
        <a:p>
          <a:endParaRPr lang="en-US"/>
        </a:p>
      </dgm:t>
    </dgm:pt>
    <dgm:pt modelId="{56A57FBD-30F7-5545-94BD-CA634E63AE29}">
      <dgm:prSet phldrT="[Text]"/>
      <dgm:spPr/>
      <dgm:t>
        <a:bodyPr/>
        <a:lstStyle/>
        <a:p>
          <a:pPr rtl="0"/>
          <a:r>
            <a:rPr lang="en-US" dirty="0"/>
            <a:t>Methods Expert</a:t>
          </a:r>
        </a:p>
      </dgm:t>
    </dgm:pt>
    <dgm:pt modelId="{D680FD03-18CD-FB4A-8105-834894A5D3CC}" type="parTrans" cxnId="{77062E1B-0F6A-064B-A24B-929BCFD916C9}">
      <dgm:prSet/>
      <dgm:spPr/>
      <dgm:t>
        <a:bodyPr/>
        <a:lstStyle/>
        <a:p>
          <a:endParaRPr lang="en-US"/>
        </a:p>
      </dgm:t>
    </dgm:pt>
    <dgm:pt modelId="{AE9FDC7D-199F-D246-A526-9D3610EA7D28}" type="sibTrans" cxnId="{77062E1B-0F6A-064B-A24B-929BCFD916C9}">
      <dgm:prSet/>
      <dgm:spPr/>
      <dgm:t>
        <a:bodyPr/>
        <a:lstStyle/>
        <a:p>
          <a:endParaRPr lang="en-US"/>
        </a:p>
      </dgm:t>
    </dgm:pt>
    <dgm:pt modelId="{A3922B9A-107B-0F4B-B210-380D12660DA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Treasurer</a:t>
          </a:r>
        </a:p>
      </dgm:t>
    </dgm:pt>
    <dgm:pt modelId="{FAB52A41-41E7-CA4B-AFB9-8E448502B11E}" type="parTrans" cxnId="{F631C42C-AA78-7248-8E08-0AC147FB61D5}">
      <dgm:prSet/>
      <dgm:spPr/>
      <dgm:t>
        <a:bodyPr/>
        <a:lstStyle/>
        <a:p>
          <a:endParaRPr lang="en-US"/>
        </a:p>
      </dgm:t>
    </dgm:pt>
    <dgm:pt modelId="{380A572F-E9A0-3B4E-8587-5CFB85DC1927}" type="sibTrans" cxnId="{F631C42C-AA78-7248-8E08-0AC147FB61D5}">
      <dgm:prSet/>
      <dgm:spPr/>
      <dgm:t>
        <a:bodyPr/>
        <a:lstStyle/>
        <a:p>
          <a:endParaRPr lang="en-US"/>
        </a:p>
      </dgm:t>
    </dgm:pt>
    <dgm:pt modelId="{85743A68-7908-9743-AAE3-1402C86505AE}" type="pres">
      <dgm:prSet presAssocID="{B7185C26-2B07-3C47-8EA2-06F9A644A287}" presName="cycle" presStyleCnt="0">
        <dgm:presLayoutVars>
          <dgm:dir/>
          <dgm:resizeHandles val="exact"/>
        </dgm:presLayoutVars>
      </dgm:prSet>
      <dgm:spPr/>
    </dgm:pt>
    <dgm:pt modelId="{3670439D-1AB7-B547-B199-93E0EC0AA2DF}" type="pres">
      <dgm:prSet presAssocID="{8B0443AB-BB69-B946-9AF0-FBD488E90867}" presName="node" presStyleLbl="node1" presStyleIdx="0" presStyleCnt="6">
        <dgm:presLayoutVars>
          <dgm:bulletEnabled val="1"/>
        </dgm:presLayoutVars>
      </dgm:prSet>
      <dgm:spPr/>
    </dgm:pt>
    <dgm:pt modelId="{529FA045-FC09-974D-BE5C-238A61217328}" type="pres">
      <dgm:prSet presAssocID="{8B0443AB-BB69-B946-9AF0-FBD488E90867}" presName="spNode" presStyleCnt="0"/>
      <dgm:spPr/>
    </dgm:pt>
    <dgm:pt modelId="{ACCF77E1-1C5C-A24C-A2BF-942CE408DEC2}" type="pres">
      <dgm:prSet presAssocID="{492122C1-6781-744C-AE25-5EFB9F39A8F6}" presName="sibTrans" presStyleLbl="sibTrans1D1" presStyleIdx="0" presStyleCnt="6"/>
      <dgm:spPr/>
    </dgm:pt>
    <dgm:pt modelId="{3FDEFC22-1E1C-AE41-A14E-2ABF70A66E60}" type="pres">
      <dgm:prSet presAssocID="{B9DB9164-87AD-0F4D-B09F-02C6A566C687}" presName="node" presStyleLbl="node1" presStyleIdx="1" presStyleCnt="6">
        <dgm:presLayoutVars>
          <dgm:bulletEnabled val="1"/>
        </dgm:presLayoutVars>
      </dgm:prSet>
      <dgm:spPr/>
    </dgm:pt>
    <dgm:pt modelId="{2597A521-B4C4-134B-A443-F40E8B742605}" type="pres">
      <dgm:prSet presAssocID="{B9DB9164-87AD-0F4D-B09F-02C6A566C687}" presName="spNode" presStyleCnt="0"/>
      <dgm:spPr/>
    </dgm:pt>
    <dgm:pt modelId="{9DC3442E-EE01-7D44-BA52-2C422CD2A98F}" type="pres">
      <dgm:prSet presAssocID="{DAF8A4F7-D4D3-AD40-99BE-5FF86D9274D4}" presName="sibTrans" presStyleLbl="sibTrans1D1" presStyleIdx="1" presStyleCnt="6"/>
      <dgm:spPr/>
    </dgm:pt>
    <dgm:pt modelId="{35297963-CDF2-3345-BEA5-FEB7E4C91F76}" type="pres">
      <dgm:prSet presAssocID="{A3922B9A-107B-0F4B-B210-380D12660DAF}" presName="node" presStyleLbl="node1" presStyleIdx="2" presStyleCnt="6">
        <dgm:presLayoutVars>
          <dgm:bulletEnabled val="1"/>
        </dgm:presLayoutVars>
      </dgm:prSet>
      <dgm:spPr/>
    </dgm:pt>
    <dgm:pt modelId="{8BD052E6-D823-D745-81B7-8781C0F468A3}" type="pres">
      <dgm:prSet presAssocID="{A3922B9A-107B-0F4B-B210-380D12660DAF}" presName="spNode" presStyleCnt="0"/>
      <dgm:spPr/>
    </dgm:pt>
    <dgm:pt modelId="{1EA71DFA-A1D6-9943-84F4-4898D75E6FEF}" type="pres">
      <dgm:prSet presAssocID="{380A572F-E9A0-3B4E-8587-5CFB85DC1927}" presName="sibTrans" presStyleLbl="sibTrans1D1" presStyleIdx="2" presStyleCnt="6"/>
      <dgm:spPr/>
    </dgm:pt>
    <dgm:pt modelId="{29A25755-D9CE-6D41-B02D-3F7DC4000E01}" type="pres">
      <dgm:prSet presAssocID="{DC30FCA4-BE27-2A40-8B0B-1D70C2699C01}" presName="node" presStyleLbl="node1" presStyleIdx="3" presStyleCnt="6">
        <dgm:presLayoutVars>
          <dgm:bulletEnabled val="1"/>
        </dgm:presLayoutVars>
      </dgm:prSet>
      <dgm:spPr/>
    </dgm:pt>
    <dgm:pt modelId="{E23B68AD-341D-B945-8171-5965BC720142}" type="pres">
      <dgm:prSet presAssocID="{DC30FCA4-BE27-2A40-8B0B-1D70C2699C01}" presName="spNode" presStyleCnt="0"/>
      <dgm:spPr/>
    </dgm:pt>
    <dgm:pt modelId="{A5A9AD8D-9ECF-CE48-A55F-945B4ACD1E94}" type="pres">
      <dgm:prSet presAssocID="{DC20A0FB-5F19-FB43-B0AC-3F2B4B5942C6}" presName="sibTrans" presStyleLbl="sibTrans1D1" presStyleIdx="3" presStyleCnt="6"/>
      <dgm:spPr/>
    </dgm:pt>
    <dgm:pt modelId="{D26EF034-8346-A847-BB89-56414E231E6A}" type="pres">
      <dgm:prSet presAssocID="{078F11D0-36F5-2F4D-84CD-C22ED6D2A532}" presName="node" presStyleLbl="node1" presStyleIdx="4" presStyleCnt="6">
        <dgm:presLayoutVars>
          <dgm:bulletEnabled val="1"/>
        </dgm:presLayoutVars>
      </dgm:prSet>
      <dgm:spPr/>
    </dgm:pt>
    <dgm:pt modelId="{EBD51955-7B80-9045-B2A8-F49A716745CF}" type="pres">
      <dgm:prSet presAssocID="{078F11D0-36F5-2F4D-84CD-C22ED6D2A532}" presName="spNode" presStyleCnt="0"/>
      <dgm:spPr/>
    </dgm:pt>
    <dgm:pt modelId="{80AFDDD0-58CB-5547-A041-C5AB29C7FE0D}" type="pres">
      <dgm:prSet presAssocID="{184A3502-F6F2-784F-A8E5-D0BCEBEB3372}" presName="sibTrans" presStyleLbl="sibTrans1D1" presStyleIdx="4" presStyleCnt="6"/>
      <dgm:spPr/>
    </dgm:pt>
    <dgm:pt modelId="{EF807433-6FB7-8945-BAB4-EAB7B57B2661}" type="pres">
      <dgm:prSet presAssocID="{56A57FBD-30F7-5545-94BD-CA634E63AE29}" presName="node" presStyleLbl="node1" presStyleIdx="5" presStyleCnt="6">
        <dgm:presLayoutVars>
          <dgm:bulletEnabled val="1"/>
        </dgm:presLayoutVars>
      </dgm:prSet>
      <dgm:spPr/>
    </dgm:pt>
    <dgm:pt modelId="{18F9441E-7B0E-D447-AAC6-9496D2089151}" type="pres">
      <dgm:prSet presAssocID="{56A57FBD-30F7-5545-94BD-CA634E63AE29}" presName="spNode" presStyleCnt="0"/>
      <dgm:spPr/>
    </dgm:pt>
    <dgm:pt modelId="{76E8F01E-00C8-6041-9F3A-3B03E3614C8D}" type="pres">
      <dgm:prSet presAssocID="{AE9FDC7D-199F-D246-A526-9D3610EA7D28}" presName="sibTrans" presStyleLbl="sibTrans1D1" presStyleIdx="5" presStyleCnt="6"/>
      <dgm:spPr/>
    </dgm:pt>
  </dgm:ptLst>
  <dgm:cxnLst>
    <dgm:cxn modelId="{19574401-E334-6D40-8586-847E7D5EA734}" type="presOf" srcId="{DC30FCA4-BE27-2A40-8B0B-1D70C2699C01}" destId="{29A25755-D9CE-6D41-B02D-3F7DC4000E01}" srcOrd="0" destOrd="0" presId="urn:microsoft.com/office/officeart/2005/8/layout/cycle6"/>
    <dgm:cxn modelId="{BC5A6C04-A432-5A4C-A1C7-AAF09502C7F2}" type="presOf" srcId="{AE9FDC7D-199F-D246-A526-9D3610EA7D28}" destId="{76E8F01E-00C8-6041-9F3A-3B03E3614C8D}" srcOrd="0" destOrd="0" presId="urn:microsoft.com/office/officeart/2005/8/layout/cycle6"/>
    <dgm:cxn modelId="{58907E04-0094-FF4B-8EFC-42530D282208}" type="presOf" srcId="{184A3502-F6F2-784F-A8E5-D0BCEBEB3372}" destId="{80AFDDD0-58CB-5547-A041-C5AB29C7FE0D}" srcOrd="0" destOrd="0" presId="urn:microsoft.com/office/officeart/2005/8/layout/cycle6"/>
    <dgm:cxn modelId="{77062E1B-0F6A-064B-A24B-929BCFD916C9}" srcId="{B7185C26-2B07-3C47-8EA2-06F9A644A287}" destId="{56A57FBD-30F7-5545-94BD-CA634E63AE29}" srcOrd="5" destOrd="0" parTransId="{D680FD03-18CD-FB4A-8105-834894A5D3CC}" sibTransId="{AE9FDC7D-199F-D246-A526-9D3610EA7D28}"/>
    <dgm:cxn modelId="{F631C42C-AA78-7248-8E08-0AC147FB61D5}" srcId="{B7185C26-2B07-3C47-8EA2-06F9A644A287}" destId="{A3922B9A-107B-0F4B-B210-380D12660DAF}" srcOrd="2" destOrd="0" parTransId="{FAB52A41-41E7-CA4B-AFB9-8E448502B11E}" sibTransId="{380A572F-E9A0-3B4E-8587-5CFB85DC1927}"/>
    <dgm:cxn modelId="{93C01A3F-E03A-8D41-9EAF-42CAF2499000}" type="presOf" srcId="{A3922B9A-107B-0F4B-B210-380D12660DAF}" destId="{35297963-CDF2-3345-BEA5-FEB7E4C91F76}" srcOrd="0" destOrd="0" presId="urn:microsoft.com/office/officeart/2005/8/layout/cycle6"/>
    <dgm:cxn modelId="{49FCC33F-F3EF-084A-8AAE-35CC3D6B5B57}" srcId="{B7185C26-2B07-3C47-8EA2-06F9A644A287}" destId="{DC30FCA4-BE27-2A40-8B0B-1D70C2699C01}" srcOrd="3" destOrd="0" parTransId="{98ADC9F0-BFFB-3144-A4F9-344E969846E6}" sibTransId="{DC20A0FB-5F19-FB43-B0AC-3F2B4B5942C6}"/>
    <dgm:cxn modelId="{EC4F6B5D-8DA7-214B-A41A-E01228280201}" type="presOf" srcId="{8B0443AB-BB69-B946-9AF0-FBD488E90867}" destId="{3670439D-1AB7-B547-B199-93E0EC0AA2DF}" srcOrd="0" destOrd="0" presId="urn:microsoft.com/office/officeart/2005/8/layout/cycle6"/>
    <dgm:cxn modelId="{89ED2661-A1BB-BE4A-B155-5844C3155EB2}" type="presOf" srcId="{492122C1-6781-744C-AE25-5EFB9F39A8F6}" destId="{ACCF77E1-1C5C-A24C-A2BF-942CE408DEC2}" srcOrd="0" destOrd="0" presId="urn:microsoft.com/office/officeart/2005/8/layout/cycle6"/>
    <dgm:cxn modelId="{21B56E63-35CD-6745-8CBA-92DDE1298642}" srcId="{B7185C26-2B07-3C47-8EA2-06F9A644A287}" destId="{8B0443AB-BB69-B946-9AF0-FBD488E90867}" srcOrd="0" destOrd="0" parTransId="{711CCA5F-A429-F841-8CD8-EFE5481DA242}" sibTransId="{492122C1-6781-744C-AE25-5EFB9F39A8F6}"/>
    <dgm:cxn modelId="{AC73D467-4267-8E4B-8E06-5F1EC06E3EE5}" srcId="{B7185C26-2B07-3C47-8EA2-06F9A644A287}" destId="{B9DB9164-87AD-0F4D-B09F-02C6A566C687}" srcOrd="1" destOrd="0" parTransId="{7684830F-805D-8646-A23F-FA0B0D9A37D8}" sibTransId="{DAF8A4F7-D4D3-AD40-99BE-5FF86D9274D4}"/>
    <dgm:cxn modelId="{4079F068-CD28-544B-BAE2-134912EF38F3}" srcId="{B7185C26-2B07-3C47-8EA2-06F9A644A287}" destId="{078F11D0-36F5-2F4D-84CD-C22ED6D2A532}" srcOrd="4" destOrd="0" parTransId="{03100CB6-05DF-6841-BBD1-73E5A3948FA9}" sibTransId="{184A3502-F6F2-784F-A8E5-D0BCEBEB3372}"/>
    <dgm:cxn modelId="{DD92138F-DD85-0C4E-87A7-308AD47B5D9E}" type="presOf" srcId="{380A572F-E9A0-3B4E-8587-5CFB85DC1927}" destId="{1EA71DFA-A1D6-9943-84F4-4898D75E6FEF}" srcOrd="0" destOrd="0" presId="urn:microsoft.com/office/officeart/2005/8/layout/cycle6"/>
    <dgm:cxn modelId="{EE67E493-3B8D-0C42-9C75-BAF80DD1644F}" type="presOf" srcId="{DAF8A4F7-D4D3-AD40-99BE-5FF86D9274D4}" destId="{9DC3442E-EE01-7D44-BA52-2C422CD2A98F}" srcOrd="0" destOrd="0" presId="urn:microsoft.com/office/officeart/2005/8/layout/cycle6"/>
    <dgm:cxn modelId="{CD9DBAA0-179F-A141-98D2-B6DB1365E6A7}" type="presOf" srcId="{078F11D0-36F5-2F4D-84CD-C22ED6D2A532}" destId="{D26EF034-8346-A847-BB89-56414E231E6A}" srcOrd="0" destOrd="0" presId="urn:microsoft.com/office/officeart/2005/8/layout/cycle6"/>
    <dgm:cxn modelId="{9178FAB0-28EB-8048-A51E-DE8AF998E0B0}" type="presOf" srcId="{B7185C26-2B07-3C47-8EA2-06F9A644A287}" destId="{85743A68-7908-9743-AAE3-1402C86505AE}" srcOrd="0" destOrd="0" presId="urn:microsoft.com/office/officeart/2005/8/layout/cycle6"/>
    <dgm:cxn modelId="{2A4862C3-7555-5444-B89F-EC978B555D34}" type="presOf" srcId="{56A57FBD-30F7-5545-94BD-CA634E63AE29}" destId="{EF807433-6FB7-8945-BAB4-EAB7B57B2661}" srcOrd="0" destOrd="0" presId="urn:microsoft.com/office/officeart/2005/8/layout/cycle6"/>
    <dgm:cxn modelId="{E22DA8C7-22B9-0A48-AA78-8E6DA967C6DF}" type="presOf" srcId="{B9DB9164-87AD-0F4D-B09F-02C6A566C687}" destId="{3FDEFC22-1E1C-AE41-A14E-2ABF70A66E60}" srcOrd="0" destOrd="0" presId="urn:microsoft.com/office/officeart/2005/8/layout/cycle6"/>
    <dgm:cxn modelId="{FE7970F0-667B-1F42-A077-122088BA85D9}" type="presOf" srcId="{DC20A0FB-5F19-FB43-B0AC-3F2B4B5942C6}" destId="{A5A9AD8D-9ECF-CE48-A55F-945B4ACD1E94}" srcOrd="0" destOrd="0" presId="urn:microsoft.com/office/officeart/2005/8/layout/cycle6"/>
    <dgm:cxn modelId="{4F5BCFFC-1655-DD44-BCC2-7370AAAD245D}" type="presParOf" srcId="{85743A68-7908-9743-AAE3-1402C86505AE}" destId="{3670439D-1AB7-B547-B199-93E0EC0AA2DF}" srcOrd="0" destOrd="0" presId="urn:microsoft.com/office/officeart/2005/8/layout/cycle6"/>
    <dgm:cxn modelId="{1F5ADF14-F46C-D64D-BE3E-5BC4293435F0}" type="presParOf" srcId="{85743A68-7908-9743-AAE3-1402C86505AE}" destId="{529FA045-FC09-974D-BE5C-238A61217328}" srcOrd="1" destOrd="0" presId="urn:microsoft.com/office/officeart/2005/8/layout/cycle6"/>
    <dgm:cxn modelId="{E31844CC-114C-D746-A70D-4A7E20219712}" type="presParOf" srcId="{85743A68-7908-9743-AAE3-1402C86505AE}" destId="{ACCF77E1-1C5C-A24C-A2BF-942CE408DEC2}" srcOrd="2" destOrd="0" presId="urn:microsoft.com/office/officeart/2005/8/layout/cycle6"/>
    <dgm:cxn modelId="{8AABF0F5-FBF3-9F4E-8423-7E62A0AACFD0}" type="presParOf" srcId="{85743A68-7908-9743-AAE3-1402C86505AE}" destId="{3FDEFC22-1E1C-AE41-A14E-2ABF70A66E60}" srcOrd="3" destOrd="0" presId="urn:microsoft.com/office/officeart/2005/8/layout/cycle6"/>
    <dgm:cxn modelId="{AD71B1EF-B462-1D4A-9CAB-D92B4EA2301B}" type="presParOf" srcId="{85743A68-7908-9743-AAE3-1402C86505AE}" destId="{2597A521-B4C4-134B-A443-F40E8B742605}" srcOrd="4" destOrd="0" presId="urn:microsoft.com/office/officeart/2005/8/layout/cycle6"/>
    <dgm:cxn modelId="{535A17D3-8FA0-DF43-96E1-C7AB9E9F3A6F}" type="presParOf" srcId="{85743A68-7908-9743-AAE3-1402C86505AE}" destId="{9DC3442E-EE01-7D44-BA52-2C422CD2A98F}" srcOrd="5" destOrd="0" presId="urn:microsoft.com/office/officeart/2005/8/layout/cycle6"/>
    <dgm:cxn modelId="{B1C70F5D-F43A-1142-85DE-2D35DE38ABCC}" type="presParOf" srcId="{85743A68-7908-9743-AAE3-1402C86505AE}" destId="{35297963-CDF2-3345-BEA5-FEB7E4C91F76}" srcOrd="6" destOrd="0" presId="urn:microsoft.com/office/officeart/2005/8/layout/cycle6"/>
    <dgm:cxn modelId="{5BAA8698-1B27-8646-814C-173C20CDCB5F}" type="presParOf" srcId="{85743A68-7908-9743-AAE3-1402C86505AE}" destId="{8BD052E6-D823-D745-81B7-8781C0F468A3}" srcOrd="7" destOrd="0" presId="urn:microsoft.com/office/officeart/2005/8/layout/cycle6"/>
    <dgm:cxn modelId="{64475DFA-952F-B94E-BB89-BFB8C37D3B64}" type="presParOf" srcId="{85743A68-7908-9743-AAE3-1402C86505AE}" destId="{1EA71DFA-A1D6-9943-84F4-4898D75E6FEF}" srcOrd="8" destOrd="0" presId="urn:microsoft.com/office/officeart/2005/8/layout/cycle6"/>
    <dgm:cxn modelId="{E9F0DB4C-F203-584D-B3A2-CEF9423B3698}" type="presParOf" srcId="{85743A68-7908-9743-AAE3-1402C86505AE}" destId="{29A25755-D9CE-6D41-B02D-3F7DC4000E01}" srcOrd="9" destOrd="0" presId="urn:microsoft.com/office/officeart/2005/8/layout/cycle6"/>
    <dgm:cxn modelId="{4FFA2F7C-A8AF-F340-92F7-DF86B29E8185}" type="presParOf" srcId="{85743A68-7908-9743-AAE3-1402C86505AE}" destId="{E23B68AD-341D-B945-8171-5965BC720142}" srcOrd="10" destOrd="0" presId="urn:microsoft.com/office/officeart/2005/8/layout/cycle6"/>
    <dgm:cxn modelId="{377A02F4-E5CD-8C44-8126-45AD3D85C30A}" type="presParOf" srcId="{85743A68-7908-9743-AAE3-1402C86505AE}" destId="{A5A9AD8D-9ECF-CE48-A55F-945B4ACD1E94}" srcOrd="11" destOrd="0" presId="urn:microsoft.com/office/officeart/2005/8/layout/cycle6"/>
    <dgm:cxn modelId="{9516B7B9-2EB0-584A-B3B6-B9B5D355B22C}" type="presParOf" srcId="{85743A68-7908-9743-AAE3-1402C86505AE}" destId="{D26EF034-8346-A847-BB89-56414E231E6A}" srcOrd="12" destOrd="0" presId="urn:microsoft.com/office/officeart/2005/8/layout/cycle6"/>
    <dgm:cxn modelId="{4C1FB637-0569-3D4E-8079-6821C6CE1A07}" type="presParOf" srcId="{85743A68-7908-9743-AAE3-1402C86505AE}" destId="{EBD51955-7B80-9045-B2A8-F49A716745CF}" srcOrd="13" destOrd="0" presId="urn:microsoft.com/office/officeart/2005/8/layout/cycle6"/>
    <dgm:cxn modelId="{65283CFB-739F-CE42-9F32-3A3672657E8E}" type="presParOf" srcId="{85743A68-7908-9743-AAE3-1402C86505AE}" destId="{80AFDDD0-58CB-5547-A041-C5AB29C7FE0D}" srcOrd="14" destOrd="0" presId="urn:microsoft.com/office/officeart/2005/8/layout/cycle6"/>
    <dgm:cxn modelId="{A22B7C66-60CF-314C-8E4E-0138EED9E70D}" type="presParOf" srcId="{85743A68-7908-9743-AAE3-1402C86505AE}" destId="{EF807433-6FB7-8945-BAB4-EAB7B57B2661}" srcOrd="15" destOrd="0" presId="urn:microsoft.com/office/officeart/2005/8/layout/cycle6"/>
    <dgm:cxn modelId="{E4FE483E-B26D-EE45-AA41-52FC1053C7A1}" type="presParOf" srcId="{85743A68-7908-9743-AAE3-1402C86505AE}" destId="{18F9441E-7B0E-D447-AAC6-9496D2089151}" srcOrd="16" destOrd="0" presId="urn:microsoft.com/office/officeart/2005/8/layout/cycle6"/>
    <dgm:cxn modelId="{BAF79529-E3F5-D04A-A179-36ED6A4C8A9B}" type="presParOf" srcId="{85743A68-7908-9743-AAE3-1402C86505AE}" destId="{76E8F01E-00C8-6041-9F3A-3B03E3614C8D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3D756-8AA7-7447-B501-5AB21FCD15DC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01954D-46A6-A544-AE00-1F79841DE15E}">
      <dgm:prSet phldrT="[Text]"/>
      <dgm:spPr/>
      <dgm:t>
        <a:bodyPr/>
        <a:lstStyle/>
        <a:p>
          <a:pPr rtl="0"/>
          <a:r>
            <a:rPr lang="en-US" dirty="0" err="1"/>
            <a:t>Jupyter</a:t>
          </a:r>
          <a:r>
            <a:rPr lang="en-US" dirty="0"/>
            <a:t> notebook</a:t>
          </a:r>
        </a:p>
        <a:p>
          <a:pPr rtl="0"/>
          <a:r>
            <a:rPr lang="en-US" dirty="0"/>
            <a:t>(Running cells)</a:t>
          </a:r>
        </a:p>
      </dgm:t>
    </dgm:pt>
    <dgm:pt modelId="{CD58E407-B46C-844F-9DD1-8FA319B6BE11}" type="parTrans" cxnId="{8A65C89E-419D-484D-BB73-FD1290A00F5F}">
      <dgm:prSet/>
      <dgm:spPr/>
      <dgm:t>
        <a:bodyPr/>
        <a:lstStyle/>
        <a:p>
          <a:endParaRPr lang="en-US"/>
        </a:p>
      </dgm:t>
    </dgm:pt>
    <dgm:pt modelId="{B2A09E68-4D7B-2143-B5D4-D061D1538CAD}" type="sibTrans" cxnId="{8A65C89E-419D-484D-BB73-FD1290A00F5F}">
      <dgm:prSet/>
      <dgm:spPr/>
      <dgm:t>
        <a:bodyPr/>
        <a:lstStyle/>
        <a:p>
          <a:endParaRPr lang="en-US"/>
        </a:p>
      </dgm:t>
    </dgm:pt>
    <dgm:pt modelId="{6A5C62E1-661A-F84F-9AB0-1BC712A2E7D5}">
      <dgm:prSet phldrT="[Text]"/>
      <dgm:spPr/>
      <dgm:t>
        <a:bodyPr/>
        <a:lstStyle/>
        <a:p>
          <a:pPr rtl="0"/>
          <a:r>
            <a:rPr lang="en-US" dirty="0"/>
            <a:t>Stand-alone</a:t>
          </a:r>
          <a:r>
            <a:rPr lang="en-US" baseline="0" dirty="0"/>
            <a:t> Python code</a:t>
          </a:r>
          <a:endParaRPr lang="en-US" dirty="0"/>
        </a:p>
      </dgm:t>
    </dgm:pt>
    <dgm:pt modelId="{6A2BD5DC-35AD-6A45-80F4-05C6596D4DAF}" type="parTrans" cxnId="{2A19C937-C79F-0245-81EF-1513D1398C1D}">
      <dgm:prSet/>
      <dgm:spPr/>
      <dgm:t>
        <a:bodyPr/>
        <a:lstStyle/>
        <a:p>
          <a:endParaRPr lang="en-US"/>
        </a:p>
      </dgm:t>
    </dgm:pt>
    <dgm:pt modelId="{D144D4CD-9FFB-E549-8753-0223040D12BA}" type="sibTrans" cxnId="{2A19C937-C79F-0245-81EF-1513D1398C1D}">
      <dgm:prSet/>
      <dgm:spPr/>
      <dgm:t>
        <a:bodyPr/>
        <a:lstStyle/>
        <a:p>
          <a:endParaRPr lang="en-US"/>
        </a:p>
      </dgm:t>
    </dgm:pt>
    <dgm:pt modelId="{72B36961-7F49-E144-BBBD-C67D70D8A84F}" type="pres">
      <dgm:prSet presAssocID="{9043D756-8AA7-7447-B501-5AB21FCD15DC}" presName="Name0" presStyleCnt="0">
        <dgm:presLayoutVars>
          <dgm:dir/>
          <dgm:resizeHandles val="exact"/>
        </dgm:presLayoutVars>
      </dgm:prSet>
      <dgm:spPr/>
    </dgm:pt>
    <dgm:pt modelId="{D9A58E0F-DF8A-444E-A720-047D345DD906}" type="pres">
      <dgm:prSet presAssocID="{9043D756-8AA7-7447-B501-5AB21FCD15DC}" presName="node1" presStyleLbl="node1" presStyleIdx="0" presStyleCnt="2">
        <dgm:presLayoutVars>
          <dgm:bulletEnabled val="1"/>
        </dgm:presLayoutVars>
      </dgm:prSet>
      <dgm:spPr/>
    </dgm:pt>
    <dgm:pt modelId="{553FD7AB-6166-BB48-A4B5-F1BCE6E77089}" type="pres">
      <dgm:prSet presAssocID="{9043D756-8AA7-7447-B501-5AB21FCD15DC}" presName="sibTrans" presStyleLbl="bgShp" presStyleIdx="0" presStyleCnt="1"/>
      <dgm:spPr/>
    </dgm:pt>
    <dgm:pt modelId="{ABABBBB0-422C-7B47-A38A-DB2E9434F5DD}" type="pres">
      <dgm:prSet presAssocID="{9043D756-8AA7-7447-B501-5AB21FCD15DC}" presName="node2" presStyleLbl="node1" presStyleIdx="1" presStyleCnt="2">
        <dgm:presLayoutVars>
          <dgm:bulletEnabled val="1"/>
        </dgm:presLayoutVars>
      </dgm:prSet>
      <dgm:spPr/>
    </dgm:pt>
    <dgm:pt modelId="{45FC87EC-12BC-C54F-A29B-90A5B44C6029}" type="pres">
      <dgm:prSet presAssocID="{9043D756-8AA7-7447-B501-5AB21FCD15DC}" presName="sp1" presStyleCnt="0"/>
      <dgm:spPr/>
    </dgm:pt>
    <dgm:pt modelId="{AF6459C9-F279-7540-A1F5-3C72934484C9}" type="pres">
      <dgm:prSet presAssocID="{9043D756-8AA7-7447-B501-5AB21FCD15DC}" presName="sp2" presStyleCnt="0"/>
      <dgm:spPr/>
    </dgm:pt>
  </dgm:ptLst>
  <dgm:cxnLst>
    <dgm:cxn modelId="{2A19C937-C79F-0245-81EF-1513D1398C1D}" srcId="{9043D756-8AA7-7447-B501-5AB21FCD15DC}" destId="{6A5C62E1-661A-F84F-9AB0-1BC712A2E7D5}" srcOrd="1" destOrd="0" parTransId="{6A2BD5DC-35AD-6A45-80F4-05C6596D4DAF}" sibTransId="{D144D4CD-9FFB-E549-8753-0223040D12BA}"/>
    <dgm:cxn modelId="{14BB198C-F6DF-6B48-AF22-18E83E864FAC}" type="presOf" srcId="{8901954D-46A6-A544-AE00-1F79841DE15E}" destId="{D9A58E0F-DF8A-444E-A720-047D345DD906}" srcOrd="0" destOrd="0" presId="urn:microsoft.com/office/officeart/2005/8/layout/cycle3"/>
    <dgm:cxn modelId="{8A65C89E-419D-484D-BB73-FD1290A00F5F}" srcId="{9043D756-8AA7-7447-B501-5AB21FCD15DC}" destId="{8901954D-46A6-A544-AE00-1F79841DE15E}" srcOrd="0" destOrd="0" parTransId="{CD58E407-B46C-844F-9DD1-8FA319B6BE11}" sibTransId="{B2A09E68-4D7B-2143-B5D4-D061D1538CAD}"/>
    <dgm:cxn modelId="{A58204B7-85CF-2947-AEBC-B920201C560F}" type="presOf" srcId="{6A5C62E1-661A-F84F-9AB0-1BC712A2E7D5}" destId="{ABABBBB0-422C-7B47-A38A-DB2E9434F5DD}" srcOrd="0" destOrd="0" presId="urn:microsoft.com/office/officeart/2005/8/layout/cycle3"/>
    <dgm:cxn modelId="{9DAFC9C2-EFC8-8045-BBEF-3B9EED260892}" type="presOf" srcId="{9043D756-8AA7-7447-B501-5AB21FCD15DC}" destId="{72B36961-7F49-E144-BBBD-C67D70D8A84F}" srcOrd="0" destOrd="0" presId="urn:microsoft.com/office/officeart/2005/8/layout/cycle3"/>
    <dgm:cxn modelId="{FC1B9AC9-F9D5-0B4F-A58A-DECC18AF0C5D}" type="presOf" srcId="{B2A09E68-4D7B-2143-B5D4-D061D1538CAD}" destId="{553FD7AB-6166-BB48-A4B5-F1BCE6E77089}" srcOrd="0" destOrd="0" presId="urn:microsoft.com/office/officeart/2005/8/layout/cycle3"/>
    <dgm:cxn modelId="{F6F58148-05A5-734C-A825-0F380AB7A4E3}" type="presParOf" srcId="{72B36961-7F49-E144-BBBD-C67D70D8A84F}" destId="{D9A58E0F-DF8A-444E-A720-047D345DD906}" srcOrd="0" destOrd="0" presId="urn:microsoft.com/office/officeart/2005/8/layout/cycle3"/>
    <dgm:cxn modelId="{F6FCC9A8-31F1-1446-A24E-A5112BEB9706}" type="presParOf" srcId="{72B36961-7F49-E144-BBBD-C67D70D8A84F}" destId="{553FD7AB-6166-BB48-A4B5-F1BCE6E77089}" srcOrd="1" destOrd="0" presId="urn:microsoft.com/office/officeart/2005/8/layout/cycle3"/>
    <dgm:cxn modelId="{8607B296-BBA0-4D40-9D64-DB31923C42D5}" type="presParOf" srcId="{72B36961-7F49-E144-BBBD-C67D70D8A84F}" destId="{ABABBBB0-422C-7B47-A38A-DB2E9434F5DD}" srcOrd="2" destOrd="0" presId="urn:microsoft.com/office/officeart/2005/8/layout/cycle3"/>
    <dgm:cxn modelId="{765971D8-4BE4-8C41-9F91-86B930988C17}" type="presParOf" srcId="{72B36961-7F49-E144-BBBD-C67D70D8A84F}" destId="{45FC87EC-12BC-C54F-A29B-90A5B44C6029}" srcOrd="3" destOrd="0" presId="urn:microsoft.com/office/officeart/2005/8/layout/cycle3"/>
    <dgm:cxn modelId="{EC2333EB-7F83-C044-9508-06DC64AF0C8A}" type="presParOf" srcId="{72B36961-7F49-E144-BBBD-C67D70D8A84F}" destId="{AF6459C9-F279-7540-A1F5-3C72934484C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3D756-8AA7-7447-B501-5AB21FCD15DC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01954D-46A6-A544-AE00-1F79841DE15E}">
      <dgm:prSet phldrT="[Text]"/>
      <dgm:spPr/>
      <dgm:t>
        <a:bodyPr/>
        <a:lstStyle/>
        <a:p>
          <a:pPr rtl="0"/>
          <a:r>
            <a:rPr lang="en-US" dirty="0" err="1"/>
            <a:t>Jupyter</a:t>
          </a:r>
          <a:r>
            <a:rPr lang="en-US" dirty="0"/>
            <a:t> notebook</a:t>
          </a:r>
        </a:p>
        <a:p>
          <a:pPr rtl="0"/>
          <a:r>
            <a:rPr lang="en-US" dirty="0"/>
            <a:t>(Running cells)</a:t>
          </a:r>
        </a:p>
      </dgm:t>
    </dgm:pt>
    <dgm:pt modelId="{CD58E407-B46C-844F-9DD1-8FA319B6BE11}" type="parTrans" cxnId="{8A65C89E-419D-484D-BB73-FD1290A00F5F}">
      <dgm:prSet/>
      <dgm:spPr/>
      <dgm:t>
        <a:bodyPr/>
        <a:lstStyle/>
        <a:p>
          <a:endParaRPr lang="en-US"/>
        </a:p>
      </dgm:t>
    </dgm:pt>
    <dgm:pt modelId="{B2A09E68-4D7B-2143-B5D4-D061D1538CAD}" type="sibTrans" cxnId="{8A65C89E-419D-484D-BB73-FD1290A00F5F}">
      <dgm:prSet/>
      <dgm:spPr/>
      <dgm:t>
        <a:bodyPr/>
        <a:lstStyle/>
        <a:p>
          <a:endParaRPr lang="en-US"/>
        </a:p>
      </dgm:t>
    </dgm:pt>
    <dgm:pt modelId="{6A5C62E1-661A-F84F-9AB0-1BC712A2E7D5}">
      <dgm:prSet phldrT="[Text]"/>
      <dgm:spPr/>
      <dgm:t>
        <a:bodyPr/>
        <a:lstStyle/>
        <a:p>
          <a:pPr rtl="0"/>
          <a:r>
            <a:rPr lang="en-US" dirty="0"/>
            <a:t>Stand-alone</a:t>
          </a:r>
          <a:r>
            <a:rPr lang="en-US" baseline="0" dirty="0"/>
            <a:t> Python code</a:t>
          </a:r>
          <a:endParaRPr lang="en-US" dirty="0"/>
        </a:p>
      </dgm:t>
    </dgm:pt>
    <dgm:pt modelId="{6A2BD5DC-35AD-6A45-80F4-05C6596D4DAF}" type="parTrans" cxnId="{2A19C937-C79F-0245-81EF-1513D1398C1D}">
      <dgm:prSet/>
      <dgm:spPr/>
      <dgm:t>
        <a:bodyPr/>
        <a:lstStyle/>
        <a:p>
          <a:endParaRPr lang="en-US"/>
        </a:p>
      </dgm:t>
    </dgm:pt>
    <dgm:pt modelId="{D144D4CD-9FFB-E549-8753-0223040D12BA}" type="sibTrans" cxnId="{2A19C937-C79F-0245-81EF-1513D1398C1D}">
      <dgm:prSet/>
      <dgm:spPr/>
      <dgm:t>
        <a:bodyPr/>
        <a:lstStyle/>
        <a:p>
          <a:endParaRPr lang="en-US"/>
        </a:p>
      </dgm:t>
    </dgm:pt>
    <dgm:pt modelId="{B6B0DC9C-E3C5-6642-AFF3-6D95D46A6999}">
      <dgm:prSet phldrT="[Text]"/>
      <dgm:spPr/>
      <dgm:t>
        <a:bodyPr/>
        <a:lstStyle/>
        <a:p>
          <a:pPr rtl="0"/>
          <a:r>
            <a:rPr lang="en-US" dirty="0"/>
            <a:t>Package in </a:t>
          </a:r>
          <a:r>
            <a:rPr lang="en-US" dirty="0" err="1"/>
            <a:t>pipy</a:t>
          </a:r>
          <a:endParaRPr lang="en-US" dirty="0"/>
        </a:p>
      </dgm:t>
    </dgm:pt>
    <dgm:pt modelId="{2BEA7E86-B50B-164F-8F1C-F063E954B4F1}" type="parTrans" cxnId="{0E783807-9FF2-C44A-82F5-FF028BD0A4D8}">
      <dgm:prSet/>
      <dgm:spPr/>
      <dgm:t>
        <a:bodyPr/>
        <a:lstStyle/>
        <a:p>
          <a:endParaRPr lang="en-US"/>
        </a:p>
      </dgm:t>
    </dgm:pt>
    <dgm:pt modelId="{25245256-FF6A-6A48-9407-5830B3161523}" type="sibTrans" cxnId="{0E783807-9FF2-C44A-82F5-FF028BD0A4D8}">
      <dgm:prSet/>
      <dgm:spPr/>
      <dgm:t>
        <a:bodyPr/>
        <a:lstStyle/>
        <a:p>
          <a:endParaRPr lang="en-US"/>
        </a:p>
      </dgm:t>
    </dgm:pt>
    <dgm:pt modelId="{812B18B8-C27F-DD4F-B704-9DE32924C565}">
      <dgm:prSet phldrT="[Text]"/>
      <dgm:spPr/>
      <dgm:t>
        <a:bodyPr/>
        <a:lstStyle/>
        <a:p>
          <a:pPr rtl="0"/>
          <a:r>
            <a:rPr lang="en-US" dirty="0"/>
            <a:t>PIP Install</a:t>
          </a:r>
        </a:p>
      </dgm:t>
    </dgm:pt>
    <dgm:pt modelId="{883D185D-4DA4-3149-BF36-14AA5FA3FF1C}" type="parTrans" cxnId="{DC436CAD-0A7D-564B-9597-B120EDCAE8B1}">
      <dgm:prSet/>
      <dgm:spPr/>
      <dgm:t>
        <a:bodyPr/>
        <a:lstStyle/>
        <a:p>
          <a:endParaRPr lang="en-US"/>
        </a:p>
      </dgm:t>
    </dgm:pt>
    <dgm:pt modelId="{EA5B3D5B-B0CE-2548-A7E8-025856F7F1C3}" type="sibTrans" cxnId="{DC436CAD-0A7D-564B-9597-B120EDCAE8B1}">
      <dgm:prSet/>
      <dgm:spPr/>
      <dgm:t>
        <a:bodyPr/>
        <a:lstStyle/>
        <a:p>
          <a:endParaRPr lang="en-US"/>
        </a:p>
      </dgm:t>
    </dgm:pt>
    <dgm:pt modelId="{72B36961-7F49-E144-BBBD-C67D70D8A84F}" type="pres">
      <dgm:prSet presAssocID="{9043D756-8AA7-7447-B501-5AB21FCD15DC}" presName="Name0" presStyleCnt="0">
        <dgm:presLayoutVars>
          <dgm:dir/>
          <dgm:resizeHandles val="exact"/>
        </dgm:presLayoutVars>
      </dgm:prSet>
      <dgm:spPr/>
    </dgm:pt>
    <dgm:pt modelId="{6458E331-BB33-E844-A347-6F6AE3BC8E04}" type="pres">
      <dgm:prSet presAssocID="{9043D756-8AA7-7447-B501-5AB21FCD15DC}" presName="cycle" presStyleCnt="0"/>
      <dgm:spPr/>
    </dgm:pt>
    <dgm:pt modelId="{D969EADA-AF8D-B740-82A0-F25D699B201E}" type="pres">
      <dgm:prSet presAssocID="{8901954D-46A6-A544-AE00-1F79841DE15E}" presName="nodeFirstNode" presStyleLbl="node1" presStyleIdx="0" presStyleCnt="4">
        <dgm:presLayoutVars>
          <dgm:bulletEnabled val="1"/>
        </dgm:presLayoutVars>
      </dgm:prSet>
      <dgm:spPr/>
    </dgm:pt>
    <dgm:pt modelId="{B803B1E7-DA1A-F243-B776-AC4B552B0830}" type="pres">
      <dgm:prSet presAssocID="{B2A09E68-4D7B-2143-B5D4-D061D1538CAD}" presName="sibTransFirstNode" presStyleLbl="bgShp" presStyleIdx="0" presStyleCnt="1"/>
      <dgm:spPr/>
    </dgm:pt>
    <dgm:pt modelId="{C8515794-C385-6243-8FF8-4E427794C439}" type="pres">
      <dgm:prSet presAssocID="{6A5C62E1-661A-F84F-9AB0-1BC712A2E7D5}" presName="nodeFollowingNodes" presStyleLbl="node1" presStyleIdx="1" presStyleCnt="4">
        <dgm:presLayoutVars>
          <dgm:bulletEnabled val="1"/>
        </dgm:presLayoutVars>
      </dgm:prSet>
      <dgm:spPr/>
    </dgm:pt>
    <dgm:pt modelId="{79A8F430-2B73-264B-9CB9-2336C69A1416}" type="pres">
      <dgm:prSet presAssocID="{B6B0DC9C-E3C5-6642-AFF3-6D95D46A6999}" presName="nodeFollowingNodes" presStyleLbl="node1" presStyleIdx="2" presStyleCnt="4">
        <dgm:presLayoutVars>
          <dgm:bulletEnabled val="1"/>
        </dgm:presLayoutVars>
      </dgm:prSet>
      <dgm:spPr/>
    </dgm:pt>
    <dgm:pt modelId="{454D6997-B382-F242-9574-065159B79E7C}" type="pres">
      <dgm:prSet presAssocID="{812B18B8-C27F-DD4F-B704-9DE32924C565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0E783807-9FF2-C44A-82F5-FF028BD0A4D8}" srcId="{9043D756-8AA7-7447-B501-5AB21FCD15DC}" destId="{B6B0DC9C-E3C5-6642-AFF3-6D95D46A6999}" srcOrd="2" destOrd="0" parTransId="{2BEA7E86-B50B-164F-8F1C-F063E954B4F1}" sibTransId="{25245256-FF6A-6A48-9407-5830B3161523}"/>
    <dgm:cxn modelId="{2A19C937-C79F-0245-81EF-1513D1398C1D}" srcId="{9043D756-8AA7-7447-B501-5AB21FCD15DC}" destId="{6A5C62E1-661A-F84F-9AB0-1BC712A2E7D5}" srcOrd="1" destOrd="0" parTransId="{6A2BD5DC-35AD-6A45-80F4-05C6596D4DAF}" sibTransId="{D144D4CD-9FFB-E549-8753-0223040D12BA}"/>
    <dgm:cxn modelId="{3FB9F468-6223-2845-8121-263FCE64B117}" type="presOf" srcId="{6A5C62E1-661A-F84F-9AB0-1BC712A2E7D5}" destId="{C8515794-C385-6243-8FF8-4E427794C439}" srcOrd="0" destOrd="0" presId="urn:microsoft.com/office/officeart/2005/8/layout/cycle3"/>
    <dgm:cxn modelId="{3E54EB76-7D8C-DF44-AE91-88577F9BCCF0}" type="presOf" srcId="{812B18B8-C27F-DD4F-B704-9DE32924C565}" destId="{454D6997-B382-F242-9574-065159B79E7C}" srcOrd="0" destOrd="0" presId="urn:microsoft.com/office/officeart/2005/8/layout/cycle3"/>
    <dgm:cxn modelId="{CB9E7083-82AE-B046-B31F-7BC03D3B2BB4}" type="presOf" srcId="{B6B0DC9C-E3C5-6642-AFF3-6D95D46A6999}" destId="{79A8F430-2B73-264B-9CB9-2336C69A1416}" srcOrd="0" destOrd="0" presId="urn:microsoft.com/office/officeart/2005/8/layout/cycle3"/>
    <dgm:cxn modelId="{8A65C89E-419D-484D-BB73-FD1290A00F5F}" srcId="{9043D756-8AA7-7447-B501-5AB21FCD15DC}" destId="{8901954D-46A6-A544-AE00-1F79841DE15E}" srcOrd="0" destOrd="0" parTransId="{CD58E407-B46C-844F-9DD1-8FA319B6BE11}" sibTransId="{B2A09E68-4D7B-2143-B5D4-D061D1538CAD}"/>
    <dgm:cxn modelId="{DC436CAD-0A7D-564B-9597-B120EDCAE8B1}" srcId="{9043D756-8AA7-7447-B501-5AB21FCD15DC}" destId="{812B18B8-C27F-DD4F-B704-9DE32924C565}" srcOrd="3" destOrd="0" parTransId="{883D185D-4DA4-3149-BF36-14AA5FA3FF1C}" sibTransId="{EA5B3D5B-B0CE-2548-A7E8-025856F7F1C3}"/>
    <dgm:cxn modelId="{9DAFC9C2-EFC8-8045-BBEF-3B9EED260892}" type="presOf" srcId="{9043D756-8AA7-7447-B501-5AB21FCD15DC}" destId="{72B36961-7F49-E144-BBBD-C67D70D8A84F}" srcOrd="0" destOrd="0" presId="urn:microsoft.com/office/officeart/2005/8/layout/cycle3"/>
    <dgm:cxn modelId="{1DA6FFD2-573E-1E4B-A32B-B8703B701F02}" type="presOf" srcId="{8901954D-46A6-A544-AE00-1F79841DE15E}" destId="{D969EADA-AF8D-B740-82A0-F25D699B201E}" srcOrd="0" destOrd="0" presId="urn:microsoft.com/office/officeart/2005/8/layout/cycle3"/>
    <dgm:cxn modelId="{8AC6FBEF-EFB7-BF47-B37D-2DF6472F270B}" type="presOf" srcId="{B2A09E68-4D7B-2143-B5D4-D061D1538CAD}" destId="{B803B1E7-DA1A-F243-B776-AC4B552B0830}" srcOrd="0" destOrd="0" presId="urn:microsoft.com/office/officeart/2005/8/layout/cycle3"/>
    <dgm:cxn modelId="{80A0F6EE-0632-2A45-8291-689C69D0B3FD}" type="presParOf" srcId="{72B36961-7F49-E144-BBBD-C67D70D8A84F}" destId="{6458E331-BB33-E844-A347-6F6AE3BC8E04}" srcOrd="0" destOrd="0" presId="urn:microsoft.com/office/officeart/2005/8/layout/cycle3"/>
    <dgm:cxn modelId="{FBEBF8CB-3CD5-C34E-8ACF-B3A4490E15D1}" type="presParOf" srcId="{6458E331-BB33-E844-A347-6F6AE3BC8E04}" destId="{D969EADA-AF8D-B740-82A0-F25D699B201E}" srcOrd="0" destOrd="0" presId="urn:microsoft.com/office/officeart/2005/8/layout/cycle3"/>
    <dgm:cxn modelId="{CBC2921A-186B-3F4E-A423-EA1FC6FB051A}" type="presParOf" srcId="{6458E331-BB33-E844-A347-6F6AE3BC8E04}" destId="{B803B1E7-DA1A-F243-B776-AC4B552B0830}" srcOrd="1" destOrd="0" presId="urn:microsoft.com/office/officeart/2005/8/layout/cycle3"/>
    <dgm:cxn modelId="{712B742D-BEEE-5B4F-9CC2-927341BEE309}" type="presParOf" srcId="{6458E331-BB33-E844-A347-6F6AE3BC8E04}" destId="{C8515794-C385-6243-8FF8-4E427794C439}" srcOrd="2" destOrd="0" presId="urn:microsoft.com/office/officeart/2005/8/layout/cycle3"/>
    <dgm:cxn modelId="{AA895553-624B-D24A-A4D4-1DD4F7D8E41A}" type="presParOf" srcId="{6458E331-BB33-E844-A347-6F6AE3BC8E04}" destId="{79A8F430-2B73-264B-9CB9-2336C69A1416}" srcOrd="3" destOrd="0" presId="urn:microsoft.com/office/officeart/2005/8/layout/cycle3"/>
    <dgm:cxn modelId="{24C448DC-399B-D64C-8C46-E3937E256B0D}" type="presParOf" srcId="{6458E331-BB33-E844-A347-6F6AE3BC8E04}" destId="{454D6997-B382-F242-9574-065159B79E7C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0439D-1AB7-B547-B199-93E0EC0AA2DF}">
      <dsp:nvSpPr>
        <dsp:cNvPr id="0" name=""/>
        <dsp:cNvSpPr/>
      </dsp:nvSpPr>
      <dsp:spPr>
        <a:xfrm>
          <a:off x="3607358" y="1398"/>
          <a:ext cx="1360872" cy="884566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Domain expert</a:t>
          </a:r>
        </a:p>
      </dsp:txBody>
      <dsp:txXfrm>
        <a:off x="3650539" y="44579"/>
        <a:ext cx="1274510" cy="798204"/>
      </dsp:txXfrm>
    </dsp:sp>
    <dsp:sp modelId="{ACCF77E1-1C5C-A24C-A2BF-942CE408DEC2}">
      <dsp:nvSpPr>
        <dsp:cNvPr id="0" name=""/>
        <dsp:cNvSpPr/>
      </dsp:nvSpPr>
      <dsp:spPr>
        <a:xfrm>
          <a:off x="2204519" y="443681"/>
          <a:ext cx="4166549" cy="4166549"/>
        </a:xfrm>
        <a:custGeom>
          <a:avLst/>
          <a:gdLst/>
          <a:ahLst/>
          <a:cxnLst/>
          <a:rect l="0" t="0" r="0" b="0"/>
          <a:pathLst>
            <a:path>
              <a:moveTo>
                <a:pt x="2772400" y="117278"/>
              </a:moveTo>
              <a:arcTo wR="2083274" hR="2083274" stAng="17359002" swAng="15004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EFC22-1E1C-AE41-A14E-2ABF70A66E60}">
      <dsp:nvSpPr>
        <dsp:cNvPr id="0" name=""/>
        <dsp:cNvSpPr/>
      </dsp:nvSpPr>
      <dsp:spPr>
        <a:xfrm>
          <a:off x="5411527" y="1043035"/>
          <a:ext cx="1360872" cy="884566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Math/</a:t>
          </a:r>
          <a:r>
            <a:rPr lang="en-US" sz="1700" kern="1200" dirty="0" err="1"/>
            <a:t>Phyics</a:t>
          </a:r>
          <a:r>
            <a:rPr lang="en-US" sz="1700" kern="1200" dirty="0"/>
            <a:t> PhD.</a:t>
          </a:r>
        </a:p>
      </dsp:txBody>
      <dsp:txXfrm>
        <a:off x="5454708" y="1086216"/>
        <a:ext cx="1274510" cy="798204"/>
      </dsp:txXfrm>
    </dsp:sp>
    <dsp:sp modelId="{9DC3442E-EE01-7D44-BA52-2C422CD2A98F}">
      <dsp:nvSpPr>
        <dsp:cNvPr id="0" name=""/>
        <dsp:cNvSpPr/>
      </dsp:nvSpPr>
      <dsp:spPr>
        <a:xfrm>
          <a:off x="2204519" y="443681"/>
          <a:ext cx="4166549" cy="4166549"/>
        </a:xfrm>
        <a:custGeom>
          <a:avLst/>
          <a:gdLst/>
          <a:ahLst/>
          <a:cxnLst/>
          <a:rect l="0" t="0" r="0" b="0"/>
          <a:pathLst>
            <a:path>
              <a:moveTo>
                <a:pt x="4081886" y="1495411"/>
              </a:moveTo>
              <a:arcTo wR="2083274" hR="2083274" stAng="20616569" swAng="196686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97963-CDF2-3345-BEA5-FEB7E4C91F76}">
      <dsp:nvSpPr>
        <dsp:cNvPr id="0" name=""/>
        <dsp:cNvSpPr/>
      </dsp:nvSpPr>
      <dsp:spPr>
        <a:xfrm>
          <a:off x="5411527" y="3126310"/>
          <a:ext cx="1360872" cy="884566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Treasurer</a:t>
          </a:r>
        </a:p>
      </dsp:txBody>
      <dsp:txXfrm>
        <a:off x="5454708" y="3169491"/>
        <a:ext cx="1274510" cy="798204"/>
      </dsp:txXfrm>
    </dsp:sp>
    <dsp:sp modelId="{1EA71DFA-A1D6-9943-84F4-4898D75E6FEF}">
      <dsp:nvSpPr>
        <dsp:cNvPr id="0" name=""/>
        <dsp:cNvSpPr/>
      </dsp:nvSpPr>
      <dsp:spPr>
        <a:xfrm>
          <a:off x="2204519" y="443681"/>
          <a:ext cx="4166549" cy="4166549"/>
        </a:xfrm>
        <a:custGeom>
          <a:avLst/>
          <a:gdLst/>
          <a:ahLst/>
          <a:cxnLst/>
          <a:rect l="0" t="0" r="0" b="0"/>
          <a:pathLst>
            <a:path>
              <a:moveTo>
                <a:pt x="3538901" y="3573638"/>
              </a:moveTo>
              <a:arcTo wR="2083274" hR="2083274" stAng="2740534" swAng="15004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25755-D9CE-6D41-B02D-3F7DC4000E01}">
      <dsp:nvSpPr>
        <dsp:cNvPr id="0" name=""/>
        <dsp:cNvSpPr/>
      </dsp:nvSpPr>
      <dsp:spPr>
        <a:xfrm>
          <a:off x="3607358" y="4167947"/>
          <a:ext cx="1360872" cy="8845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Methods Expert</a:t>
          </a:r>
        </a:p>
      </dsp:txBody>
      <dsp:txXfrm>
        <a:off x="3650539" y="4211128"/>
        <a:ext cx="1274510" cy="798204"/>
      </dsp:txXfrm>
    </dsp:sp>
    <dsp:sp modelId="{A5A9AD8D-9ECF-CE48-A55F-945B4ACD1E94}">
      <dsp:nvSpPr>
        <dsp:cNvPr id="0" name=""/>
        <dsp:cNvSpPr/>
      </dsp:nvSpPr>
      <dsp:spPr>
        <a:xfrm>
          <a:off x="2204519" y="443681"/>
          <a:ext cx="4166549" cy="4166549"/>
        </a:xfrm>
        <a:custGeom>
          <a:avLst/>
          <a:gdLst/>
          <a:ahLst/>
          <a:cxnLst/>
          <a:rect l="0" t="0" r="0" b="0"/>
          <a:pathLst>
            <a:path>
              <a:moveTo>
                <a:pt x="1394149" y="4049270"/>
              </a:moveTo>
              <a:arcTo wR="2083274" hR="2083274" stAng="6559002" swAng="15004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EF034-8346-A847-BB89-56414E231E6A}">
      <dsp:nvSpPr>
        <dsp:cNvPr id="0" name=""/>
        <dsp:cNvSpPr/>
      </dsp:nvSpPr>
      <dsp:spPr>
        <a:xfrm>
          <a:off x="1803189" y="3126310"/>
          <a:ext cx="1360872" cy="8845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Methods Expert</a:t>
          </a:r>
        </a:p>
      </dsp:txBody>
      <dsp:txXfrm>
        <a:off x="1846370" y="3169491"/>
        <a:ext cx="1274510" cy="798204"/>
      </dsp:txXfrm>
    </dsp:sp>
    <dsp:sp modelId="{80AFDDD0-58CB-5547-A041-C5AB29C7FE0D}">
      <dsp:nvSpPr>
        <dsp:cNvPr id="0" name=""/>
        <dsp:cNvSpPr/>
      </dsp:nvSpPr>
      <dsp:spPr>
        <a:xfrm>
          <a:off x="2204519" y="443681"/>
          <a:ext cx="4166549" cy="4166549"/>
        </a:xfrm>
        <a:custGeom>
          <a:avLst/>
          <a:gdLst/>
          <a:ahLst/>
          <a:cxnLst/>
          <a:rect l="0" t="0" r="0" b="0"/>
          <a:pathLst>
            <a:path>
              <a:moveTo>
                <a:pt x="84662" y="2671138"/>
              </a:moveTo>
              <a:arcTo wR="2083274" hR="2083274" stAng="9816569" swAng="196686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07433-6FB7-8945-BAB4-EAB7B57B2661}">
      <dsp:nvSpPr>
        <dsp:cNvPr id="0" name=""/>
        <dsp:cNvSpPr/>
      </dsp:nvSpPr>
      <dsp:spPr>
        <a:xfrm>
          <a:off x="1803189" y="1043035"/>
          <a:ext cx="1360872" cy="8845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Methods Expert</a:t>
          </a:r>
        </a:p>
      </dsp:txBody>
      <dsp:txXfrm>
        <a:off x="1846370" y="1086216"/>
        <a:ext cx="1274510" cy="798204"/>
      </dsp:txXfrm>
    </dsp:sp>
    <dsp:sp modelId="{76E8F01E-00C8-6041-9F3A-3B03E3614C8D}">
      <dsp:nvSpPr>
        <dsp:cNvPr id="0" name=""/>
        <dsp:cNvSpPr/>
      </dsp:nvSpPr>
      <dsp:spPr>
        <a:xfrm>
          <a:off x="2204519" y="443681"/>
          <a:ext cx="4166549" cy="4166549"/>
        </a:xfrm>
        <a:custGeom>
          <a:avLst/>
          <a:gdLst/>
          <a:ahLst/>
          <a:cxnLst/>
          <a:rect l="0" t="0" r="0" b="0"/>
          <a:pathLst>
            <a:path>
              <a:moveTo>
                <a:pt x="627648" y="592910"/>
              </a:moveTo>
              <a:arcTo wR="2083274" hR="2083274" stAng="13540534" swAng="15004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FD7AB-6166-BB48-A4B5-F1BCE6E77089}">
      <dsp:nvSpPr>
        <dsp:cNvPr id="0" name=""/>
        <dsp:cNvSpPr/>
      </dsp:nvSpPr>
      <dsp:spPr>
        <a:xfrm>
          <a:off x="652839" y="-197215"/>
          <a:ext cx="4839882" cy="4839882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58E0F-DF8A-444E-A720-047D345DD906}">
      <dsp:nvSpPr>
        <dsp:cNvPr id="0" name=""/>
        <dsp:cNvSpPr/>
      </dsp:nvSpPr>
      <dsp:spPr>
        <a:xfrm>
          <a:off x="1471628" y="0"/>
          <a:ext cx="3202304" cy="1601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Jupyter</a:t>
          </a:r>
          <a:r>
            <a:rPr lang="en-US" sz="3100" kern="1200" dirty="0"/>
            <a:t> notebook</a:t>
          </a:r>
        </a:p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(Running cells)</a:t>
          </a:r>
        </a:p>
      </dsp:txBody>
      <dsp:txXfrm>
        <a:off x="1549790" y="78162"/>
        <a:ext cx="3045980" cy="1444828"/>
      </dsp:txXfrm>
    </dsp:sp>
    <dsp:sp modelId="{ABABBBB0-422C-7B47-A38A-DB2E9434F5DD}">
      <dsp:nvSpPr>
        <dsp:cNvPr id="0" name=""/>
        <dsp:cNvSpPr/>
      </dsp:nvSpPr>
      <dsp:spPr>
        <a:xfrm>
          <a:off x="1471628" y="2846492"/>
          <a:ext cx="3202304" cy="1601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Stand-alone</a:t>
          </a:r>
          <a:r>
            <a:rPr lang="en-US" sz="3100" kern="1200" baseline="0" dirty="0"/>
            <a:t> Python code</a:t>
          </a:r>
          <a:endParaRPr lang="en-US" sz="3100" kern="1200" dirty="0"/>
        </a:p>
      </dsp:txBody>
      <dsp:txXfrm>
        <a:off x="1549790" y="2924654"/>
        <a:ext cx="3045980" cy="1444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3B1E7-DA1A-F243-B776-AC4B552B0830}">
      <dsp:nvSpPr>
        <dsp:cNvPr id="0" name=""/>
        <dsp:cNvSpPr/>
      </dsp:nvSpPr>
      <dsp:spPr>
        <a:xfrm>
          <a:off x="930289" y="-83980"/>
          <a:ext cx="4284981" cy="4284981"/>
        </a:xfrm>
        <a:prstGeom prst="circularArrow">
          <a:avLst>
            <a:gd name="adj1" fmla="val 4668"/>
            <a:gd name="adj2" fmla="val 272909"/>
            <a:gd name="adj3" fmla="val 12990630"/>
            <a:gd name="adj4" fmla="val 17923224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9EADA-AF8D-B740-82A0-F25D699B201E}">
      <dsp:nvSpPr>
        <dsp:cNvPr id="0" name=""/>
        <dsp:cNvSpPr/>
      </dsp:nvSpPr>
      <dsp:spPr>
        <a:xfrm>
          <a:off x="1704432" y="1055"/>
          <a:ext cx="2736695" cy="13683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Jupyter</a:t>
          </a:r>
          <a:r>
            <a:rPr lang="en-US" sz="2600" kern="1200" dirty="0"/>
            <a:t> notebook</a:t>
          </a:r>
        </a:p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(Running cells)</a:t>
          </a:r>
        </a:p>
      </dsp:txBody>
      <dsp:txXfrm>
        <a:off x="1771229" y="67852"/>
        <a:ext cx="2603101" cy="1234753"/>
      </dsp:txXfrm>
    </dsp:sp>
    <dsp:sp modelId="{C8515794-C385-6243-8FF8-4E427794C439}">
      <dsp:nvSpPr>
        <dsp:cNvPr id="0" name=""/>
        <dsp:cNvSpPr/>
      </dsp:nvSpPr>
      <dsp:spPr>
        <a:xfrm>
          <a:off x="3243026" y="1539648"/>
          <a:ext cx="2736695" cy="13683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Stand-alone</a:t>
          </a:r>
          <a:r>
            <a:rPr lang="en-US" sz="2600" kern="1200" baseline="0" dirty="0"/>
            <a:t> Python code</a:t>
          </a:r>
          <a:endParaRPr lang="en-US" sz="2600" kern="1200" dirty="0"/>
        </a:p>
      </dsp:txBody>
      <dsp:txXfrm>
        <a:off x="3309823" y="1606445"/>
        <a:ext cx="2603101" cy="1234753"/>
      </dsp:txXfrm>
    </dsp:sp>
    <dsp:sp modelId="{79A8F430-2B73-264B-9CB9-2336C69A1416}">
      <dsp:nvSpPr>
        <dsp:cNvPr id="0" name=""/>
        <dsp:cNvSpPr/>
      </dsp:nvSpPr>
      <dsp:spPr>
        <a:xfrm>
          <a:off x="1704432" y="3078241"/>
          <a:ext cx="2736695" cy="13683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Package in </a:t>
          </a:r>
          <a:r>
            <a:rPr lang="en-US" sz="2600" kern="1200" dirty="0" err="1"/>
            <a:t>pipy</a:t>
          </a:r>
          <a:endParaRPr lang="en-US" sz="2600" kern="1200" dirty="0"/>
        </a:p>
      </dsp:txBody>
      <dsp:txXfrm>
        <a:off x="1771229" y="3145038"/>
        <a:ext cx="2603101" cy="1234753"/>
      </dsp:txXfrm>
    </dsp:sp>
    <dsp:sp modelId="{454D6997-B382-F242-9574-065159B79E7C}">
      <dsp:nvSpPr>
        <dsp:cNvPr id="0" name=""/>
        <dsp:cNvSpPr/>
      </dsp:nvSpPr>
      <dsp:spPr>
        <a:xfrm>
          <a:off x="165839" y="1539648"/>
          <a:ext cx="2736695" cy="13683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PIP Install</a:t>
          </a:r>
        </a:p>
      </dsp:txBody>
      <dsp:txXfrm>
        <a:off x="232636" y="1606445"/>
        <a:ext cx="2603101" cy="1234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32F6-4EAA-1544-9207-FC9C368D3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261F6-03FD-B540-A8C3-F71A85EC7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6777-FAB5-2C47-89FA-A09DE1C3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C7FE-539C-8340-BC88-AB3C5DCBF1AC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69FA-BDCB-1F42-9036-3E73BEA2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1699-584C-9E43-B207-E6370D40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086-1535-A040-87BA-B0009DB6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DD74-08EE-2948-9496-42FF67A2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DFA6-232D-BB4A-86DF-B82AACF95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1AAC0-6353-3E49-B50B-66367A0D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C7FE-539C-8340-BC88-AB3C5DCBF1AC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23DF3-1CF7-4244-BED0-32089AD6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6A40F-BF77-E946-90DF-18CFD818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086-1535-A040-87BA-B0009DB6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9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6E864-7D4D-6948-9A03-0F4CE3D95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A44AB-EEEA-A846-B117-9A4B5F58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836E5-2682-0445-8020-22385B96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C7FE-539C-8340-BC88-AB3C5DCBF1AC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309CA-E9D8-DF44-A016-135D0E70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99777-E01D-584C-97AE-F8FB0284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086-1535-A040-87BA-B0009DB6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5661-1154-0E45-A4B0-E7365F64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EE76-0DAD-6048-903A-5F24A488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A549-0E68-FD49-B9AC-E1E2C26A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C7FE-539C-8340-BC88-AB3C5DCBF1AC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44BC-E798-524B-BD04-C7D47C86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C35C-300F-1A42-9A3E-D0E19117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086-1535-A040-87BA-B0009DB6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E7DB-260F-D744-8837-A73748E8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B3DA-18D9-9442-9CD6-94C27A6D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BF504-89DA-5549-BDAF-B626872C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C7FE-539C-8340-BC88-AB3C5DCBF1AC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D57B-8ECD-9044-9C12-6C8A40A0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D352-23A1-BD48-95D0-4C62C7B4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086-1535-A040-87BA-B0009DB6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8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242D-6A25-494B-9707-45888F30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F205-1C89-2A4B-965F-E276B2771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84A1D-F005-8E48-BA73-038A4A24F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E3823-113C-8A4F-A9A6-6E3F0E9D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C7FE-539C-8340-BC88-AB3C5DCBF1AC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EE3E9-A0E0-1A4D-B1B6-275C92BF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6F010-0C85-1244-A901-B5762786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086-1535-A040-87BA-B0009DB6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3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8A48-6F81-0E4D-B05A-A0090E2F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CACAA-8A1D-1347-AB92-F8FB2569A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20E6B-0FFF-6C40-8FA6-6BD266367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44638-5DB0-4D49-9DE5-402FA6F60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4103B-0FA2-DC42-B197-CF664ACB4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B63C1-92A5-364A-B93D-A3C84D80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C7FE-539C-8340-BC88-AB3C5DCBF1AC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9CBA0-4C84-FF43-8325-0715EA51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BB40B-950A-3E47-9930-2652E6DB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086-1535-A040-87BA-B0009DB6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1C3A-4AF0-5647-B1DC-A4CB939C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9748F-11BF-354A-93F0-158E7E54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C7FE-539C-8340-BC88-AB3C5DCBF1AC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30391-2A84-2842-87E0-28EBDC5B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171D8-7FF9-BE49-8B9B-CAEF4FCD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086-1535-A040-87BA-B0009DB6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4B60-FEC3-3D43-AC06-F9138EEC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C7FE-539C-8340-BC88-AB3C5DCBF1AC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05C84-119F-E446-83DB-BB11385B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94DE5-287A-664D-9107-37F284CF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086-1535-A040-87BA-B0009DB6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3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493-5B66-E145-B042-94AE8AC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3268-4EC6-354F-9EBE-B96A0E0F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F75CE-62E1-7F42-A15E-27C27C601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6F268-985E-9A43-8DB3-8F8786C7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C7FE-539C-8340-BC88-AB3C5DCBF1AC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A8587-5ADC-5A40-AA09-2FB3E995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42E75-53E0-6344-A177-1D9CFF48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086-1535-A040-87BA-B0009DB6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1766-3565-9848-A222-DC76FE53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81BCE-288C-254E-BC59-205C92524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14B7D-5E55-0B42-8739-29B6E93F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D0B3-FEF8-B947-BCBF-E128ECCB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C7FE-539C-8340-BC88-AB3C5DCBF1AC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B5304-BDD6-8648-B0B5-74807C59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CAF46-BA8A-BB49-8A2A-39961FF3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D086-1535-A040-87BA-B0009DB6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5697F-17A8-A949-BD5E-BAA17A37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648BE-B78D-6042-8168-3E3F68AF6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B956-A7A0-6947-9D0A-2AC89308C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C7FE-539C-8340-BC88-AB3C5DCBF1AC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810D-8CB4-4D44-A591-6DCBA94AA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3DDD-F360-A240-9C85-EBC0059B1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CD086-1535-A040-87BA-B0009DB6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9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FB93-8F1C-E04A-A496-0370A8186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effective communication?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F80FF-05C7-CB4C-81FB-7785B23F2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395274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2571-6A05-F74C-AFC6-F37DD68B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245"/>
            <a:ext cx="10515600" cy="1325563"/>
          </a:xfrm>
        </p:spPr>
        <p:txBody>
          <a:bodyPr/>
          <a:lstStyle/>
          <a:p>
            <a:r>
              <a:rPr lang="en-US" dirty="0"/>
              <a:t>What is effective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9E6E-D4EE-7843-B666-C89D80B5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Explaining something you understand to someone that does not know it, so that they understand.</a:t>
            </a:r>
          </a:p>
          <a:p>
            <a:r>
              <a:rPr lang="en-US" dirty="0"/>
              <a:t>Using simple English.</a:t>
            </a:r>
          </a:p>
          <a:p>
            <a:r>
              <a:rPr lang="en-US" dirty="0"/>
              <a:t>Using mathematical notation when it makes things simpler.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58DF-B32E-EE41-8C8F-AEF8B1C7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of effective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25F9-228A-F946-B787-C8114480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Identifying</a:t>
            </a:r>
            <a:r>
              <a:rPr lang="en-US" dirty="0"/>
              <a:t> and resolving misunderstandings / disagreements.</a:t>
            </a:r>
          </a:p>
          <a:p>
            <a:r>
              <a:rPr lang="en-US" dirty="0"/>
              <a:t>Keeping the communication channels open, not letting misunderstandings linger.</a:t>
            </a:r>
          </a:p>
          <a:p>
            <a:r>
              <a:rPr lang="en-US" dirty="0"/>
              <a:t>Having respect to the other / Not being offended.</a:t>
            </a:r>
          </a:p>
          <a:p>
            <a:r>
              <a:rPr lang="en-US" dirty="0"/>
              <a:t>Letting others speak / limiting your own speech.</a:t>
            </a:r>
          </a:p>
        </p:txBody>
      </p:sp>
    </p:spTree>
    <p:extLst>
      <p:ext uri="{BB962C8B-B14F-4D97-AF65-F5344CB8AC3E}">
        <p14:creationId xmlns:p14="http://schemas.microsoft.com/office/powerpoint/2010/main" val="4819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B06876-F166-554C-B10F-5E1667200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146832"/>
              </p:ext>
            </p:extLst>
          </p:nvPr>
        </p:nvGraphicFramePr>
        <p:xfrm>
          <a:off x="1952368" y="1334529"/>
          <a:ext cx="8575589" cy="505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A3DB2D-F4DE-9841-9D0B-578C79A8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in Teams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EBA8F-5C51-B042-AA6F-0C2A4A96950F}"/>
              </a:ext>
            </a:extLst>
          </p:cNvPr>
          <p:cNvSpPr txBox="1"/>
          <p:nvPr/>
        </p:nvSpPr>
        <p:spPr>
          <a:xfrm>
            <a:off x="8835082" y="464682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Credentials</a:t>
            </a:r>
          </a:p>
          <a:p>
            <a:r>
              <a:rPr lang="en-US" dirty="0"/>
              <a:t>Managing Cloud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A47FD-97A9-9741-9592-822087E18486}"/>
              </a:ext>
            </a:extLst>
          </p:cNvPr>
          <p:cNvSpPr txBox="1"/>
          <p:nvPr/>
        </p:nvSpPr>
        <p:spPr>
          <a:xfrm>
            <a:off x="8835082" y="2379315"/>
            <a:ext cx="1977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 abstractions /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8D311-9FA3-1C4A-884A-240350F4E3F9}"/>
              </a:ext>
            </a:extLst>
          </p:cNvPr>
          <p:cNvSpPr txBox="1"/>
          <p:nvPr/>
        </p:nvSpPr>
        <p:spPr>
          <a:xfrm>
            <a:off x="7006282" y="1481003"/>
            <a:ext cx="416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Integration, submission Notebooks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6471CE-841F-5A46-BED3-FE50B5F95ADC}"/>
              </a:ext>
            </a:extLst>
          </p:cNvPr>
          <p:cNvGrpSpPr/>
          <p:nvPr/>
        </p:nvGrpSpPr>
        <p:grpSpPr>
          <a:xfrm>
            <a:off x="540316" y="1884880"/>
            <a:ext cx="7895466" cy="4683442"/>
            <a:chOff x="540316" y="1884880"/>
            <a:chExt cx="7895466" cy="46834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B17982-BC42-054F-BB84-5CA0EFF96FAD}"/>
                </a:ext>
              </a:extLst>
            </p:cNvPr>
            <p:cNvSpPr txBox="1"/>
            <p:nvPr/>
          </p:nvSpPr>
          <p:spPr>
            <a:xfrm>
              <a:off x="540316" y="2373776"/>
              <a:ext cx="272186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Coding, testing,</a:t>
              </a:r>
            </a:p>
            <a:p>
              <a:r>
                <a:rPr lang="en-US" sz="2800" dirty="0"/>
                <a:t>Visualization,</a:t>
              </a:r>
            </a:p>
            <a:p>
              <a:r>
                <a:rPr lang="en-US" sz="2800" dirty="0"/>
                <a:t>Packaging, documenting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C70DF0-DF3F-8341-BCCD-3941FA07198C}"/>
                </a:ext>
              </a:extLst>
            </p:cNvPr>
            <p:cNvSpPr/>
            <p:nvPr/>
          </p:nvSpPr>
          <p:spPr>
            <a:xfrm rot="18839205">
              <a:off x="3394039" y="1526578"/>
              <a:ext cx="4683442" cy="5400045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03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214C-F948-D843-A90F-B6D93284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9EA3-5523-6146-B7F9-411311DD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Platforms:</a:t>
            </a:r>
          </a:p>
          <a:p>
            <a:pPr lvl="1"/>
            <a:r>
              <a:rPr lang="en-US" dirty="0"/>
              <a:t>Conversational: </a:t>
            </a:r>
            <a:r>
              <a:rPr lang="en-US" dirty="0" err="1"/>
              <a:t>eMail</a:t>
            </a:r>
            <a:r>
              <a:rPr lang="en-US" dirty="0"/>
              <a:t>, Slack, Zoom </a:t>
            </a:r>
          </a:p>
          <a:p>
            <a:pPr lvl="1"/>
            <a:r>
              <a:rPr lang="en-US" dirty="0"/>
              <a:t>Persistent: </a:t>
            </a:r>
            <a:r>
              <a:rPr lang="en-US" dirty="0" err="1"/>
              <a:t>Github</a:t>
            </a:r>
            <a:r>
              <a:rPr lang="en-US" dirty="0"/>
              <a:t>, Google Drive, </a:t>
            </a:r>
            <a:r>
              <a:rPr lang="en-US" dirty="0" err="1"/>
              <a:t>DropBox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Formats:</a:t>
            </a:r>
          </a:p>
          <a:p>
            <a:pPr lvl="1"/>
            <a:r>
              <a:rPr lang="en-US" dirty="0"/>
              <a:t>Diary – reverse chronological – a good way to keep track of you own work.</a:t>
            </a:r>
          </a:p>
          <a:p>
            <a:pPr lvl="1"/>
            <a:r>
              <a:rPr lang="en-US" dirty="0"/>
              <a:t>Meeting Agenda – Meeting Transcript: help keeps meeting focused and results documented.</a:t>
            </a:r>
          </a:p>
          <a:p>
            <a:pPr lvl="1"/>
            <a:r>
              <a:rPr lang="en-US" dirty="0"/>
              <a:t>To Do List: use order to prioritize, assign to people – responsible to complete.</a:t>
            </a:r>
          </a:p>
          <a:p>
            <a:pPr lvl="1"/>
            <a:r>
              <a:rPr lang="en-US" dirty="0"/>
              <a:t>In a meeting – start by assigning a scribe, who will create a shared document (paper notebook not enough).</a:t>
            </a:r>
          </a:p>
        </p:txBody>
      </p:sp>
    </p:spTree>
    <p:extLst>
      <p:ext uri="{BB962C8B-B14F-4D97-AF65-F5344CB8AC3E}">
        <p14:creationId xmlns:p14="http://schemas.microsoft.com/office/powerpoint/2010/main" val="260855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4235-E5BE-774F-85FD-9EF96BF6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Code development cycle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31D740-03D7-3A42-A8C7-84DDA6903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696080"/>
              </p:ext>
            </p:extLst>
          </p:nvPr>
        </p:nvGraphicFramePr>
        <p:xfrm>
          <a:off x="2520175" y="1690688"/>
          <a:ext cx="6145561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4C6272-31C3-134C-9EE5-5754CEC35F4D}"/>
              </a:ext>
            </a:extLst>
          </p:cNvPr>
          <p:cNvSpPr txBox="1"/>
          <p:nvPr/>
        </p:nvSpPr>
        <p:spPr>
          <a:xfrm>
            <a:off x="3824869" y="1429078"/>
            <a:ext cx="136044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Import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FE68D-3D3D-2547-AD3F-9EB1FA61F08D}"/>
              </a:ext>
            </a:extLst>
          </p:cNvPr>
          <p:cNvSpPr txBox="1"/>
          <p:nvPr/>
        </p:nvSpPr>
        <p:spPr>
          <a:xfrm>
            <a:off x="8006576" y="3757961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%%</a:t>
            </a:r>
            <a:r>
              <a:rPr lang="en-US" dirty="0" err="1"/>
              <a:t>writefile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4235-E5BE-774F-85FD-9EF96BF6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Code publishing cycle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31D740-03D7-3A42-A8C7-84DDA6903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106314"/>
              </p:ext>
            </p:extLst>
          </p:nvPr>
        </p:nvGraphicFramePr>
        <p:xfrm>
          <a:off x="2520175" y="1690688"/>
          <a:ext cx="6145561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4C6272-31C3-134C-9EE5-5754CEC35F4D}"/>
              </a:ext>
            </a:extLst>
          </p:cNvPr>
          <p:cNvSpPr txBox="1"/>
          <p:nvPr/>
        </p:nvSpPr>
        <p:spPr>
          <a:xfrm>
            <a:off x="4315521" y="1429078"/>
            <a:ext cx="136044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3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AECE-CE32-E344-96BD-681B236D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7C56-5944-164B-A253-F557DF08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0599"/>
          </a:xfrm>
        </p:spPr>
        <p:txBody>
          <a:bodyPr/>
          <a:lstStyle/>
          <a:p>
            <a:r>
              <a:rPr lang="en-US" dirty="0"/>
              <a:t>In-code Documentation.</a:t>
            </a:r>
          </a:p>
          <a:p>
            <a:r>
              <a:rPr lang="en-US" dirty="0"/>
              <a:t>Good Practice: docstring for  each class and each public method.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0CDC46-7408-AA4C-A9F7-B87CA7A7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5552"/>
            <a:ext cx="6198220" cy="2395447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14AD8F-6A4F-0E45-8E01-911F6F764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32" y="3328639"/>
            <a:ext cx="7765576" cy="30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BEA3-13FB-FD4D-88D2-F538A6F5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D6A6-AB11-8C47-B6D9-CA8F186A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8" y="1690688"/>
            <a:ext cx="7960112" cy="539556"/>
          </a:xfrm>
        </p:spPr>
        <p:txBody>
          <a:bodyPr/>
          <a:lstStyle/>
          <a:p>
            <a:r>
              <a:rPr lang="en-US" dirty="0"/>
              <a:t>A method for organizing command line parameters.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5926CC-BC34-8344-AE88-53C3F8BE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65" y="2371493"/>
            <a:ext cx="7073900" cy="2895600"/>
          </a:xfrm>
          <a:prstGeom prst="rect">
            <a:avLst/>
          </a:prstGeo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463DD538-3953-D540-893B-1ECEB05E9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65" y="2230244"/>
            <a:ext cx="5410200" cy="421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07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275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is effective communication?</vt:lpstr>
      <vt:lpstr>What is effective communication?</vt:lpstr>
      <vt:lpstr>Psychology of effective discussion</vt:lpstr>
      <vt:lpstr>Discussion in Teams</vt:lpstr>
      <vt:lpstr>Communication Tools</vt:lpstr>
      <vt:lpstr>The Jupyter Code development cycle</vt:lpstr>
      <vt:lpstr>The Jupyter Code publishing cycle</vt:lpstr>
      <vt:lpstr>Docstrings</vt:lpstr>
      <vt:lpstr>argparse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effective communication?</dc:title>
  <dc:creator>yoav freund</dc:creator>
  <cp:lastModifiedBy>yoav freund</cp:lastModifiedBy>
  <cp:revision>9</cp:revision>
  <dcterms:created xsi:type="dcterms:W3CDTF">2020-03-31T22:05:20Z</dcterms:created>
  <dcterms:modified xsi:type="dcterms:W3CDTF">2020-03-31T23:34:19Z</dcterms:modified>
</cp:coreProperties>
</file>