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04" d="100"/>
          <a:sy n="104" d="100"/>
        </p:scale>
        <p:origin x="232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5A5F-D6F7-4843-B8CF-F80E03D7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28D5-266F-B643-B4CB-1BC2F0EF1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9AA3-8C8A-AF4B-A145-17BB0BF4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6A6F-0D4D-3D4D-88BB-DC6685E1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789F-EA6D-5444-92E2-5C116ED9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4A53-1E1A-6945-8F2A-00375B67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07EF-7558-5147-ACD6-F15E02E2D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4639-B689-9347-8BF5-C96BC86C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4904-6516-E94B-8FA9-A097838A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2D17-F525-D842-A3CE-28D09B6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07B7E-81BE-0D49-B117-58715132C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73AEE-019B-1A4D-B581-9B5BB357B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DB1F-BED6-6547-969D-0CBD7D53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B6E6-A7DA-BD47-9BB7-6C4E3B8F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89B6-1008-254B-845D-7F9C8101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B3B-8219-3845-B271-90891D01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117-A3C0-7444-B9EF-A05E9961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0EC7-E231-114F-85DF-7F6E1A3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DB4F-889A-7346-9FE0-621A217D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28CB-36E3-5441-8FA5-CE276A6E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4D5-B44B-9640-BFFF-0B85B7BD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1169-9E4B-4C44-B5E5-B13A739C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5095-E597-6F43-AFB1-FBBF00A2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7D24-7C07-FA47-A490-C7114458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53C9-EBEA-E942-8032-D8E1DD7B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6BFA-C629-7044-BBD8-168E93F3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2B38-DE0C-C044-8A66-97BD379F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5F13-440F-7047-AA0A-08E9DAF28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61159-A5CB-AB43-83C1-DCF9FEBB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DAB5E-C28C-FB49-8F5A-C5EF755E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B35B6-F94F-AE4A-9EFB-1B7D5B7B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0CBA-CB5D-7E4B-AA21-6F72D77D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5516C-B3A3-094F-BA39-4929A121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3697E-C828-7143-A567-228E44F61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74957-0C56-9148-A88F-A0B06F328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66684-DA64-DD43-B5D8-61CE056B8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A474C-7113-4F40-9847-EBB82E77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ACCA-FADB-D74A-A883-21B8B3E1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71AFF-5274-D745-9E55-19E52573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DF22-BAB2-1C43-B2F1-A07F62BB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1BCF0-E29E-4940-8D2F-5A52D857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221FB-DAD4-3D4F-8D7C-96C32D7F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70F93-17FE-494F-BA04-92DC6B61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93744-138D-BF4A-A304-6B0CA29F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E3F1B-0968-E842-B8EA-DFC7F77E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BCF2D-C4BC-4840-A8A6-5FB5C7DF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3B9-8CF3-6F4F-BEF5-5C708341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F932-6C28-4E44-9571-6B422D24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80D8-2479-B846-9C28-F1358E818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B45E4-E8A1-644C-8629-48C9601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A484-F2B6-6549-B771-4C678E09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9597-AD14-CB40-A3DA-5B0FC82F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1B24-69D2-C549-A402-01215977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39C6C-ED2C-664D-A250-DA380D403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8A690-EBE0-8B44-B981-854CB8BA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99F7A-EE69-B640-865E-1500E155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B983-640D-9F42-9C7B-2DB8A24F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9CD1-57BE-624D-9EE3-4D96822F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31A23-DBD8-3945-943D-7016078D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2A7F0-7803-6547-801D-98168EB7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E744-0DA4-A94F-B7A7-F7D44DC45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5695-61A9-D448-B3FF-11EFBC293E02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6432-B1A2-1442-A22F-D07D8C0F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F332-5E31-1F4E-9ED4-010A582DC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4CBC-FC24-B14B-80CC-860E7985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Latency vs. Throughput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37EBD-8201-A941-BE87-B0D5817A6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7F59-A495-4847-AE25-4764F671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67562-0520-9941-8EB5-9EB7DF00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Data Size: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67562-0520-9941-8EB5-9EB7DF00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6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0E0D-0F37-8240-84BC-F3165BA9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E13-95D8-D245-BACE-D0C9A7FF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Latency: </a:t>
            </a:r>
            <a:r>
              <a:rPr lang="en-US" dirty="0"/>
              <a:t>The total time it takes to perform a single command.</a:t>
            </a:r>
          </a:p>
          <a:p>
            <a:pPr lvl="1"/>
            <a:r>
              <a:rPr lang="en-US" dirty="0"/>
              <a:t>Interactive applications &lt; 10ms Latency</a:t>
            </a:r>
          </a:p>
          <a:p>
            <a:r>
              <a:rPr lang="en-US" b="1" dirty="0"/>
              <a:t>Throughput: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537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55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Latency vs. Throughput</vt:lpstr>
      <vt:lpstr>Some numbers</vt:lpstr>
      <vt:lpstr>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Latency vs. Throughput</dc:title>
  <dc:creator>yoav freund</dc:creator>
  <cp:lastModifiedBy>yoav freund</cp:lastModifiedBy>
  <cp:revision>3</cp:revision>
  <dcterms:created xsi:type="dcterms:W3CDTF">2020-04-01T17:41:52Z</dcterms:created>
  <dcterms:modified xsi:type="dcterms:W3CDTF">2020-04-01T21:54:51Z</dcterms:modified>
</cp:coreProperties>
</file>