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599"/>
  </p:normalViewPr>
  <p:slideViewPr>
    <p:cSldViewPr snapToGrid="0" snapToObjects="1" showGuides="1">
      <p:cViewPr varScale="1">
        <p:scale>
          <a:sx n="115" d="100"/>
          <a:sy n="115" d="100"/>
        </p:scale>
        <p:origin x="2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9706-A62B-C749-97E8-533898BB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D9B6F-DFF0-1041-9EA4-8F11F08E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6519-5F53-8240-8170-89B35B8E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39C7-B2DA-E749-B3E2-98C49917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D431-C94F-1D47-9853-65BBFCA1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450A-3F99-3B49-861C-9EF4B9C7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A7DCD-9367-FF4A-A1E3-198D63DA4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8B1A-5B2A-A246-BEA3-756C8063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729F-034B-6443-8B94-64A82E9A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FFE8-0103-2D4F-98C1-6FB2109A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ACA75-B719-7D4C-8201-EE1B61CE8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4FFAA-D87C-9945-9E4F-43BCC47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978C-A413-5845-8D9F-E37EF34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4A5C-BAF0-4A4E-B834-4537BF31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0CD4-C3DF-4E4E-9D45-54520A18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1472-7366-C94E-B3AF-C3CC65E3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D39E-4FC9-7144-8D2E-6D0E3D3F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EF9C-DFDA-6643-ABF5-AB66347E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6C57-B6B9-3846-9D2C-A9970D6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94FB-6BA3-5346-A8F6-B466E255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556-D94B-D44F-AB3F-00197168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163F9-8BF0-D241-870E-629DA44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EF9A-B15D-2D4E-9879-016BC694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D739-A757-A04D-8D25-798FC47D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FD18-9D30-8B44-A367-F6428E1B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33B8-9299-1B44-A570-269923A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6AEB-E293-9446-BEAC-82393F60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F9AEC-0197-F141-AF73-448B87651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8DA0-C05F-5645-BB64-1BB77F0C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EA05-5490-0944-BE76-BECAD1F4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4A8F-E253-5846-8CDE-5537AEA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979E-2E63-F846-9B04-0F41879A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FC19-F4F8-BC4F-BEFC-5565719F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42CEF-42D9-C244-93D5-48213E29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69D34-15CA-674F-AC8F-F73606AED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1392-CDBE-0041-8780-2E428A3D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63E7-E21D-BE4E-A549-524C3BE8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49CF3-DC76-B744-B0F6-6AF9DE2B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DDCDE-F5E1-114E-8F90-A686991D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E4B4-D841-8A4D-870A-6BF2F90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4427-8145-FA4A-BAC1-AD660F4E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DA23D-FD54-C74C-9B90-7BAA9E1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51FAB-933D-6844-87CB-8CBD685D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F50B8-7B5A-E546-B866-02FE38D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41FD-5C64-C147-A82E-F904D8D2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E13AF-2B8D-5D4F-A207-6190C31B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4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E26C-044C-3541-A2E8-777FFD5B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397A-0153-F144-BBFD-53B732B3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C1A6A-47D1-C841-A1B4-4AD373C80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B803-F353-6F41-A8FF-E391A351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358D-EE4A-F849-B243-1BC1F3FC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12403-E625-084C-8720-F3FC744D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DD25-78E1-A54D-BF5D-29FC830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EFE9D-32D9-1D49-9CCE-51BC34332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5198A-414F-DE4C-9751-A0CF33AB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EFFE-A16C-8643-B760-1FCE0BA8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F62-526F-1C43-A5D0-1E1823A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51AC-163E-434B-982D-0636C12C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5CB41-7BA0-3543-AB85-90B5471D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4BE8E-6514-9548-907A-5EABCD4A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AD3D-5E7A-E74F-A5B4-209F1BCAC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0A04-A953-3749-9F5C-08EC2BB97A71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7AB5-851C-D948-B7EA-52F3D034A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F9C9-DF9C-4E4A-8ABA-F5AE6166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3440-D571-674D-8250-4A6E80D71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4" y="17961"/>
            <a:ext cx="6027295" cy="729157"/>
          </a:xfrm>
        </p:spPr>
        <p:txBody>
          <a:bodyPr/>
          <a:lstStyle/>
          <a:p>
            <a:r>
              <a:rPr lang="en-US" dirty="0"/>
              <a:t>Organization of AWS EMR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846242" y="1305774"/>
            <a:ext cx="9126558" cy="5403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B3397-4EB2-8244-9CF2-3D05255B8F8D}"/>
              </a:ext>
            </a:extLst>
          </p:cNvPr>
          <p:cNvSpPr txBox="1"/>
          <p:nvPr/>
        </p:nvSpPr>
        <p:spPr>
          <a:xfrm>
            <a:off x="1846242" y="3198167"/>
            <a:ext cx="322043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Head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06B6C-6135-5348-90B0-BB9D6FB282D0}"/>
              </a:ext>
            </a:extLst>
          </p:cNvPr>
          <p:cNvSpPr txBox="1"/>
          <p:nvPr/>
        </p:nvSpPr>
        <p:spPr>
          <a:xfrm>
            <a:off x="5261548" y="1074941"/>
            <a:ext cx="20261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Worker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AB370-38F5-694E-9E4D-82457DC70A86}"/>
              </a:ext>
            </a:extLst>
          </p:cNvPr>
          <p:cNvSpPr txBox="1"/>
          <p:nvPr/>
        </p:nvSpPr>
        <p:spPr>
          <a:xfrm>
            <a:off x="7632492" y="769470"/>
            <a:ext cx="202617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HDFS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A11573-4563-1942-89E3-F66CA2EAD609}"/>
              </a:ext>
            </a:extLst>
          </p:cNvPr>
          <p:cNvSpPr/>
          <p:nvPr/>
        </p:nvSpPr>
        <p:spPr>
          <a:xfrm>
            <a:off x="253584" y="861475"/>
            <a:ext cx="2908092" cy="139049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S3</a:t>
            </a:r>
          </a:p>
          <a:p>
            <a:pPr algn="ctr"/>
            <a:r>
              <a:rPr lang="en-US" sz="2400" dirty="0"/>
              <a:t>Long Term Storage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843B8AE5-2571-3744-86D1-D6DBC69E830B}"/>
              </a:ext>
            </a:extLst>
          </p:cNvPr>
          <p:cNvSpPr/>
          <p:nvPr/>
        </p:nvSpPr>
        <p:spPr>
          <a:xfrm rot="4810387">
            <a:off x="2024170" y="2496446"/>
            <a:ext cx="924512" cy="457247"/>
          </a:xfrm>
          <a:prstGeom prst="leftRightArrow">
            <a:avLst>
              <a:gd name="adj1" fmla="val 28180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Organization of AWS EMR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of AWS EMR</dc:title>
  <dc:creator>yoav freund</dc:creator>
  <cp:lastModifiedBy>yoav freund</cp:lastModifiedBy>
  <cp:revision>3</cp:revision>
  <dcterms:created xsi:type="dcterms:W3CDTF">2018-03-01T21:56:05Z</dcterms:created>
  <dcterms:modified xsi:type="dcterms:W3CDTF">2018-03-03T18:33:21Z</dcterms:modified>
</cp:coreProperties>
</file>