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7"/>
    <p:restoredTop sz="94675"/>
  </p:normalViewPr>
  <p:slideViewPr>
    <p:cSldViewPr snapToGrid="0" snapToObjects="1" showGuides="1">
      <p:cViewPr varScale="1">
        <p:scale>
          <a:sx n="105" d="100"/>
          <a:sy n="105" d="100"/>
        </p:scale>
        <p:origin x="208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A2851-056C-184F-B87F-F0D56B1FEAFE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A4123-0492-FF4A-912B-AFC01B5A5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770C7-3A8D-594E-8071-62021C383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1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500E-0F13-E044-A176-A06569FD0608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2302-60B3-3F4A-BFB2-06F34FA17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Latency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13983" y="649711"/>
            <a:ext cx="2024743" cy="4540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CPU</a:t>
            </a:r>
            <a:endParaRPr lang="en-US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493558" y="954272"/>
            <a:ext cx="8105055" cy="5055356"/>
            <a:chOff x="2274358" y="509722"/>
            <a:chExt cx="8105055" cy="5055356"/>
          </a:xfrm>
        </p:grpSpPr>
        <p:sp>
          <p:nvSpPr>
            <p:cNvPr id="2" name="Freeform 1"/>
            <p:cNvSpPr/>
            <p:nvPr/>
          </p:nvSpPr>
          <p:spPr>
            <a:xfrm>
              <a:off x="2274358" y="914400"/>
              <a:ext cx="8105055" cy="4173166"/>
            </a:xfrm>
            <a:custGeom>
              <a:avLst/>
              <a:gdLst>
                <a:gd name="connsiteX0" fmla="*/ 770399 w 8105055"/>
                <a:gd name="connsiteY0" fmla="*/ 0 h 4173166"/>
                <a:gd name="connsiteX1" fmla="*/ 6743182 w 8105055"/>
                <a:gd name="connsiteY1" fmla="*/ 535021 h 4173166"/>
                <a:gd name="connsiteX2" fmla="*/ 7122561 w 8105055"/>
                <a:gd name="connsiteY2" fmla="*/ 1809345 h 4173166"/>
                <a:gd name="connsiteX3" fmla="*/ 1003863 w 8105055"/>
                <a:gd name="connsiteY3" fmla="*/ 2052536 h 4173166"/>
                <a:gd name="connsiteX4" fmla="*/ 721761 w 8105055"/>
                <a:gd name="connsiteY4" fmla="*/ 3394953 h 4173166"/>
                <a:gd name="connsiteX5" fmla="*/ 8105055 w 8105055"/>
                <a:gd name="connsiteY5" fmla="*/ 4173166 h 417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5055" h="4173166">
                  <a:moveTo>
                    <a:pt x="770399" y="0"/>
                  </a:moveTo>
                  <a:cubicBezTo>
                    <a:pt x="3227443" y="116732"/>
                    <a:pt x="5684488" y="233464"/>
                    <a:pt x="6743182" y="535021"/>
                  </a:cubicBezTo>
                  <a:cubicBezTo>
                    <a:pt x="7801876" y="836579"/>
                    <a:pt x="8079114" y="1556426"/>
                    <a:pt x="7122561" y="1809345"/>
                  </a:cubicBezTo>
                  <a:cubicBezTo>
                    <a:pt x="6166008" y="2062264"/>
                    <a:pt x="2070663" y="1788268"/>
                    <a:pt x="1003863" y="2052536"/>
                  </a:cubicBezTo>
                  <a:cubicBezTo>
                    <a:pt x="-62937" y="2316804"/>
                    <a:pt x="-461771" y="3041515"/>
                    <a:pt x="721761" y="3394953"/>
                  </a:cubicBezTo>
                  <a:cubicBezTo>
                    <a:pt x="1905293" y="3748391"/>
                    <a:pt x="8105055" y="4173166"/>
                    <a:pt x="8105055" y="41731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205275">
              <a:off x="5161678" y="509722"/>
              <a:ext cx="2018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Storage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16396240">
              <a:off x="3639858" y="429651"/>
              <a:ext cx="528320" cy="1718306"/>
              <a:chOff x="3893571" y="377375"/>
              <a:chExt cx="528320" cy="1718306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 rot="5400000">
              <a:off x="6036697" y="1692997"/>
              <a:ext cx="528320" cy="1718306"/>
              <a:chOff x="3893571" y="377375"/>
              <a:chExt cx="528320" cy="1718306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16486455">
              <a:off x="8589230" y="4441765"/>
              <a:ext cx="528320" cy="1718306"/>
              <a:chOff x="3893571" y="377375"/>
              <a:chExt cx="528320" cy="171830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5149626" flipV="1">
                <a:off x="4142084" y="410031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149626" flipV="1">
                <a:off x="4142084" y="972369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149626" flipV="1">
                <a:off x="4142084" y="1534707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149626" flipV="1">
                <a:off x="4142084" y="1253538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149626" flipV="1">
                <a:off x="4142084" y="691200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149626" flipV="1">
                <a:off x="4142084" y="1815875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149626" flipV="1">
                <a:off x="4142084" y="128862"/>
                <a:ext cx="31293" cy="5283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5357606" y="1564781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044088" y="2270436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213592" y="5501310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317777" y="2270436"/>
            <a:ext cx="735108" cy="461665"/>
            <a:chOff x="1317777" y="2270436"/>
            <a:chExt cx="735108" cy="461665"/>
          </a:xfrm>
        </p:grpSpPr>
        <p:sp>
          <p:nvSpPr>
            <p:cNvPr id="46" name="TextBox 45"/>
            <p:cNvSpPr txBox="1"/>
            <p:nvPr/>
          </p:nvSpPr>
          <p:spPr>
            <a:xfrm>
              <a:off x="1317777" y="2270436"/>
              <a:ext cx="266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=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85997" y="2270436"/>
              <a:ext cx="266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*</a:t>
              </a:r>
              <a:endParaRPr lang="en-US" sz="2400" b="1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352875" y="1564781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44088" y="2270436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201826" y="5501310"/>
            <a:ext cx="26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62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-0.00024 C -0.03607 -0.06968 -0.07174 -0.13889 -0.1237 -0.12593 C -0.17552 -0.11274 -0.3099 0.10393 -0.3099 0.10416 " pathEditMode="relative" rAng="0" ptsTypes="AAA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5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33333E-6 1.85185E-6 C -0.09623 -0.09375 -0.1918 -0.18658 -0.2892 -0.26898 C -0.38633 -0.35139 -0.48959 -0.39931 -0.58789 -0.4706 " pathEditMode="relative" rAng="0" ptsTypes="AAA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01" y="-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4.81481E-6 C 0.12605 -0.04653 0.25222 -0.09283 0.33634 -0.08056 C 0.42058 -0.06806 0.4767 0.08241 0.50522 0.07454 " pathEditMode="relative" ptsTypes="AAA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5" grpId="1"/>
      <p:bldP spid="5" grpId="3"/>
      <p:bldP spid="44" grpId="0"/>
      <p:bldP spid="44" grpId="1"/>
      <p:bldP spid="45" grpId="0"/>
      <p:bldP spid="45" grpId="1"/>
      <p:bldP spid="45" grpId="2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Arrow 11"/>
          <p:cNvSpPr/>
          <p:nvPr/>
        </p:nvSpPr>
        <p:spPr>
          <a:xfrm rot="16200000">
            <a:off x="1574096" y="2601565"/>
            <a:ext cx="2582710" cy="687599"/>
          </a:xfrm>
          <a:prstGeom prst="leftArrow">
            <a:avLst>
              <a:gd name="adj1" fmla="val 5374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87" y="243214"/>
            <a:ext cx="2929161" cy="1325563"/>
          </a:xfrm>
        </p:spPr>
        <p:txBody>
          <a:bodyPr/>
          <a:lstStyle/>
          <a:p>
            <a:r>
              <a:rPr lang="en-US" smtClean="0"/>
              <a:t>Latencies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805513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C=A*B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big data, most of the latency is memory latency </a:t>
            </a:r>
            <a:r>
              <a:rPr lang="en-US" dirty="0" smtClean="0">
                <a:solidFill>
                  <a:schemeClr val="accent1"/>
                </a:solidFill>
              </a:rPr>
              <a:t>(1,2,4), </a:t>
            </a:r>
            <a:r>
              <a:rPr lang="en-US" dirty="0" smtClean="0"/>
              <a:t>not  computation </a:t>
            </a:r>
            <a:r>
              <a:rPr lang="en-US" dirty="0" smtClean="0">
                <a:solidFill>
                  <a:srgbClr val="FF0000"/>
                </a:solidFill>
              </a:rPr>
              <a:t>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Main Memory (RAM)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Spinning disk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Remote computer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7303" y="1541053"/>
            <a:ext cx="5471017" cy="2219463"/>
            <a:chOff x="137303" y="1541053"/>
            <a:chExt cx="5471017" cy="2219463"/>
          </a:xfrm>
        </p:grpSpPr>
        <p:grpSp>
          <p:nvGrpSpPr>
            <p:cNvPr id="36" name="Group 35"/>
            <p:cNvGrpSpPr/>
            <p:nvPr/>
          </p:nvGrpSpPr>
          <p:grpSpPr>
            <a:xfrm>
              <a:off x="137303" y="2299758"/>
              <a:ext cx="4959321" cy="482756"/>
              <a:chOff x="137303" y="2299758"/>
              <a:chExt cx="4959321" cy="482756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37303" y="2299758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Latency 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137303" y="2782514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37303" y="1805514"/>
              <a:ext cx="5364337" cy="493512"/>
              <a:chOff x="137303" y="2289002"/>
              <a:chExt cx="5364337" cy="49351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137303" y="2289002"/>
                <a:ext cx="5364337" cy="10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Latency 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137303" y="2782514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37303" y="2796379"/>
              <a:ext cx="4959321" cy="482756"/>
              <a:chOff x="137303" y="2299758"/>
              <a:chExt cx="4959321" cy="482756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37303" y="2299758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Latency 3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37303" y="2782514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137303" y="3277760"/>
              <a:ext cx="5471017" cy="482756"/>
              <a:chOff x="137303" y="2299758"/>
              <a:chExt cx="5471017" cy="48275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37303" y="2299758"/>
                <a:ext cx="363005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3151587" y="2299758"/>
                <a:ext cx="0" cy="482755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151587" y="2345714"/>
                <a:ext cx="1945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Latency 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137303" y="2782513"/>
                <a:ext cx="547101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/>
            <p:nvPr/>
          </p:nvCxnSpPr>
          <p:spPr>
            <a:xfrm>
              <a:off x="4690827" y="1805514"/>
              <a:ext cx="0" cy="1955001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16200000">
              <a:off x="4055377" y="2328906"/>
              <a:ext cx="1945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Total Latency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8" name="Title 1"/>
          <p:cNvSpPr txBox="1">
            <a:spLocks/>
          </p:cNvSpPr>
          <p:nvPr/>
        </p:nvSpPr>
        <p:spPr>
          <a:xfrm>
            <a:off x="6543793" y="243214"/>
            <a:ext cx="5511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Storage Types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87" y="1654011"/>
            <a:ext cx="3503802" cy="21898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56" y="3607355"/>
            <a:ext cx="1825949" cy="1424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54" y="5678345"/>
            <a:ext cx="3522426" cy="9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  <p:bldP spid="4" grpId="0" uiExpand="1" build="p"/>
      <p:bldP spid="5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source of latency in data analysis is reading and writing to storage</a:t>
            </a:r>
          </a:p>
          <a:p>
            <a:r>
              <a:rPr lang="en-US" dirty="0" smtClean="0"/>
              <a:t>Different types of storage offer different latency, capacity and price.</a:t>
            </a:r>
          </a:p>
          <a:p>
            <a:r>
              <a:rPr lang="en-US" dirty="0" smtClean="0"/>
              <a:t>Big data analytics revolves around methods for organizing storage and computation in ways that maximize speed while minimizing cost.</a:t>
            </a:r>
          </a:p>
          <a:p>
            <a:r>
              <a:rPr lang="en-US" dirty="0" smtClean="0"/>
              <a:t>Next, </a:t>
            </a:r>
            <a:r>
              <a:rPr lang="en-US" dirty="0" smtClean="0"/>
              <a:t>storage</a:t>
            </a:r>
            <a:r>
              <a:rPr lang="en-US" dirty="0" smtClean="0"/>
              <a:t> </a:t>
            </a:r>
            <a:r>
              <a:rPr lang="en-US" dirty="0" smtClean="0"/>
              <a:t>locality.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110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Storage Latency</vt:lpstr>
      <vt:lpstr>PowerPoint Presentation</vt:lpstr>
      <vt:lpstr>Latencies</vt:lpstr>
      <vt:lpstr>Summary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Latency</dc:title>
  <dc:creator>yoav freund</dc:creator>
  <cp:lastModifiedBy>yoav freund</cp:lastModifiedBy>
  <cp:revision>18</cp:revision>
  <dcterms:created xsi:type="dcterms:W3CDTF">2017-01-29T22:46:25Z</dcterms:created>
  <dcterms:modified xsi:type="dcterms:W3CDTF">2017-02-02T18:50:19Z</dcterms:modified>
</cp:coreProperties>
</file>