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7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A621-179C-C041-9CEA-2CC3A36D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8CC7-5C41-AC48-B418-191BA5E5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F332-E4F1-E844-9731-734D06D3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9729-32D3-244E-A65C-F61A80BA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06DC-AE77-B64D-8CC8-26D9099C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4A-57F1-3141-A00E-0EADCEC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15DA1-2663-A941-BF76-DC891EEF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7064-1C76-5446-80FF-3B9A4E32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D3BF-BABD-5E43-9CA0-7E9D08A8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510E-2699-7440-85B7-367E5540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30BDF-08A5-624B-8C77-A603F97BD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CC0B-12A0-EB45-99CD-46F46C1A7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1684-0D7E-1D4D-8F6E-8E9C417F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ECFC-BD09-604A-B77B-22787C73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58DE-3982-0149-99D5-6166BA01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C762-CED9-AF41-B346-B2699461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A1A2-76F5-464C-93F9-5F669DDC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F520-8ED0-5A4F-A55C-AFA31428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2FD2-EB03-3242-8A34-ACD8824A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3534-17A3-634E-BC23-4B6A2B40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7418-3C87-364A-935D-83BB0D16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45BA3-BAB4-3C40-946A-CA936B15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FB87-3AED-B840-8B74-BD2BB74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A485-05E9-1646-8E58-C7445845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4F1F-E61D-9047-AA6D-F01B3B66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DC33-46E6-F848-8811-6320798F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2935-2AE3-FC45-AC44-9198C9606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E7461-1186-B34C-AECE-FB6E524B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42AA-285E-A140-96E6-9F2337DA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4C68-AFFF-4145-A241-BCF2C896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7619B-8D68-BF46-A06B-86E26AA0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5FE6-C7AA-9344-BD9F-C605380D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E8F53-D83A-AE40-9DBF-06B06EBD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EA001-C972-A545-8EA4-96ED07F8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45127-5A01-2543-8652-6361EBC8A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FD610-20D5-174C-B479-90D51ABD8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F5F0C-7206-B444-933B-39C43579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9444C-6FC6-CC4B-97D0-D5C71A13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5B87E-5E09-3244-9ADF-E7C9F2EE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C348-8CAC-604D-B4CE-6443F414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71BB4-63DF-334E-AE75-83AC390A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ADC21-1229-1144-8F44-9FEF0BD3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A8BC-32DF-2A43-9EBB-60DC32A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9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C59C0-9B38-784E-8AB9-650564F8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3C17-15DF-B940-8F4B-4EA04FE6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B1FA-700B-E841-A96F-FA37A5FC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15EB-6D3C-CD41-A2DF-FC884631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AE7B-5F1F-B449-8223-D193755C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C6BF1-7294-7842-B0D7-0712D7C4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86E7-5C47-4D4C-BC3A-49B072D3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D86F7-0F1B-1145-9C41-AF098F09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200D-05BE-AB45-BCB3-C9C353B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C5D6-28F2-BB42-9CC8-33D50B70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A580F-7DD3-B041-B145-BE4456826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90444-5D29-2E44-803D-1C138E2A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8A40-281E-584A-82B0-758BC44E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3529-449C-4C45-9E50-0350987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61A-C49B-ED43-9270-5E95A27C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43B9-EFAD-FC44-8144-4E2B4847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5C46-BFFC-984D-8B6D-0B892AC4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60A1-2A35-9F46-98CA-6F148D2BA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8054-D0A3-DE4C-8636-10142A3651E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50D3-EC67-BA41-A38E-4719E3AFB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9F18-FA76-6B41-8509-BF5CE4700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6B-640E-5244-A795-D9FA708B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AEAD0-AE0D-BE44-8A28-9871D9F0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27" y="1009454"/>
            <a:ext cx="6163441" cy="4416074"/>
          </a:xfrm>
          <a:prstGeom prst="rect">
            <a:avLst/>
          </a:prstGeom>
        </p:spPr>
      </p:pic>
      <p:sp>
        <p:nvSpPr>
          <p:cNvPr id="8" name="Triangle 7">
            <a:extLst>
              <a:ext uri="{FF2B5EF4-FFF2-40B4-BE49-F238E27FC236}">
                <a16:creationId xmlns:a16="http://schemas.microsoft.com/office/drawing/2014/main" id="{4EC8C216-E9C6-134F-A2FB-312023C757AF}"/>
              </a:ext>
            </a:extLst>
          </p:cNvPr>
          <p:cNvSpPr/>
          <p:nvPr/>
        </p:nvSpPr>
        <p:spPr>
          <a:xfrm rot="19541361">
            <a:off x="2934356" y="673457"/>
            <a:ext cx="5493810" cy="2638468"/>
          </a:xfrm>
          <a:prstGeom prst="triangle">
            <a:avLst>
              <a:gd name="adj" fmla="val 3176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FF9BA0-80C0-D64C-A90B-721918182975}"/>
              </a:ext>
            </a:extLst>
          </p:cNvPr>
          <p:cNvSpPr/>
          <p:nvPr/>
        </p:nvSpPr>
        <p:spPr>
          <a:xfrm>
            <a:off x="6662057" y="2862943"/>
            <a:ext cx="119743" cy="1197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E1312-9E63-4D4E-8480-6E34F1501928}"/>
              </a:ext>
            </a:extLst>
          </p:cNvPr>
          <p:cNvSpPr/>
          <p:nvPr/>
        </p:nvSpPr>
        <p:spPr>
          <a:xfrm>
            <a:off x="4604657" y="4256314"/>
            <a:ext cx="119743" cy="1197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003B1-FC7E-2B41-A6A2-EC6C4DF078F5}"/>
              </a:ext>
            </a:extLst>
          </p:cNvPr>
          <p:cNvSpPr txBox="1"/>
          <p:nvPr/>
        </p:nvSpPr>
        <p:spPr>
          <a:xfrm>
            <a:off x="4402188" y="1977489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(+) -&gt; -3x</a:t>
            </a:r>
            <a:r>
              <a:rPr lang="en-US" baseline="-25000" dirty="0"/>
              <a:t>1</a:t>
            </a:r>
            <a:r>
              <a:rPr lang="en-US" dirty="0"/>
              <a:t> + 4x</a:t>
            </a:r>
            <a:r>
              <a:rPr lang="en-US" baseline="-25000" dirty="0"/>
              <a:t>2</a:t>
            </a:r>
            <a:r>
              <a:rPr lang="en-US" dirty="0"/>
              <a:t> -12 ≥ 0 </a:t>
            </a:r>
          </a:p>
        </p:txBody>
      </p:sp>
    </p:spTree>
    <p:extLst>
      <p:ext uri="{BB962C8B-B14F-4D97-AF65-F5344CB8AC3E}">
        <p14:creationId xmlns:p14="http://schemas.microsoft.com/office/powerpoint/2010/main" val="78219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G Martinez</dc:creator>
  <cp:lastModifiedBy>Raul G Martinez</cp:lastModifiedBy>
  <cp:revision>4</cp:revision>
  <dcterms:created xsi:type="dcterms:W3CDTF">2020-02-24T07:13:26Z</dcterms:created>
  <dcterms:modified xsi:type="dcterms:W3CDTF">2020-02-24T07:45:19Z</dcterms:modified>
</cp:coreProperties>
</file>