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Rajdhani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E4315E-0F8E-4D15-99CD-C7F8BF7876AE}">
  <a:tblStyle styleId="{5CE4315E-0F8E-4D15-99CD-C7F8BF7876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italic.fntdata"/><Relationship Id="rId10" Type="http://schemas.openxmlformats.org/officeDocument/2006/relationships/slide" Target="slides/slide3.xml"/><Relationship Id="rId32" Type="http://schemas.openxmlformats.org/officeDocument/2006/relationships/font" Target="fonts/Roboto-bold.fntdata"/><Relationship Id="rId13" Type="http://schemas.openxmlformats.org/officeDocument/2006/relationships/slide" Target="slides/slide6.xml"/><Relationship Id="rId35" Type="http://schemas.openxmlformats.org/officeDocument/2006/relationships/font" Target="fonts/Rajdhani-regular.fntdata"/><Relationship Id="rId12" Type="http://schemas.openxmlformats.org/officeDocument/2006/relationships/slide" Target="slides/slide5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-regular.fntdata"/><Relationship Id="rId14" Type="http://schemas.openxmlformats.org/officeDocument/2006/relationships/slide" Target="slides/slide7.xml"/><Relationship Id="rId36" Type="http://schemas.openxmlformats.org/officeDocument/2006/relationships/font" Target="fonts/Rajdhani-bold.fntdata"/><Relationship Id="rId17" Type="http://schemas.openxmlformats.org/officeDocument/2006/relationships/slide" Target="slides/slide10.xml"/><Relationship Id="rId39" Type="http://schemas.openxmlformats.org/officeDocument/2006/relationships/font" Target="fonts/OpenSans-italic.fntdata"/><Relationship Id="rId16" Type="http://schemas.openxmlformats.org/officeDocument/2006/relationships/slide" Target="slides/slide9.xml"/><Relationship Id="rId38" Type="http://schemas.openxmlformats.org/officeDocument/2006/relationships/font" Target="fonts/Open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987025" y="1725650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{5CE4315E-0F8E-4D15-99CD-C7F8BF7876AE}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H510TS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 gb kingston dd4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240 gb ssd sata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{5CE4315E-0F8E-4D15-99CD-C7F8BF7876AE}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{5CE4315E-0F8E-4D15-99CD-C7F8BF7876AE}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{5CE4315E-0F8E-4D15-99CD-C7F8BF7876AE}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{5CE4315E-0F8E-4D15-99CD-C7F8BF7876AE}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{5CE4315E-0F8E-4D15-99CD-C7F8BF7876AE}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{5CE4315E-0F8E-4D15-99CD-C7F8BF7876AE}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i9-11900k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{5CE4315E-0F8E-4D15-99CD-C7F8BF7876AE}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5700G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4" name="Google Shape;234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{5CE4315E-0F8E-4D15-99CD-C7F8BF7876AE}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