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>
        <p:scale>
          <a:sx n="75" d="100"/>
          <a:sy n="75" d="100"/>
        </p:scale>
        <p:origin x="3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94214-8ABC-4694-9C16-89BA4CBBF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06B362-9C3F-E511-FFCF-2BE6D29EA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1AFD72-A0B8-C9B3-2F66-94634603F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F3D2-7763-4499-B9B9-3F05395DE68D}" type="datetimeFigureOut">
              <a:rPr lang="es-MX" smtClean="0"/>
              <a:t>24/05/2023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5D7A85-DD51-3427-1F5C-6F037543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E55D7C-C496-DD9D-1CA0-BA0C763B9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F384-C12E-4D55-BCED-ED92578D01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49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C751F-C9B0-9D88-910A-B73A8020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B1F724-A1FB-C0CB-7217-22697ECE5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76F496-8994-E309-5C1D-401E3D84B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F3D2-7763-4499-B9B9-3F05395DE68D}" type="datetimeFigureOut">
              <a:rPr lang="es-MX" smtClean="0"/>
              <a:t>24/05/2023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9CD9E7-F219-0900-930E-933D3C7E3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96ED42-9960-F297-CB3F-BBF5D1F2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F384-C12E-4D55-BCED-ED92578D01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179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3A3DBA-7D63-64D3-A3C1-32C00EC56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31FA24-2695-0B60-23A0-A67E45CD5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A1492B-0149-1166-F6B8-D91EC85F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F3D2-7763-4499-B9B9-3F05395DE68D}" type="datetimeFigureOut">
              <a:rPr lang="es-MX" smtClean="0"/>
              <a:t>24/05/2023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0EE5AA-0DC4-FAEC-8406-1BE8EDF4F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A5E436-C7D8-73B8-C9AA-C4CD9642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F384-C12E-4D55-BCED-ED92578D01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50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4AC37-02CA-9218-04D5-C3E618355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3B5AC1-C83F-2735-1029-D001F77EB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5168B8-B040-1D52-DEFF-C551B0429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F3D2-7763-4499-B9B9-3F05395DE68D}" type="datetimeFigureOut">
              <a:rPr lang="es-MX" smtClean="0"/>
              <a:t>24/05/2023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072E10-3089-6852-DA32-0B591C04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78AF5B-53B4-6824-E664-AD40FDAD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F384-C12E-4D55-BCED-ED92578D01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474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7F3A3-CC2B-26F8-9B33-E54A7F773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9B3312-A7C3-ECF7-74F6-B0B76115C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E75976-3295-19C1-F2F7-0161FE00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F3D2-7763-4499-B9B9-3F05395DE68D}" type="datetimeFigureOut">
              <a:rPr lang="es-MX" smtClean="0"/>
              <a:t>24/05/2023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B0B15F-8E59-6F8F-4468-4A0B779A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DBC780-C7EF-B48A-1AA4-0719BD8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F384-C12E-4D55-BCED-ED92578D01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287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19EF0-299D-47D1-2A53-BD880B57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98FD46-6768-580D-0B9D-08214D8E3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36A535-8990-0D46-CE6C-E49C218EC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68E63B-E91B-BC09-B3E0-208CE50B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F3D2-7763-4499-B9B9-3F05395DE68D}" type="datetimeFigureOut">
              <a:rPr lang="es-MX" smtClean="0"/>
              <a:t>24/05/2023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8C05E3-43DF-B111-2792-7757FF43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E68B8B-4F64-0B27-9F41-3FA00559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F384-C12E-4D55-BCED-ED92578D01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641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07FA3-576F-D2F8-B7FE-5EE3A29BA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21EA85-44D8-24D8-CE29-CABE4D62D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38875A-6841-C59B-F66B-F27431580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34B894B-A6BB-3F9C-D531-9BDA4ED54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FA81BAE-D349-EAA4-60D8-FF64D14B3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AE0A830-D7A9-8FC8-5D93-01CFF282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F3D2-7763-4499-B9B9-3F05395DE68D}" type="datetimeFigureOut">
              <a:rPr lang="es-MX" smtClean="0"/>
              <a:t>24/05/2023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5F91B7D-788B-3442-ECEA-95FF9EBB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F54668-0C55-E442-DF2B-3F368BB1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F384-C12E-4D55-BCED-ED92578D01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561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0F96F-7C10-6F78-4911-3F0E788B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9B78599-6CE7-6AE8-FE2D-D5910293E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F3D2-7763-4499-B9B9-3F05395DE68D}" type="datetimeFigureOut">
              <a:rPr lang="es-MX" smtClean="0"/>
              <a:t>24/05/2023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84DABBD-F9FE-5691-715F-DC723C06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CE7974-F4BF-EE22-9B96-A6EF4AFF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F384-C12E-4D55-BCED-ED92578D01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165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02FC2C1-ED6A-8568-1C6A-D8E19114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F3D2-7763-4499-B9B9-3F05395DE68D}" type="datetimeFigureOut">
              <a:rPr lang="es-MX" smtClean="0"/>
              <a:t>24/05/2023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C66940D-535E-1E59-C4CA-3EB8F01C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9D5542-B42A-16A8-00E6-67D5D3DC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F384-C12E-4D55-BCED-ED92578D01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476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D332A-60F8-CC0C-A7F2-075B6356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C6EB1A-0C9A-609C-EB7D-EB1C37A84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EEBB26-B20B-8487-A6C8-9D2015C47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062B17-76AA-70F7-795D-4EF55D45E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F3D2-7763-4499-B9B9-3F05395DE68D}" type="datetimeFigureOut">
              <a:rPr lang="es-MX" smtClean="0"/>
              <a:t>24/05/2023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83B8DA-DE39-8946-DD74-69B8F87BE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3FBBE8-7C8C-041F-6F51-5D3AC8CDC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F384-C12E-4D55-BCED-ED92578D01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642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9C66F-AF99-4D15-F286-A3C363952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538E0F7-7989-F453-7B87-766D2C449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0B3E66-F1F9-55B3-9EEB-CEF7C3AA7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0E63A0-D3EF-9BA3-E59A-4317EB76D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F3D2-7763-4499-B9B9-3F05395DE68D}" type="datetimeFigureOut">
              <a:rPr lang="es-MX" smtClean="0"/>
              <a:t>24/05/2023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048C4A-C73C-6430-8A12-FA3FAD531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4280BD-A969-3913-87DA-5F40658FC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F384-C12E-4D55-BCED-ED92578D01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314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24C2881-FEBC-531E-6F5E-774F1EAD3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8593CC-55AB-721D-3E3C-E87E4F8C7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AC8E6E-28D7-804E-0EDD-ADE81D9FA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FF3D2-7763-4499-B9B9-3F05395DE68D}" type="datetimeFigureOut">
              <a:rPr lang="es-MX" smtClean="0"/>
              <a:t>24/05/2023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6CA684-47FD-A103-08C1-5DEF30841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A9E772-F075-14EE-8A38-17E5D7D1A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0F384-C12E-4D55-BCED-ED92578D01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958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683B5C7-16D8-560A-5496-3DDACF838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9219" l="1823" r="98568">
                        <a14:foregroundMark x1="22917" y1="25781" x2="16797" y2="34277"/>
                        <a14:foregroundMark x1="16797" y1="34277" x2="12500" y2="52246"/>
                        <a14:foregroundMark x1="12500" y1="52246" x2="5339" y2="58105"/>
                        <a14:foregroundMark x1="5339" y1="58105" x2="1953" y2="65820"/>
                        <a14:foregroundMark x1="1302" y1="85156" x2="3255" y2="93945"/>
                        <a14:foregroundMark x1="3255" y1="93945" x2="7943" y2="97852"/>
                        <a14:foregroundMark x1="34635" y1="82617" x2="54036" y2="87109"/>
                        <a14:foregroundMark x1="54036" y1="87109" x2="60807" y2="90332"/>
                        <a14:foregroundMark x1="58464" y1="82910" x2="70703" y2="91797"/>
                        <a14:foregroundMark x1="48438" y1="82910" x2="54297" y2="85059"/>
                        <a14:foregroundMark x1="81589" y1="91700" x2="83464" y2="95215"/>
                        <a14:backgroundMark x1="8333" y1="43359" x2="2083" y2="51172"/>
                        <a14:backgroundMark x1="2083" y1="51172" x2="1432" y2="56055"/>
                        <a14:backgroundMark x1="87630" y1="37207" x2="97396" y2="81543"/>
                        <a14:backgroundMark x1="97396" y1="81543" x2="96745" y2="96582"/>
                        <a14:backgroundMark x1="94661" y1="28027" x2="99870" y2="50293"/>
                        <a14:backgroundMark x1="99870" y1="50293" x2="99870" y2="50293"/>
                        <a14:backgroundMark x1="84635" y1="35547" x2="96615" y2="84473"/>
                        <a14:backgroundMark x1="94922" y1="34766" x2="96875" y2="58594"/>
                        <a14:backgroundMark x1="96875" y1="58594" x2="96484" y2="58984"/>
                        <a14:backgroundMark x1="92448" y1="38477" x2="95703" y2="52051"/>
                        <a14:backgroundMark x1="77734" y1="41992" x2="80990" y2="48340"/>
                        <a14:backgroundMark x1="73438" y1="42188" x2="77214" y2="45605"/>
                        <a14:backgroundMark x1="81510" y1="41797" x2="85938" y2="49414"/>
                        <a14:backgroundMark x1="85938" y1="49414" x2="83594" y2="49707"/>
                        <a14:backgroundMark x1="85938" y1="53809" x2="90885" y2="87695"/>
                        <a14:backgroundMark x1="87500" y1="55469" x2="91146" y2="95117"/>
                        <a14:backgroundMark x1="91146" y1="95117" x2="93099" y2="97461"/>
                        <a14:backgroundMark x1="79167" y1="76660" x2="85677" y2="82813"/>
                        <a14:backgroundMark x1="85677" y1="82813" x2="85807" y2="83203"/>
                        <a14:backgroundMark x1="80729" y1="64746" x2="82161" y2="71582"/>
                        <a14:backgroundMark x1="80859" y1="69824" x2="79818" y2="72949"/>
                        <a14:backgroundMark x1="79948" y1="68848" x2="80729" y2="72559"/>
                        <a14:backgroundMark x1="78776" y1="69922" x2="77344" y2="74609"/>
                        <a14:backgroundMark x1="77083" y1="74023" x2="76302" y2="75684"/>
                        <a14:backgroundMark x1="80729" y1="87695" x2="87630" y2="92578"/>
                        <a14:backgroundMark x1="87630" y1="92578" x2="88802" y2="94727"/>
                        <a14:backgroundMark x1="88932" y1="95313" x2="90495" y2="99414"/>
                        <a14:backgroundMark x1="82813" y1="89258" x2="86328" y2="92285"/>
                        <a14:backgroundMark x1="61328" y1="99609" x2="39193" y2="93164"/>
                        <a14:backgroundMark x1="41146" y1="93164" x2="22917" y2="98340"/>
                        <a14:backgroundMark x1="22917" y1="98340" x2="36719" y2="99414"/>
                        <a14:backgroundMark x1="36719" y1="99414" x2="46875" y2="99316"/>
                        <a14:backgroundMark x1="46875" y1="99316" x2="53385" y2="99414"/>
                        <a14:backgroundMark x1="38151" y1="93066" x2="34115" y2="92480"/>
                        <a14:backgroundMark x1="33203" y1="91602" x2="40625" y2="93555"/>
                        <a14:backgroundMark x1="24219" y1="98340" x2="15885" y2="99805"/>
                        <a14:backgroundMark x1="99870" y1="55664" x2="99479" y2="67285"/>
                        <a14:backgroundMark x1="97786" y1="57813" x2="97786" y2="57813"/>
                        <a14:backgroundMark x1="8854" y1="49316" x2="130" y2="583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879" y="1679754"/>
            <a:ext cx="1963587" cy="26181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4B45E8D-454D-9209-3004-7FCDD2C54F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345" y="1896650"/>
            <a:ext cx="1269841" cy="18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16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Raul Garcia Moreno</dc:creator>
  <cp:lastModifiedBy>Raul Garcia Moreno</cp:lastModifiedBy>
  <cp:revision>1</cp:revision>
  <dcterms:created xsi:type="dcterms:W3CDTF">2023-05-25T01:43:55Z</dcterms:created>
  <dcterms:modified xsi:type="dcterms:W3CDTF">2023-05-25T04:43:12Z</dcterms:modified>
</cp:coreProperties>
</file>