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>
        <p:scale>
          <a:sx n="66" d="100"/>
          <a:sy n="66" d="100"/>
        </p:scale>
        <p:origin x="1728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9090C-080F-2D54-F26C-1A04466F0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3875D-9984-C151-0E12-C88EA33F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F3D2B-2D6E-0601-B687-6F673FC1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D062F-7588-B094-126F-833876AE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29374-BF83-7F7C-09F5-595CCA50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5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56A48-7A75-85FD-498F-5EC870DB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96BD6D-C7BF-9639-C559-7818E1030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325AF-ABD5-D5A3-A98A-CB2D3F9E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06DDE-6D5E-EAF6-6B04-70DF3176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08A01-4E94-A20D-95B0-7EF3F143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8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AC938C-E07F-BEDA-DD40-D1BEE3A6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BA0A5-1181-48D0-BC7F-69E9B855D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A6E8C-A9E2-024C-7431-02D09820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9DBAD8-1555-0A37-6246-35F666DA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08812-704D-ADBD-FF54-A79B8083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3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9EA19-614E-E055-1E21-FC307CBF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B1ADE-8349-C6C2-6719-9397D913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C997E-4C52-4F46-CD3A-CDAFAEA8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20D21E-0528-CF39-4FF6-D06C39F0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994031-E60B-BC8A-EA82-A8842F82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4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FD12C-FFAE-5C91-39CD-CC65D4CA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78438C-3B64-3B64-5EDF-5B0B4D62D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19C07-E572-2DB6-FDFF-B497DB2C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48FD8-3EE1-CB89-4C8B-14380FED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06832-B765-5CF7-A116-45175719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6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3973A-EC97-1E56-0B74-4BA6A0A5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C1792-2EB0-5550-6CF7-26E93AA65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ABD872-3613-142D-2146-CA0037CC7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B62FE-EF98-7E0A-F42B-A76AEB88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0D67ED-693A-8D62-5B0E-6C36ADA6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A9FF5B-0F72-233A-7BAB-F1E0D40A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7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67768-B8FD-2C0E-A3BC-35EBDC9C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E5FC32-9341-31DD-A021-C6658B88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517056-AAED-90AC-EA15-E3FBFD479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1E6023-BA1A-7CAB-1B2D-EE5B1585C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09790A-7B94-E89D-16B5-ADD9158E0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1E640F-911F-0070-B1FC-9F596DA7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BCAEC1-D0F1-7D7E-C620-ADB773AB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37F2D3-A264-50DF-C390-C3167326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42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AD9AD-480B-24D7-0782-6F7CA3FC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44CD66-D9FA-DF46-F282-FBE233FF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2FE4FB-CD21-8A8F-9EC4-A230E23E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8B4203-7DB7-F3CB-17A9-CB529A8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52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9C1B95-EBCB-BAA1-A662-EDBE484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9D3B51-36BE-800F-0621-617E76FE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C0FCDD-F07A-5621-6A23-77F2ABAE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80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E06B7-7F93-475C-FE1A-041C9067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39330-F668-7297-79C7-4172C1EB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345EE1-41E8-C195-464E-5652350C4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1FE31D-41A8-FCF4-1750-0430935A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937D6-3F65-1E98-ED5F-D85D83CC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01E0E1-EC4C-A227-8A22-81311489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29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296A7-F5F9-50EA-C983-EC5D697F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5C3BB4-3144-13AB-061B-D603A754B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6B670C-8F8C-BD33-5239-95C18A19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EE807F-B117-AE04-82A1-D02C8699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1770-3FE6-4026-838B-5024A615128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11A02C-8188-E062-E749-A1A87D3C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76D2E-922A-9658-25A7-AA401431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83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4FF603-EA2D-1A50-1EC5-A3FEFF1C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88516-E837-6B9C-93F0-F83BC271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FA09A-16FE-602E-7126-73055D037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11770-3FE6-4026-838B-5024A615128B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24D1EF-EC43-DEA6-5BC6-5131DAF1F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9A6F4-4385-5C0D-CB3C-04111B8E9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467B4-3CDF-4F96-BD23-B88785485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30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par de personas de pie&#10;&#10;Descripción generada automáticamente con confianza media">
            <a:extLst>
              <a:ext uri="{FF2B5EF4-FFF2-40B4-BE49-F238E27FC236}">
                <a16:creationId xmlns:a16="http://schemas.microsoft.com/office/drawing/2014/main" id="{38243ABE-CD34-A488-4ACE-B3832A5CE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219" b="97734" l="10000" r="90000">
                        <a14:foregroundMark x1="45694" y1="46250" x2="49861" y2="39219"/>
                        <a14:foregroundMark x1="49861" y1="39219" x2="60000" y2="39297"/>
                        <a14:foregroundMark x1="50556" y1="41172" x2="60833" y2="45938"/>
                        <a14:foregroundMark x1="60833" y1="45938" x2="57639" y2="54766"/>
                        <a14:foregroundMark x1="57639" y1="54766" x2="45972" y2="50391"/>
                        <a14:foregroundMark x1="45972" y1="50391" x2="49167" y2="42891"/>
                        <a14:foregroundMark x1="49167" y1="42891" x2="50833" y2="41250"/>
                        <a14:foregroundMark x1="27639" y1="65156" x2="30972" y2="81641"/>
                        <a14:foregroundMark x1="30972" y1="81641" x2="41250" y2="95156"/>
                        <a14:foregroundMark x1="41250" y1="95156" x2="40000" y2="87656"/>
                        <a14:foregroundMark x1="40000" y1="87656" x2="34583" y2="79766"/>
                        <a14:foregroundMark x1="34583" y1="79766" x2="35694" y2="69766"/>
                        <a14:foregroundMark x1="35694" y1="69766" x2="28056" y2="65859"/>
                        <a14:foregroundMark x1="39306" y1="96094" x2="60417" y2="99141"/>
                        <a14:foregroundMark x1="60417" y1="99141" x2="50833" y2="94141"/>
                        <a14:foregroundMark x1="50833" y1="94141" x2="39028" y2="96563"/>
                        <a14:foregroundMark x1="39028" y1="96563" x2="39028" y2="97188"/>
                        <a14:foregroundMark x1="39167" y1="97109" x2="54306" y2="99922"/>
                        <a14:foregroundMark x1="54306" y1="99922" x2="41389" y2="97109"/>
                        <a14:foregroundMark x1="41389" y1="97109" x2="40278" y2="97734"/>
                        <a14:backgroundMark x1="61528" y1="49922" x2="63889" y2="51250"/>
                        <a14:backgroundMark x1="65278" y1="50859" x2="68611" y2="58203"/>
                        <a14:backgroundMark x1="68611" y1="58203" x2="66667" y2="82422"/>
                        <a14:backgroundMark x1="66667" y1="82422" x2="85278" y2="82031"/>
                        <a14:backgroundMark x1="85278" y1="82031" x2="89722" y2="72813"/>
                        <a14:backgroundMark x1="89722" y1="72813" x2="81250" y2="50781"/>
                        <a14:backgroundMark x1="81250" y1="50781" x2="65139" y2="49766"/>
                        <a14:backgroundMark x1="65139" y1="49766" x2="65000" y2="5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0" t="35932" r="24658"/>
          <a:stretch/>
        </p:blipFill>
        <p:spPr>
          <a:xfrm>
            <a:off x="1681480" y="139484"/>
            <a:ext cx="1905000" cy="439376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330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par de personas de pie&#10;&#10;Descripción generada automáticamente con confianza media">
            <a:extLst>
              <a:ext uri="{FF2B5EF4-FFF2-40B4-BE49-F238E27FC236}">
                <a16:creationId xmlns:a16="http://schemas.microsoft.com/office/drawing/2014/main" id="{38243ABE-CD34-A488-4ACE-B3832A5CE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266" b="99375" l="10000" r="99722">
                        <a14:foregroundMark x1="98562" y1="68182" x2="99167" y2="68594"/>
                        <a14:foregroundMark x1="89861" y1="62266" x2="96734" y2="66939"/>
                        <a14:foregroundMark x1="99167" y1="68594" x2="98472" y2="89141"/>
                        <a14:foregroundMark x1="98472" y1="89141" x2="88333" y2="83203"/>
                        <a14:foregroundMark x1="88333" y1="83203" x2="91111" y2="74297"/>
                        <a14:foregroundMark x1="91111" y1="74297" x2="88333" y2="67578"/>
                        <a14:foregroundMark x1="88333" y1="67578" x2="89306" y2="62187"/>
                        <a14:foregroundMark x1="67639" y1="98281" x2="89028" y2="99531"/>
                        <a14:foregroundMark x1="89028" y1="99531" x2="99722" y2="92266"/>
                        <a14:foregroundMark x1="99722" y1="92266" x2="89028" y2="96641"/>
                        <a14:foregroundMark x1="89028" y1="96641" x2="67778" y2="98281"/>
                        <a14:foregroundMark x1="65000" y1="54453" x2="74248" y2="49685"/>
                        <a14:foregroundMark x1="76105" y1="50282" x2="86460" y2="59509"/>
                        <a14:foregroundMark x1="65278" y1="51172" x2="64722" y2="53359"/>
                        <a14:foregroundMark x1="64583" y1="51953" x2="64722" y2="53438"/>
                        <a14:foregroundMark x1="64028" y1="53359" x2="65556" y2="51250"/>
                        <a14:backgroundMark x1="54028" y1="41094" x2="58472" y2="97578"/>
                        <a14:backgroundMark x1="63089" y1="53486" x2="60417" y2="74141"/>
                        <a14:backgroundMark x1="63611" y1="49453" x2="63408" y2="51023"/>
                        <a14:backgroundMark x1="59583" y1="51875" x2="58472" y2="63047"/>
                        <a14:backgroundMark x1="58611" y1="48203" x2="56667" y2="56563"/>
                        <a14:backgroundMark x1="60000" y1="44531" x2="56667" y2="54922"/>
                        <a14:backgroundMark x1="62222" y1="45234" x2="61389" y2="46875"/>
                        <a14:backgroundMark x1="87500" y1="60078" x2="90833" y2="61406"/>
                        <a14:backgroundMark x1="86389" y1="59531" x2="87083" y2="60156"/>
                        <a14:backgroundMark x1="60556" y1="97969" x2="59583" y2="99922"/>
                        <a14:backgroundMark x1="59167" y1="97578" x2="59722" y2="98281"/>
                        <a14:backgroundMark x1="99306" y1="64141" x2="99861" y2="68125"/>
                        <a14:backgroundMark x1="99722" y1="64766" x2="99861" y2="65234"/>
                        <a14:backgroundMark x1="99861" y1="63828" x2="99861" y2="63828"/>
                        <a14:backgroundMark x1="79861" y1="50313" x2="81250" y2="51172"/>
                        <a14:backgroundMark x1="76389" y1="48516" x2="78333" y2="4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44" t="47750"/>
          <a:stretch/>
        </p:blipFill>
        <p:spPr>
          <a:xfrm>
            <a:off x="2961640" y="949960"/>
            <a:ext cx="1576054" cy="358329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3206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niña con un vestido rosa&#10;&#10;Descripción generada automáticamente con confianza baja">
            <a:extLst>
              <a:ext uri="{FF2B5EF4-FFF2-40B4-BE49-F238E27FC236}">
                <a16:creationId xmlns:a16="http://schemas.microsoft.com/office/drawing/2014/main" id="{6A122703-FE13-44CD-2BC2-28C7654E5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1"/>
          <a:stretch/>
        </p:blipFill>
        <p:spPr>
          <a:xfrm>
            <a:off x="3810893" y="216408"/>
            <a:ext cx="4570214" cy="6425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7168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Raul Garcia Moreno</dc:creator>
  <cp:lastModifiedBy>Raul Garcia Moreno</cp:lastModifiedBy>
  <cp:revision>1</cp:revision>
  <dcterms:created xsi:type="dcterms:W3CDTF">2024-06-02T23:01:05Z</dcterms:created>
  <dcterms:modified xsi:type="dcterms:W3CDTF">2024-06-02T23:18:03Z</dcterms:modified>
</cp:coreProperties>
</file>