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A6562-36F0-0AC8-85B3-D4A5792C1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38D891-0CAD-5D48-92B8-2151DFCE0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F78094-410A-678D-5514-25DEE7BD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7633E-C32F-431F-8F66-911D03EC11DE}" type="datetimeFigureOut">
              <a:rPr lang="es-MX" smtClean="0"/>
              <a:t>03/06/2024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76F0C1-C432-7315-B4A8-57BA4016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983F7E-5290-CC84-93F4-084C6DC1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3C7A-A148-4202-8AC3-0A93E78A8E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636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5B7F1-8B58-5548-82AA-346EE1C9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FE6785-AB07-6F9A-1DCB-4849C5FBE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114AAD-7662-C3B5-47C1-97D79685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7633E-C32F-431F-8F66-911D03EC11DE}" type="datetimeFigureOut">
              <a:rPr lang="es-MX" smtClean="0"/>
              <a:t>03/06/2024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1E56AE-C11C-DD70-3A99-AE5B71A0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DD35B2-406A-4F8A-2DE4-8C276EF4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3C7A-A148-4202-8AC3-0A93E78A8E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099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E7B368-EABA-92B8-80F4-76F4832BA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73480D-F60C-D18B-30EC-612B6E2D3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5CD2CB-F2B0-6FC0-7922-0539E477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7633E-C32F-431F-8F66-911D03EC11DE}" type="datetimeFigureOut">
              <a:rPr lang="es-MX" smtClean="0"/>
              <a:t>03/06/2024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5C4B3D-301B-4D98-D6BD-F9FA0F5F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86F498-1F30-A369-9993-C520295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3C7A-A148-4202-8AC3-0A93E78A8E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526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B19A8-F889-84BD-930E-4D57BDEF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BD0CAE-EB60-674D-B5BF-4CE83D141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35A437-F80B-0C38-08A2-28EED04C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7633E-C32F-431F-8F66-911D03EC11DE}" type="datetimeFigureOut">
              <a:rPr lang="es-MX" smtClean="0"/>
              <a:t>03/06/2024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98EBB1-979E-45A5-BEFB-223EA272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BF65C-4A39-1FC6-1DBF-BFBBCA57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3C7A-A148-4202-8AC3-0A93E78A8E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301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34040-BD7D-F7DC-0D45-5946B76D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0F441A-88AF-C54C-AC5A-04EB449FE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592CAB-5584-AB1F-35F1-E1A3DEDA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7633E-C32F-431F-8F66-911D03EC11DE}" type="datetimeFigureOut">
              <a:rPr lang="es-MX" smtClean="0"/>
              <a:t>03/06/2024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3C7537-3451-5F19-E0DA-5E62FA7F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D6AC52-A2C7-FB59-A870-BD6CEC4F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3C7A-A148-4202-8AC3-0A93E78A8E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445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DD224-D7B8-0970-BF36-FF3CCBF2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59FEB3-3F5D-12D8-AF1F-BEF0B2EE7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2A7D27-1F41-08EE-0381-3957B4F82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C089D7-115E-917C-CB29-464CE46C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7633E-C32F-431F-8F66-911D03EC11DE}" type="datetimeFigureOut">
              <a:rPr lang="es-MX" smtClean="0"/>
              <a:t>03/06/2024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86FEEF-0E74-460B-010C-0471768A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5EA4E4-1813-8F3E-529F-079472BB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3C7A-A148-4202-8AC3-0A93E78A8E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370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F3953-73AA-DC2C-C6EC-5B93771B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90911B-7532-6BDE-85A2-A9261FE96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DF4441-F80D-7252-E099-5C3BD692D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69D538-0FEB-956A-DEB2-45B2A73DB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B305C3-EF0D-4CFD-8E3E-074D98CFE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59D43EA-6868-4D51-BE40-C6B0C5CE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7633E-C32F-431F-8F66-911D03EC11DE}" type="datetimeFigureOut">
              <a:rPr lang="es-MX" smtClean="0"/>
              <a:t>03/06/2024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1A3DAD-E367-A7F2-CB32-7E8795C9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D19127-5B87-5AD5-F266-3057BEBC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3C7A-A148-4202-8AC3-0A93E78A8E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440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2C82F-1B39-C1B9-8AC3-97B0605F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118402-243A-04A2-7EE6-1AA34AA27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7633E-C32F-431F-8F66-911D03EC11DE}" type="datetimeFigureOut">
              <a:rPr lang="es-MX" smtClean="0"/>
              <a:t>03/06/2024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D0AFE9-FA50-0C03-EE64-3D37C6DA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1E01BD-D67A-6B0C-CCA5-875EAD4B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3C7A-A148-4202-8AC3-0A93E78A8E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814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90E4AB0-A4F7-201D-7D12-7E1775A4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7633E-C32F-431F-8F66-911D03EC11DE}" type="datetimeFigureOut">
              <a:rPr lang="es-MX" smtClean="0"/>
              <a:t>03/06/2024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206D88-0678-74D7-5E8D-D1EA81ACC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7FCDA1-2522-20FE-F697-67CBED60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3C7A-A148-4202-8AC3-0A93E78A8E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896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4E80F-0B26-9D7C-1891-E6C20DA5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9751ED-4980-7155-5D56-510801AD0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F99FCF-C7B7-FCC5-3CDB-D76F351A8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A8D64A-67B8-EE06-2761-5C366543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7633E-C32F-431F-8F66-911D03EC11DE}" type="datetimeFigureOut">
              <a:rPr lang="es-MX" smtClean="0"/>
              <a:t>03/06/2024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DCE6C6-AB60-75BF-234A-9B36D060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0618B7-AAE8-4D78-CA0D-E1393017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3C7A-A148-4202-8AC3-0A93E78A8E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441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97ED3-B8E4-66C9-90DB-98768448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ABD462-0CBB-0CFE-4294-BEB7966ED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CFFBD7-34C5-1F4D-8F3B-3EF6B2D39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40F04A-0AC0-1EB8-19FB-4C8FC64D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7633E-C32F-431F-8F66-911D03EC11DE}" type="datetimeFigureOut">
              <a:rPr lang="es-MX" smtClean="0"/>
              <a:t>03/06/2024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C0340B-4706-D9E0-136B-0EDF15DB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DDF428-ACD7-CBFD-7383-6940F478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3C7A-A148-4202-8AC3-0A93E78A8E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31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0193D2-3B6B-CC90-FF12-27784901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5AE450-667C-7D42-C0FA-BBBF0942B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07171B-2928-65CA-F493-8C607792D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B7633E-C32F-431F-8F66-911D03EC11DE}" type="datetimeFigureOut">
              <a:rPr lang="es-MX" smtClean="0"/>
              <a:t>03/06/2024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8A02D1-1AB7-A94B-ED29-3BB90C486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7008C2-9ABD-53FD-7E0B-9EBF17555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CF3C7A-A148-4202-8AC3-0A93E78A8E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772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C64B4D5-F064-9C0A-F894-8E6CDBED1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63" y="0"/>
            <a:ext cx="5299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91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6111835-689D-464A-3C78-C343A8CFB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63" y="0"/>
            <a:ext cx="5297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54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22226527-4D35-3B39-1CD1-9E70BAE28850}"/>
              </a:ext>
            </a:extLst>
          </p:cNvPr>
          <p:cNvGrpSpPr/>
          <p:nvPr/>
        </p:nvGrpSpPr>
        <p:grpSpPr>
          <a:xfrm>
            <a:off x="4167186" y="1010166"/>
            <a:ext cx="3857625" cy="4758863"/>
            <a:chOff x="4167186" y="1010166"/>
            <a:chExt cx="3857625" cy="4758863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20ACFC78-7555-2EAE-881A-5E5BD6D581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42963"/>
            <a:stretch/>
          </p:blipFill>
          <p:spPr bwMode="auto">
            <a:xfrm>
              <a:off x="4167186" y="3879269"/>
              <a:ext cx="3857625" cy="1889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6FC485E6-4B79-49F0-C97B-E717511D3060}"/>
                </a:ext>
              </a:extLst>
            </p:cNvPr>
            <p:cNvSpPr txBox="1"/>
            <p:nvPr/>
          </p:nvSpPr>
          <p:spPr>
            <a:xfrm>
              <a:off x="4348479" y="1010166"/>
              <a:ext cx="31089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800" dirty="0">
                  <a:latin typeface="Alfarn" panose="00000800000000000000" pitchFamily="50" charset="0"/>
                </a:rPr>
                <a:t>FUTURA</a:t>
              </a:r>
              <a:endParaRPr lang="es-MX" dirty="0">
                <a:latin typeface="Alfarn" panose="00000800000000000000" pitchFamily="50" charset="0"/>
              </a:endParaRPr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70CB3C60-8F96-3163-EA0A-B4B53C36643E}"/>
                </a:ext>
              </a:extLst>
            </p:cNvPr>
            <p:cNvSpPr txBox="1"/>
            <p:nvPr/>
          </p:nvSpPr>
          <p:spPr>
            <a:xfrm>
              <a:off x="4694456" y="1658891"/>
              <a:ext cx="2762984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MX" sz="6000" dirty="0">
                  <a:latin typeface="adelia" pitchFamily="2" charset="0"/>
                </a:rPr>
                <a:t>mamá</a:t>
              </a:r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CB5736C-CA5A-C864-C616-B95FB9670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1401" y="2635152"/>
              <a:ext cx="2949196" cy="15088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870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126412C9-7EE7-6303-FC28-F0BAF661D64C}"/>
              </a:ext>
            </a:extLst>
          </p:cNvPr>
          <p:cNvGrpSpPr/>
          <p:nvPr/>
        </p:nvGrpSpPr>
        <p:grpSpPr>
          <a:xfrm>
            <a:off x="4333240" y="587614"/>
            <a:ext cx="3525520" cy="5556976"/>
            <a:chOff x="4297680" y="922894"/>
            <a:chExt cx="3525520" cy="5556976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F1979DA4-5F5B-8A21-90CE-DF41265719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57" t="20316" r="6577" b="17786"/>
            <a:stretch/>
          </p:blipFill>
          <p:spPr bwMode="auto">
            <a:xfrm>
              <a:off x="4297680" y="4124586"/>
              <a:ext cx="3525520" cy="2355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6FC485E6-4B79-49F0-C97B-E717511D3060}"/>
                </a:ext>
              </a:extLst>
            </p:cNvPr>
            <p:cNvSpPr txBox="1"/>
            <p:nvPr/>
          </p:nvSpPr>
          <p:spPr>
            <a:xfrm>
              <a:off x="4424679" y="922894"/>
              <a:ext cx="31089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800" dirty="0">
                  <a:latin typeface="Alfarn" panose="00000800000000000000" pitchFamily="50" charset="0"/>
                </a:rPr>
                <a:t>FUTURO</a:t>
              </a:r>
              <a:endParaRPr lang="es-MX" dirty="0">
                <a:latin typeface="Alfarn" panose="00000800000000000000" pitchFamily="50" charset="0"/>
              </a:endParaRPr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CB5736C-CA5A-C864-C616-B95FB9670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4456" y="2773614"/>
              <a:ext cx="2949196" cy="1508891"/>
            </a:xfrm>
            <a:prstGeom prst="rect">
              <a:avLst/>
            </a:prstGeom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4B3ED27E-3256-7BDE-7D91-A5B7F9CC4575}"/>
                </a:ext>
              </a:extLst>
            </p:cNvPr>
            <p:cNvSpPr txBox="1"/>
            <p:nvPr/>
          </p:nvSpPr>
          <p:spPr>
            <a:xfrm>
              <a:off x="5060216" y="1661558"/>
              <a:ext cx="2762984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MX" sz="6000" dirty="0">
                  <a:latin typeface="adelia" pitchFamily="2" charset="0"/>
                </a:rPr>
                <a:t>papá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0272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adelia</vt:lpstr>
      <vt:lpstr>Alfarn</vt:lpstr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Raul Garcia Moreno</dc:creator>
  <cp:lastModifiedBy>Raul Garcia Moreno</cp:lastModifiedBy>
  <cp:revision>3</cp:revision>
  <dcterms:created xsi:type="dcterms:W3CDTF">2024-06-04T00:00:02Z</dcterms:created>
  <dcterms:modified xsi:type="dcterms:W3CDTF">2024-06-04T00:41:03Z</dcterms:modified>
</cp:coreProperties>
</file>