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>
        <p:scale>
          <a:sx n="100" d="100"/>
          <a:sy n="100" d="100"/>
        </p:scale>
        <p:origin x="5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090C-080F-2D54-F26C-1A04466F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3875D-9984-C151-0E12-C88EA33F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F3D2B-2D6E-0601-B687-6F673FC1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D062F-7588-B094-126F-833876AE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29374-BF83-7F7C-09F5-595CCA5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5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56A48-7A75-85FD-498F-5EC870DB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96BD6D-C7BF-9639-C559-7818E103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325AF-ABD5-D5A3-A98A-CB2D3F9E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06DDE-6D5E-EAF6-6B04-70DF3176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08A01-4E94-A20D-95B0-7EF3F143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8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AC938C-E07F-BEDA-DD40-D1BEE3A6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BA0A5-1181-48D0-BC7F-69E9B855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A6E8C-A9E2-024C-7431-02D09820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DBAD8-1555-0A37-6246-35F666DA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08812-704D-ADBD-FF54-A79B8083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EA19-614E-E055-1E21-FC307CBF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B1ADE-8349-C6C2-6719-9397D913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C997E-4C52-4F46-CD3A-CDAFAEA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0D21E-0528-CF39-4FF6-D06C39F0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94031-E60B-BC8A-EA82-A8842F82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4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FD12C-FFAE-5C91-39CD-CC65D4CA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8438C-3B64-3B64-5EDF-5B0B4D62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19C07-E572-2DB6-FDFF-B497DB2C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48FD8-3EE1-CB89-4C8B-14380FED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06832-B765-5CF7-A116-45175719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6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3973A-EC97-1E56-0B74-4BA6A0A5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C1792-2EB0-5550-6CF7-26E93AA65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BD872-3613-142D-2146-CA0037CC7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B62FE-EF98-7E0A-F42B-A76AEB8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D67ED-693A-8D62-5B0E-6C36ADA6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A9FF5B-0F72-233A-7BAB-F1E0D40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7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7768-B8FD-2C0E-A3BC-35EBDC9C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5FC32-9341-31DD-A021-C6658B88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17056-AAED-90AC-EA15-E3FBFD479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1E6023-BA1A-7CAB-1B2D-EE5B1585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09790A-7B94-E89D-16B5-ADD9158E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1E640F-911F-0070-B1FC-9F596D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BCAEC1-D0F1-7D7E-C620-ADB773AB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37F2D3-A264-50DF-C390-C316732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4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AD9AD-480B-24D7-0782-6F7CA3FC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44CD66-D9FA-DF46-F282-FBE233FF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2FE4FB-CD21-8A8F-9EC4-A230E23E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8B4203-7DB7-F3CB-17A9-CB529A8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52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9C1B95-EBCB-BAA1-A662-EDBE484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9D3B51-36BE-800F-0621-617E76FE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0FCDD-F07A-5621-6A23-77F2ABA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8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E06B7-7F93-475C-FE1A-041C9067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39330-F668-7297-79C7-4172C1EB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345EE1-41E8-C195-464E-5652350C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1FE31D-41A8-FCF4-1750-0430935A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937D6-3F65-1E98-ED5F-D85D83CC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1E0E1-EC4C-A227-8A22-81311489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2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296A7-F5F9-50EA-C983-EC5D697F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5C3BB4-3144-13AB-061B-D603A754B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B670C-8F8C-BD33-5239-95C18A19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EE807F-B117-AE04-82A1-D02C8699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1A02C-8188-E062-E749-A1A87D3C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76D2E-922A-9658-25A7-AA40143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83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4FF603-EA2D-1A50-1EC5-A3FEFF1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88516-E837-6B9C-93F0-F83BC271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FA09A-16FE-602E-7126-73055D037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11770-3FE6-4026-838B-5024A615128B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4D1EF-EC43-DEA6-5BC6-5131DAF1F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9A6F4-4385-5C0D-CB3C-04111B8E9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3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par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38243ABE-CD34-A488-4ACE-B3832A5CE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19" b="97734" l="10000" r="90000">
                        <a14:foregroundMark x1="45694" y1="46250" x2="49861" y2="39219"/>
                        <a14:foregroundMark x1="49861" y1="39219" x2="60000" y2="39297"/>
                        <a14:foregroundMark x1="50556" y1="41172" x2="60833" y2="45938"/>
                        <a14:foregroundMark x1="60833" y1="45938" x2="57639" y2="54766"/>
                        <a14:foregroundMark x1="57639" y1="54766" x2="45972" y2="50391"/>
                        <a14:foregroundMark x1="45972" y1="50391" x2="49167" y2="42891"/>
                        <a14:foregroundMark x1="49167" y1="42891" x2="50833" y2="41250"/>
                        <a14:foregroundMark x1="27639" y1="65156" x2="30972" y2="81641"/>
                        <a14:foregroundMark x1="30972" y1="81641" x2="41250" y2="95156"/>
                        <a14:foregroundMark x1="41250" y1="95156" x2="40000" y2="87656"/>
                        <a14:foregroundMark x1="40000" y1="87656" x2="34583" y2="79766"/>
                        <a14:foregroundMark x1="34583" y1="79766" x2="35694" y2="69766"/>
                        <a14:foregroundMark x1="35694" y1="69766" x2="28056" y2="65859"/>
                        <a14:foregroundMark x1="39306" y1="96094" x2="60417" y2="99141"/>
                        <a14:foregroundMark x1="60417" y1="99141" x2="50833" y2="94141"/>
                        <a14:foregroundMark x1="50833" y1="94141" x2="39028" y2="96563"/>
                        <a14:foregroundMark x1="39028" y1="96563" x2="39028" y2="97188"/>
                        <a14:foregroundMark x1="39167" y1="97109" x2="54306" y2="99922"/>
                        <a14:foregroundMark x1="54306" y1="99922" x2="41389" y2="97109"/>
                        <a14:foregroundMark x1="41389" y1="97109" x2="40278" y2="97734"/>
                        <a14:backgroundMark x1="61528" y1="49922" x2="63889" y2="51250"/>
                        <a14:backgroundMark x1="65278" y1="50859" x2="68611" y2="58203"/>
                        <a14:backgroundMark x1="68611" y1="58203" x2="66667" y2="82422"/>
                        <a14:backgroundMark x1="66667" y1="82422" x2="85278" y2="82031"/>
                        <a14:backgroundMark x1="85278" y1="82031" x2="89722" y2="72813"/>
                        <a14:backgroundMark x1="89722" y1="72813" x2="81250" y2="50781"/>
                        <a14:backgroundMark x1="81250" y1="50781" x2="65139" y2="49766"/>
                        <a14:backgroundMark x1="65139" y1="49766" x2="65000" y2="5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0" t="35932" r="24658"/>
          <a:stretch/>
        </p:blipFill>
        <p:spPr>
          <a:xfrm>
            <a:off x="1681480" y="139484"/>
            <a:ext cx="1905000" cy="43937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330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par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38243ABE-CD34-A488-4ACE-B3832A5CE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66" b="99375" l="10000" r="99722">
                        <a14:foregroundMark x1="98562" y1="68182" x2="99167" y2="68594"/>
                        <a14:foregroundMark x1="89861" y1="62266" x2="96734" y2="66939"/>
                        <a14:foregroundMark x1="99167" y1="68594" x2="98472" y2="89141"/>
                        <a14:foregroundMark x1="98472" y1="89141" x2="88333" y2="83203"/>
                        <a14:foregroundMark x1="88333" y1="83203" x2="91111" y2="74297"/>
                        <a14:foregroundMark x1="91111" y1="74297" x2="88333" y2="67578"/>
                        <a14:foregroundMark x1="88333" y1="67578" x2="89306" y2="62187"/>
                        <a14:foregroundMark x1="67639" y1="98281" x2="89028" y2="99531"/>
                        <a14:foregroundMark x1="89028" y1="99531" x2="99722" y2="92266"/>
                        <a14:foregroundMark x1="99722" y1="92266" x2="89028" y2="96641"/>
                        <a14:foregroundMark x1="89028" y1="96641" x2="67778" y2="98281"/>
                        <a14:foregroundMark x1="65000" y1="54453" x2="74248" y2="49685"/>
                        <a14:foregroundMark x1="76105" y1="50282" x2="86460" y2="59509"/>
                        <a14:foregroundMark x1="65278" y1="51172" x2="64722" y2="53359"/>
                        <a14:foregroundMark x1="64583" y1="51953" x2="64722" y2="53438"/>
                        <a14:foregroundMark x1="64028" y1="53359" x2="65556" y2="51250"/>
                        <a14:backgroundMark x1="54028" y1="41094" x2="58472" y2="97578"/>
                        <a14:backgroundMark x1="63089" y1="53486" x2="60417" y2="74141"/>
                        <a14:backgroundMark x1="63611" y1="49453" x2="63408" y2="51023"/>
                        <a14:backgroundMark x1="59583" y1="51875" x2="58472" y2="63047"/>
                        <a14:backgroundMark x1="58611" y1="48203" x2="56667" y2="56563"/>
                        <a14:backgroundMark x1="60000" y1="44531" x2="56667" y2="54922"/>
                        <a14:backgroundMark x1="62222" y1="45234" x2="61389" y2="46875"/>
                        <a14:backgroundMark x1="87500" y1="60078" x2="90833" y2="61406"/>
                        <a14:backgroundMark x1="86389" y1="59531" x2="87083" y2="60156"/>
                        <a14:backgroundMark x1="60556" y1="97969" x2="59583" y2="99922"/>
                        <a14:backgroundMark x1="59167" y1="97578" x2="59722" y2="98281"/>
                        <a14:backgroundMark x1="99306" y1="64141" x2="99861" y2="68125"/>
                        <a14:backgroundMark x1="99722" y1="64766" x2="99861" y2="65234"/>
                        <a14:backgroundMark x1="99861" y1="63828" x2="99861" y2="63828"/>
                        <a14:backgroundMark x1="79861" y1="50313" x2="81250" y2="51172"/>
                        <a14:backgroundMark x1="76389" y1="48516" x2="78333" y2="4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44" t="47750"/>
          <a:stretch/>
        </p:blipFill>
        <p:spPr>
          <a:xfrm>
            <a:off x="2961640" y="949960"/>
            <a:ext cx="1576054" cy="358329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3206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niña con un vestido rosa&#10;&#10;Descripción generada automáticamente con confianza baja">
            <a:extLst>
              <a:ext uri="{FF2B5EF4-FFF2-40B4-BE49-F238E27FC236}">
                <a16:creationId xmlns:a16="http://schemas.microsoft.com/office/drawing/2014/main" id="{6A122703-FE13-44CD-2BC2-28C7654E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1"/>
          <a:stretch/>
        </p:blipFill>
        <p:spPr>
          <a:xfrm>
            <a:off x="3810893" y="216408"/>
            <a:ext cx="4570214" cy="6425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716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0EB366BD-EF1C-C0FD-2177-C784874C1B8B}"/>
              </a:ext>
            </a:extLst>
          </p:cNvPr>
          <p:cNvGrpSpPr/>
          <p:nvPr/>
        </p:nvGrpSpPr>
        <p:grpSpPr>
          <a:xfrm>
            <a:off x="3920477" y="15240"/>
            <a:ext cx="4160598" cy="6888784"/>
            <a:chOff x="3920477" y="15240"/>
            <a:chExt cx="4160598" cy="6888784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96830B0-7AF0-14B7-C7D8-D0BD18DF5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62" b="89362" l="3522" r="96631">
                          <a14:foregroundMark x1="25115" y1="72340" x2="29862" y2="73617"/>
                          <a14:foregroundMark x1="72588" y1="75319" x2="77029" y2="74468"/>
                          <a14:foregroundMark x1="53905" y1="68936" x2="54058" y2="72340"/>
                          <a14:foregroundMark x1="49464" y1="72766" x2="49464" y2="76596"/>
                          <a14:foregroundMark x1="14701" y1="24255" x2="17152" y2="24255"/>
                          <a14:foregroundMark x1="49617" y1="23404" x2="50842" y2="23830"/>
                          <a14:foregroundMark x1="60031" y1="23830" x2="74119" y2="24681"/>
                          <a14:foregroundMark x1="74119" y1="24681" x2="86217" y2="24255"/>
                          <a14:foregroundMark x1="89587" y1="25106" x2="96631" y2="25106"/>
                          <a14:foregroundMark x1="89740" y1="22128" x2="96018" y2="22979"/>
                          <a14:foregroundMark x1="89893" y1="70638" x2="90046" y2="69787"/>
                          <a14:foregroundMark x1="91730" y1="68511" x2="92037" y2="81277"/>
                          <a14:foregroundMark x1="94028" y1="71489" x2="94181" y2="80000"/>
                          <a14:foregroundMark x1="94028" y1="67234" x2="94487" y2="83404"/>
                          <a14:foregroundMark x1="91424" y1="71064" x2="92190" y2="83404"/>
                          <a14:foregroundMark x1="90658" y1="73191" x2="90965" y2="85532"/>
                          <a14:foregroundMark x1="90658" y1="71489" x2="90658" y2="81277"/>
                          <a14:foregroundMark x1="90505" y1="68511" x2="90658" y2="85106"/>
                          <a14:foregroundMark x1="89893" y1="70638" x2="89587" y2="81702"/>
                          <a14:foregroundMark x1="89587" y1="71489" x2="94793" y2="72340"/>
                          <a14:foregroundMark x1="88974" y1="68085" x2="95253" y2="68936"/>
                          <a14:foregroundMark x1="92343" y1="68936" x2="92649" y2="79149"/>
                          <a14:foregroundMark x1="91424" y1="73191" x2="91884" y2="83830"/>
                          <a14:foregroundMark x1="94640" y1="71915" x2="91884" y2="84681"/>
                          <a14:foregroundMark x1="12098" y1="70638" x2="7044" y2="77021"/>
                          <a14:foregroundMark x1="6738" y1="71915" x2="12711" y2="77872"/>
                          <a14:foregroundMark x1="12711" y1="69362" x2="12711" y2="68936"/>
                          <a14:foregroundMark x1="11639" y1="71915" x2="12098" y2="80426"/>
                          <a14:foregroundMark x1="13017" y1="69362" x2="11639" y2="73191"/>
                          <a14:foregroundMark x1="11026" y1="68511" x2="11179" y2="75319"/>
                          <a14:foregroundMark x1="3522" y1="23830" x2="11792" y2="25957"/>
                          <a14:foregroundMark x1="3982" y1="22128" x2="10720" y2="22553"/>
                          <a14:foregroundMark x1="10107" y1="22553" x2="3828" y2="221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65257" y="4733911"/>
              <a:ext cx="3840532" cy="1382121"/>
            </a:xfrm>
            <a:prstGeom prst="rect">
              <a:avLst/>
            </a:prstGeom>
          </p:spPr>
        </p:pic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8AF3BF5-A3BE-9A9F-573B-D6B1B91249E3}"/>
                </a:ext>
              </a:extLst>
            </p:cNvPr>
            <p:cNvGrpSpPr/>
            <p:nvPr/>
          </p:nvGrpSpPr>
          <p:grpSpPr>
            <a:xfrm>
              <a:off x="3920477" y="15240"/>
              <a:ext cx="4101808" cy="6888784"/>
              <a:chOff x="3920477" y="66109"/>
              <a:chExt cx="4101808" cy="6888784"/>
            </a:xfrm>
          </p:grpSpPr>
          <p:pic>
            <p:nvPicPr>
              <p:cNvPr id="3" name="Imagen 2" descr="Imagen que contiene hombre, exterior, edificio, parado&#10;&#10;Descripción generada automáticamente">
                <a:extLst>
                  <a:ext uri="{FF2B5EF4-FFF2-40B4-BE49-F238E27FC236}">
                    <a16:creationId xmlns:a16="http://schemas.microsoft.com/office/drawing/2014/main" id="{E17C8452-D91A-C248-5443-8018D6969F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1500" b="97900" l="7000" r="94500">
                            <a14:foregroundMark x1="7000" y1="86700" x2="9625" y2="92600"/>
                            <a14:foregroundMark x1="25375" y1="90300" x2="25875" y2="90600"/>
                            <a14:foregroundMark x1="29250" y1="88600" x2="29000" y2="89700"/>
                            <a14:foregroundMark x1="32125" y1="88100" x2="32250" y2="89000"/>
                            <a14:foregroundMark x1="35250" y1="90300" x2="35250" y2="90300"/>
                            <a14:foregroundMark x1="38250" y1="90000" x2="38250" y2="90000"/>
                            <a14:foregroundMark x1="41500" y1="89700" x2="41500" y2="91800"/>
                            <a14:foregroundMark x1="43875" y1="90600" x2="43875" y2="91400"/>
                            <a14:foregroundMark x1="47250" y1="88600" x2="47375" y2="89700"/>
                            <a14:foregroundMark x1="50875" y1="90100" x2="50875" y2="90400"/>
                            <a14:foregroundMark x1="54125" y1="90300" x2="54125" y2="90700"/>
                            <a14:foregroundMark x1="56625" y1="89600" x2="57000" y2="89900"/>
                            <a14:foregroundMark x1="60375" y1="88200" x2="60375" y2="88900"/>
                            <a14:foregroundMark x1="62875" y1="90300" x2="62875" y2="90300"/>
                            <a14:foregroundMark x1="66250" y1="89900" x2="66250" y2="89900"/>
                            <a14:foregroundMark x1="69750" y1="90000" x2="69750" y2="90000"/>
                            <a14:foregroundMark x1="72250" y1="90000" x2="72250" y2="90600"/>
                            <a14:foregroundMark x1="75250" y1="90600" x2="75250" y2="91200"/>
                            <a14:foregroundMark x1="78375" y1="89900" x2="78375" y2="90700"/>
                            <a14:foregroundMark x1="82250" y1="90600" x2="82125" y2="91300"/>
                            <a14:foregroundMark x1="85250" y1="90600" x2="85250" y2="90600"/>
                            <a14:foregroundMark x1="87875" y1="90400" x2="87875" y2="90400"/>
                            <a14:foregroundMark x1="90375" y1="89200" x2="90375" y2="90000"/>
                            <a14:foregroundMark x1="94250" y1="89900" x2="94500" y2="90300"/>
                          </a14:backgroundRemoval>
                        </a14:imgEffect>
                        <a14:imgEffect>
                          <a14:sharpenSoften amount="9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-1000" contrast="-2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9444"/>
              <a:stretch/>
            </p:blipFill>
            <p:spPr>
              <a:xfrm>
                <a:off x="3920477" y="5900956"/>
                <a:ext cx="4101808" cy="1053937"/>
              </a:xfrm>
              <a:prstGeom prst="rect">
                <a:avLst/>
              </a:prstGeom>
            </p:spPr>
          </p:pic>
          <p:pic>
            <p:nvPicPr>
              <p:cNvPr id="6" name="Imagen 5" descr="Código QR&#10;&#10;Descripción generada automáticamente">
                <a:extLst>
                  <a:ext uri="{FF2B5EF4-FFF2-40B4-BE49-F238E27FC236}">
                    <a16:creationId xmlns:a16="http://schemas.microsoft.com/office/drawing/2014/main" id="{9DA81257-C8A1-33C8-DF06-60BD24940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5338" y="66109"/>
                <a:ext cx="2939668" cy="4237042"/>
              </a:xfrm>
              <a:prstGeom prst="rect">
                <a:avLst/>
              </a:prstGeom>
            </p:spPr>
          </p:pic>
        </p:grpSp>
        <p:pic>
          <p:nvPicPr>
            <p:cNvPr id="13" name="Imagen 12" descr="Gráfico&#10;&#10;Descripción generada automáticamente">
              <a:extLst>
                <a:ext uri="{FF2B5EF4-FFF2-40B4-BE49-F238E27FC236}">
                  <a16:creationId xmlns:a16="http://schemas.microsoft.com/office/drawing/2014/main" id="{1FF75E03-464C-51E0-59FE-A51E629C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61" y="4472887"/>
              <a:ext cx="399314" cy="404373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8D3AD5F-29DD-AA6D-7B3A-B94BCD1AC29D}"/>
                </a:ext>
              </a:extLst>
            </p:cNvPr>
            <p:cNvSpPr txBox="1"/>
            <p:nvPr/>
          </p:nvSpPr>
          <p:spPr>
            <a:xfrm>
              <a:off x="4240543" y="4616236"/>
              <a:ext cx="348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Julión Álvarez y su Norteño Banda</a:t>
              </a:r>
              <a:endParaRPr lang="es-MX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E75D770-13C7-E8D9-2B5B-7129ECA0440B}"/>
                </a:ext>
              </a:extLst>
            </p:cNvPr>
            <p:cNvSpPr txBox="1"/>
            <p:nvPr/>
          </p:nvSpPr>
          <p:spPr>
            <a:xfrm>
              <a:off x="5076057" y="4252282"/>
              <a:ext cx="1818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Regalo de Dios 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692788DE-88EA-4E48-A1B0-D27D05FC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13" y="281940"/>
            <a:ext cx="3133427" cy="45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7E2A7CE-3323-A47C-AB88-7300250D40B7}"/>
              </a:ext>
            </a:extLst>
          </p:cNvPr>
          <p:cNvGrpSpPr/>
          <p:nvPr/>
        </p:nvGrpSpPr>
        <p:grpSpPr>
          <a:xfrm>
            <a:off x="3179806" y="-14416"/>
            <a:ext cx="5486400" cy="6798275"/>
            <a:chOff x="3179806" y="-14416"/>
            <a:chExt cx="5486400" cy="6798275"/>
          </a:xfrm>
        </p:grpSpPr>
        <p:pic>
          <p:nvPicPr>
            <p:cNvPr id="4" name="Imagen 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B728F5E6-67AA-C396-92C3-88BA07426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361"/>
            <a:stretch/>
          </p:blipFill>
          <p:spPr>
            <a:xfrm>
              <a:off x="3179806" y="5436973"/>
              <a:ext cx="5486400" cy="13468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" name="Imagen 5" descr="Código QR&#10;&#10;Descripción generada automáticamente">
              <a:extLst>
                <a:ext uri="{FF2B5EF4-FFF2-40B4-BE49-F238E27FC236}">
                  <a16:creationId xmlns:a16="http://schemas.microsoft.com/office/drawing/2014/main" id="{9DA81257-C8A1-33C8-DF06-60BD2494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400" y="-14416"/>
              <a:ext cx="3733113" cy="538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24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 Garcia Moreno</dc:creator>
  <cp:lastModifiedBy>Raul Garcia Moreno</cp:lastModifiedBy>
  <cp:revision>4</cp:revision>
  <dcterms:created xsi:type="dcterms:W3CDTF">2024-06-02T23:01:05Z</dcterms:created>
  <dcterms:modified xsi:type="dcterms:W3CDTF">2024-06-04T01:37:57Z</dcterms:modified>
</cp:coreProperties>
</file>