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7" Type="http://schemas.openxmlformats.org/officeDocument/2006/relationships/slide" Target="slides/slide6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printerSettings" Target="printerSettings/printerSettings1.bin"/><Relationship Id="rId1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5E0D-B2FC-F740-922D-2EBD045C4327}" type="datetimeFigureOut">
              <a:rPr lang="es-ES" smtClean="0"/>
              <a:t>1/5/17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8308-B31E-F94E-B6D6-0AE53E62772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40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5E0D-B2FC-F740-922D-2EBD045C4327}" type="datetimeFigureOut">
              <a:rPr lang="es-ES" smtClean="0"/>
              <a:t>1/5/17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8308-B31E-F94E-B6D6-0AE53E62772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14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5E0D-B2FC-F740-922D-2EBD045C4327}" type="datetimeFigureOut">
              <a:rPr lang="es-ES" smtClean="0"/>
              <a:t>1/5/17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8308-B31E-F94E-B6D6-0AE53E62772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506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5E0D-B2FC-F740-922D-2EBD045C4327}" type="datetimeFigureOut">
              <a:rPr lang="es-ES" smtClean="0"/>
              <a:t>1/5/17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8308-B31E-F94E-B6D6-0AE53E62772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275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5E0D-B2FC-F740-922D-2EBD045C4327}" type="datetimeFigureOut">
              <a:rPr lang="es-ES" smtClean="0"/>
              <a:t>1/5/17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8308-B31E-F94E-B6D6-0AE53E62772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867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5E0D-B2FC-F740-922D-2EBD045C4327}" type="datetimeFigureOut">
              <a:rPr lang="es-ES" smtClean="0"/>
              <a:t>1/5/17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8308-B31E-F94E-B6D6-0AE53E62772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95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5E0D-B2FC-F740-922D-2EBD045C4327}" type="datetimeFigureOut">
              <a:rPr lang="es-ES" smtClean="0"/>
              <a:t>1/5/17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8308-B31E-F94E-B6D6-0AE53E62772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80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5E0D-B2FC-F740-922D-2EBD045C4327}" type="datetimeFigureOut">
              <a:rPr lang="es-ES" smtClean="0"/>
              <a:t>1/5/17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8308-B31E-F94E-B6D6-0AE53E62772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58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5E0D-B2FC-F740-922D-2EBD045C4327}" type="datetimeFigureOut">
              <a:rPr lang="es-ES" smtClean="0"/>
              <a:t>1/5/17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8308-B31E-F94E-B6D6-0AE53E62772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20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5E0D-B2FC-F740-922D-2EBD045C4327}" type="datetimeFigureOut">
              <a:rPr lang="es-ES" smtClean="0"/>
              <a:t>1/5/17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8308-B31E-F94E-B6D6-0AE53E62772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66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5E0D-B2FC-F740-922D-2EBD045C4327}" type="datetimeFigureOut">
              <a:rPr lang="es-ES" smtClean="0"/>
              <a:t>1/5/17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8308-B31E-F94E-B6D6-0AE53E62772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108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95E0D-B2FC-F740-922D-2EBD045C4327}" type="datetimeFigureOut">
              <a:rPr lang="es-ES" smtClean="0"/>
              <a:t>1/5/17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A8308-B31E-F94E-B6D6-0AE53E62772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8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008000"/>
                </a:solidFill>
              </a:rPr>
              <a:t>Multiagent</a:t>
            </a:r>
            <a:r>
              <a:rPr lang="es-ES" b="1" dirty="0" smtClean="0">
                <a:solidFill>
                  <a:srgbClr val="008000"/>
                </a:solidFill>
              </a:rPr>
              <a:t> </a:t>
            </a:r>
            <a:r>
              <a:rPr lang="es-ES" b="1" dirty="0" err="1" smtClean="0">
                <a:solidFill>
                  <a:srgbClr val="008000"/>
                </a:solidFill>
              </a:rPr>
              <a:t>Systems</a:t>
            </a:r>
            <a:endParaRPr lang="es-ES" b="1" dirty="0">
              <a:solidFill>
                <a:srgbClr val="008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Gerardo </a:t>
            </a:r>
            <a:r>
              <a:rPr lang="es-ES" dirty="0" smtClean="0"/>
              <a:t>Ayala</a:t>
            </a:r>
          </a:p>
          <a:p>
            <a:endParaRPr lang="es-ES" dirty="0"/>
          </a:p>
          <a:p>
            <a:r>
              <a:rPr lang="es-ES" dirty="0" smtClean="0">
                <a:solidFill>
                  <a:srgbClr val="FF6600"/>
                </a:solidFill>
              </a:rPr>
              <a:t>2017</a:t>
            </a:r>
            <a:endParaRPr lang="es-E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3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008000"/>
                </a:solidFill>
              </a:rPr>
              <a:t>Distributed</a:t>
            </a:r>
            <a:r>
              <a:rPr lang="es-ES" b="1" dirty="0" smtClean="0">
                <a:solidFill>
                  <a:srgbClr val="008000"/>
                </a:solidFill>
              </a:rPr>
              <a:t> Artificial </a:t>
            </a:r>
            <a:r>
              <a:rPr lang="es-ES" b="1" dirty="0" err="1" smtClean="0">
                <a:solidFill>
                  <a:srgbClr val="008000"/>
                </a:solidFill>
              </a:rPr>
              <a:t>Intelligence</a:t>
            </a:r>
            <a:endParaRPr lang="es-ES" b="1" dirty="0">
              <a:solidFill>
                <a:srgbClr val="008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study</a:t>
            </a:r>
            <a:r>
              <a:rPr lang="es-ES" dirty="0" smtClean="0"/>
              <a:t>, </a:t>
            </a:r>
            <a:r>
              <a:rPr lang="es-ES" dirty="0" err="1" smtClean="0"/>
              <a:t>construction</a:t>
            </a:r>
            <a:r>
              <a:rPr lang="es-ES" dirty="0" smtClean="0"/>
              <a:t> and </a:t>
            </a:r>
            <a:r>
              <a:rPr lang="es-ES" dirty="0" err="1" smtClean="0"/>
              <a:t>application</a:t>
            </a:r>
            <a:endParaRPr lang="es-ES" dirty="0" smtClean="0"/>
          </a:p>
          <a:p>
            <a:pPr marL="0" indent="0" algn="ctr">
              <a:buNone/>
            </a:pPr>
            <a:r>
              <a:rPr lang="es-ES" dirty="0"/>
              <a:t>o</a:t>
            </a:r>
            <a:r>
              <a:rPr lang="es-ES" dirty="0" smtClean="0"/>
              <a:t>f </a:t>
            </a:r>
            <a:r>
              <a:rPr lang="es-ES" dirty="0" err="1" smtClean="0"/>
              <a:t>multi</a:t>
            </a:r>
            <a:r>
              <a:rPr lang="es-ES" dirty="0" smtClean="0"/>
              <a:t> </a:t>
            </a:r>
            <a:r>
              <a:rPr lang="es-ES" dirty="0" err="1" smtClean="0"/>
              <a:t>agent</a:t>
            </a:r>
            <a:r>
              <a:rPr lang="es-ES" dirty="0" smtClean="0"/>
              <a:t> </a:t>
            </a:r>
            <a:r>
              <a:rPr lang="es-ES" dirty="0" err="1" smtClean="0"/>
              <a:t>systems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 smtClean="0">
                <a:solidFill>
                  <a:schemeClr val="accent6">
                    <a:lumMod val="75000"/>
                  </a:schemeClr>
                </a:solidFill>
              </a:rPr>
              <a:t>Multiagent</a:t>
            </a:r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b="1" dirty="0" err="1" smtClean="0">
                <a:solidFill>
                  <a:schemeClr val="accent6">
                    <a:lumMod val="75000"/>
                  </a:schemeClr>
                </a:solidFill>
              </a:rPr>
              <a:t>System</a:t>
            </a:r>
            <a:endParaRPr lang="es-E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 smtClean="0"/>
              <a:t>A </a:t>
            </a:r>
            <a:r>
              <a:rPr lang="es-ES" dirty="0" err="1" smtClean="0"/>
              <a:t>system</a:t>
            </a:r>
            <a:r>
              <a:rPr lang="es-ES" dirty="0" smtClean="0"/>
              <a:t> in </a:t>
            </a:r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several</a:t>
            </a:r>
            <a:r>
              <a:rPr lang="es-ES" dirty="0" smtClean="0"/>
              <a:t> </a:t>
            </a:r>
            <a:r>
              <a:rPr lang="es-ES" dirty="0" err="1" smtClean="0"/>
              <a:t>interacting</a:t>
            </a:r>
            <a:r>
              <a:rPr lang="es-ES" dirty="0" smtClean="0"/>
              <a:t> </a:t>
            </a:r>
          </a:p>
          <a:p>
            <a:pPr marL="0" indent="0" algn="ctr">
              <a:buNone/>
            </a:pPr>
            <a:r>
              <a:rPr lang="es-ES" dirty="0" err="1" smtClean="0"/>
              <a:t>intelligent</a:t>
            </a:r>
            <a:r>
              <a:rPr lang="es-ES" dirty="0" smtClean="0"/>
              <a:t> </a:t>
            </a:r>
            <a:r>
              <a:rPr lang="es-ES" dirty="0" err="1" smtClean="0"/>
              <a:t>agents</a:t>
            </a:r>
            <a:r>
              <a:rPr lang="es-ES" dirty="0" smtClean="0"/>
              <a:t> </a:t>
            </a:r>
          </a:p>
          <a:p>
            <a:pPr marL="0" indent="0" algn="ctr">
              <a:buNone/>
            </a:pPr>
            <a:r>
              <a:rPr lang="es-ES" dirty="0" err="1"/>
              <a:t>p</a:t>
            </a:r>
            <a:r>
              <a:rPr lang="es-ES" dirty="0" err="1" smtClean="0"/>
              <a:t>ursue</a:t>
            </a:r>
            <a:r>
              <a:rPr lang="es-ES" dirty="0" smtClean="0"/>
              <a:t> </a:t>
            </a:r>
            <a:r>
              <a:rPr lang="es-ES" dirty="0" err="1" smtClean="0"/>
              <a:t>some</a:t>
            </a:r>
            <a:r>
              <a:rPr lang="es-ES" dirty="0" smtClean="0"/>
              <a:t> set of </a:t>
            </a:r>
            <a:r>
              <a:rPr lang="es-ES" dirty="0" err="1" smtClean="0"/>
              <a:t>goals</a:t>
            </a:r>
            <a:r>
              <a:rPr lang="es-ES" dirty="0" smtClean="0"/>
              <a:t> </a:t>
            </a:r>
          </a:p>
          <a:p>
            <a:pPr marL="0" indent="0" algn="ctr">
              <a:buNone/>
            </a:pP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perform</a:t>
            </a:r>
            <a:r>
              <a:rPr lang="es-ES" dirty="0" smtClean="0"/>
              <a:t> </a:t>
            </a:r>
            <a:r>
              <a:rPr lang="es-ES" dirty="0" err="1" smtClean="0"/>
              <a:t>some</a:t>
            </a:r>
            <a:r>
              <a:rPr lang="es-ES" dirty="0" smtClean="0"/>
              <a:t> set of </a:t>
            </a:r>
            <a:r>
              <a:rPr lang="es-ES" dirty="0" err="1" smtClean="0"/>
              <a:t>tasks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198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008000"/>
                </a:solidFill>
              </a:rPr>
              <a:t>The</a:t>
            </a:r>
            <a:r>
              <a:rPr lang="es-ES" b="1" dirty="0" smtClean="0">
                <a:solidFill>
                  <a:srgbClr val="008000"/>
                </a:solidFill>
              </a:rPr>
              <a:t> </a:t>
            </a:r>
            <a:r>
              <a:rPr lang="es-ES" b="1" dirty="0" err="1" smtClean="0">
                <a:solidFill>
                  <a:srgbClr val="008000"/>
                </a:solidFill>
              </a:rPr>
              <a:t>question</a:t>
            </a:r>
            <a:endParaRPr lang="es-ES" b="1" dirty="0">
              <a:solidFill>
                <a:srgbClr val="008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dirty="0" err="1" smtClean="0">
                <a:solidFill>
                  <a:srgbClr val="E46C0A"/>
                </a:solidFill>
              </a:rPr>
              <a:t>When</a:t>
            </a:r>
            <a:r>
              <a:rPr lang="es-ES" dirty="0" smtClean="0">
                <a:solidFill>
                  <a:srgbClr val="E46C0A"/>
                </a:solidFill>
              </a:rPr>
              <a:t> </a:t>
            </a:r>
            <a:r>
              <a:rPr lang="es-ES" dirty="0" smtClean="0"/>
              <a:t>and </a:t>
            </a:r>
            <a:r>
              <a:rPr lang="es-ES" dirty="0" err="1" smtClean="0">
                <a:solidFill>
                  <a:srgbClr val="E46C0A"/>
                </a:solidFill>
              </a:rPr>
              <a:t>how</a:t>
            </a:r>
            <a:endParaRPr lang="es-ES" dirty="0" smtClean="0">
              <a:solidFill>
                <a:srgbClr val="E46C0A"/>
              </a:solidFill>
            </a:endParaRPr>
          </a:p>
          <a:p>
            <a:pPr marL="0" indent="0" algn="ctr">
              <a:buNone/>
            </a:pPr>
            <a:r>
              <a:rPr lang="es-ES" dirty="0" err="1"/>
              <a:t>s</a:t>
            </a:r>
            <a:r>
              <a:rPr lang="es-ES" dirty="0" err="1" smtClean="0"/>
              <a:t>hould</a:t>
            </a:r>
            <a:r>
              <a:rPr lang="es-ES" dirty="0" smtClean="0"/>
              <a:t> </a:t>
            </a:r>
            <a:r>
              <a:rPr lang="es-ES" dirty="0" err="1" smtClean="0"/>
              <a:t>agents</a:t>
            </a:r>
            <a:r>
              <a:rPr lang="es-ES" dirty="0" smtClean="0"/>
              <a:t> </a:t>
            </a:r>
            <a:r>
              <a:rPr lang="es-ES" dirty="0" err="1" smtClean="0"/>
              <a:t>interact</a:t>
            </a:r>
            <a:r>
              <a:rPr lang="es-ES" dirty="0" smtClean="0"/>
              <a:t>,</a:t>
            </a:r>
          </a:p>
          <a:p>
            <a:pPr marL="0" indent="0" algn="ctr">
              <a:buNone/>
            </a:pPr>
            <a:r>
              <a:rPr lang="es-ES" dirty="0" err="1"/>
              <a:t>c</a:t>
            </a:r>
            <a:r>
              <a:rPr lang="es-ES" dirty="0" err="1" smtClean="0"/>
              <a:t>ooperate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compete,</a:t>
            </a:r>
          </a:p>
          <a:p>
            <a:pPr marL="0" indent="0" algn="ctr">
              <a:buNone/>
            </a:pPr>
            <a:r>
              <a:rPr lang="es-ES" dirty="0" err="1"/>
              <a:t>t</a:t>
            </a:r>
            <a:r>
              <a:rPr lang="es-ES" dirty="0" err="1" smtClean="0"/>
              <a:t>o</a:t>
            </a:r>
            <a:r>
              <a:rPr lang="es-ES" dirty="0" smtClean="0"/>
              <a:t> </a:t>
            </a:r>
            <a:r>
              <a:rPr lang="es-ES" dirty="0" err="1" smtClean="0"/>
              <a:t>successfully</a:t>
            </a:r>
            <a:r>
              <a:rPr lang="es-ES" dirty="0" smtClean="0"/>
              <a:t> </a:t>
            </a:r>
            <a:r>
              <a:rPr lang="es-ES" dirty="0" err="1" smtClean="0"/>
              <a:t>meet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design</a:t>
            </a:r>
            <a:r>
              <a:rPr lang="es-ES" dirty="0" smtClean="0"/>
              <a:t> </a:t>
            </a:r>
            <a:r>
              <a:rPr lang="es-ES" dirty="0" err="1" smtClean="0"/>
              <a:t>objectives</a:t>
            </a:r>
            <a:r>
              <a:rPr lang="es-ES" dirty="0" smtClean="0"/>
              <a:t>?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and </a:t>
            </a:r>
            <a:r>
              <a:rPr lang="es-ES" dirty="0" err="1" smtClean="0"/>
              <a:t>also</a:t>
            </a:r>
            <a:r>
              <a:rPr lang="es-ES" dirty="0" smtClean="0"/>
              <a:t>…</a:t>
            </a:r>
            <a:endParaRPr lang="es-ES" dirty="0"/>
          </a:p>
          <a:p>
            <a:pPr marL="0" indent="0" algn="ctr">
              <a:buNone/>
            </a:pPr>
            <a:r>
              <a:rPr lang="es-ES" dirty="0" err="1" smtClean="0">
                <a:solidFill>
                  <a:schemeClr val="accent6">
                    <a:lumMod val="75000"/>
                  </a:schemeClr>
                </a:solidFill>
              </a:rPr>
              <a:t>Which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dirty="0" err="1" smtClean="0"/>
              <a:t>agents</a:t>
            </a:r>
            <a:endParaRPr lang="es-ES" dirty="0" smtClean="0"/>
          </a:p>
          <a:p>
            <a:pPr marL="0" indent="0" algn="ctr">
              <a:buNone/>
            </a:pPr>
            <a:r>
              <a:rPr lang="es-ES" dirty="0" err="1"/>
              <a:t>s</a:t>
            </a:r>
            <a:r>
              <a:rPr lang="es-ES" dirty="0" err="1" smtClean="0"/>
              <a:t>hould</a:t>
            </a:r>
            <a:r>
              <a:rPr lang="es-ES" dirty="0" smtClean="0"/>
              <a:t> </a:t>
            </a:r>
            <a:r>
              <a:rPr lang="es-ES" dirty="0" err="1" smtClean="0"/>
              <a:t>interact</a:t>
            </a:r>
            <a:r>
              <a:rPr lang="es-ES" dirty="0" smtClean="0"/>
              <a:t>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963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008000"/>
                </a:solidFill>
              </a:rPr>
              <a:t>Two</a:t>
            </a:r>
            <a:r>
              <a:rPr lang="es-ES" b="1" dirty="0" smtClean="0">
                <a:solidFill>
                  <a:srgbClr val="008000"/>
                </a:solidFill>
              </a:rPr>
              <a:t> </a:t>
            </a:r>
            <a:r>
              <a:rPr lang="es-ES" b="1" dirty="0" err="1" smtClean="0">
                <a:solidFill>
                  <a:srgbClr val="008000"/>
                </a:solidFill>
              </a:rPr>
              <a:t>approaches</a:t>
            </a:r>
            <a:endParaRPr lang="es-ES" b="1" dirty="0">
              <a:solidFill>
                <a:srgbClr val="008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>
                <a:solidFill>
                  <a:srgbClr val="E46C0A"/>
                </a:solidFill>
              </a:rPr>
              <a:t>T</a:t>
            </a:r>
            <a:r>
              <a:rPr lang="es-ES_tradnl" dirty="0" err="1" smtClean="0">
                <a:solidFill>
                  <a:srgbClr val="E46C0A"/>
                </a:solidFill>
              </a:rPr>
              <a:t>op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down</a:t>
            </a:r>
            <a:endParaRPr lang="es-ES_tradnl" dirty="0" smtClean="0">
              <a:solidFill>
                <a:srgbClr val="E46C0A"/>
              </a:solidFill>
            </a:endParaRPr>
          </a:p>
          <a:p>
            <a:pPr marL="0" indent="0">
              <a:buNone/>
            </a:pPr>
            <a:r>
              <a:rPr lang="es-ES_tradnl" b="1" dirty="0" err="1" smtClean="0"/>
              <a:t>Group</a:t>
            </a:r>
            <a:r>
              <a:rPr lang="es-ES_tradnl" b="1" dirty="0" smtClean="0"/>
              <a:t> </a:t>
            </a:r>
            <a:r>
              <a:rPr lang="es-ES_tradnl" b="1" dirty="0" err="1" smtClean="0"/>
              <a:t>level</a:t>
            </a:r>
            <a:r>
              <a:rPr lang="es-ES_tradnl" b="1" dirty="0" smtClean="0"/>
              <a:t> rules</a:t>
            </a:r>
          </a:p>
          <a:p>
            <a:pPr marL="0" indent="0">
              <a:buNone/>
            </a:pPr>
            <a:r>
              <a:rPr lang="es-ES" dirty="0"/>
              <a:t>t</a:t>
            </a:r>
            <a:r>
              <a:rPr lang="es-ES_tradnl" dirty="0" err="1" smtClean="0"/>
              <a:t>hat</a:t>
            </a:r>
            <a:r>
              <a:rPr lang="es-ES_tradnl" dirty="0" smtClean="0"/>
              <a:t> </a:t>
            </a:r>
            <a:r>
              <a:rPr lang="es-ES_tradnl" dirty="0" err="1" smtClean="0"/>
              <a:t>appropriately</a:t>
            </a:r>
            <a:r>
              <a:rPr lang="es-ES_tradnl" dirty="0" smtClean="0"/>
              <a:t> </a:t>
            </a:r>
            <a:r>
              <a:rPr lang="es-ES_tradnl" dirty="0" err="1" smtClean="0"/>
              <a:t>constrain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interaction</a:t>
            </a:r>
            <a:endParaRPr lang="es-ES_tradnl" dirty="0" smtClean="0"/>
          </a:p>
          <a:p>
            <a:pPr marL="0" indent="0">
              <a:buNone/>
            </a:pPr>
            <a:r>
              <a:rPr lang="es-ES" dirty="0"/>
              <a:t>a</a:t>
            </a:r>
            <a:r>
              <a:rPr lang="es-ES_tradnl" dirty="0" smtClean="0"/>
              <a:t>t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r>
              <a:rPr lang="es-ES_tradnl" dirty="0" smtClean="0"/>
              <a:t> of individual </a:t>
            </a:r>
            <a:r>
              <a:rPr lang="es-ES_tradnl" dirty="0" err="1" smtClean="0"/>
              <a:t>agents</a:t>
            </a:r>
            <a:r>
              <a:rPr lang="es-ES_tradnl" dirty="0" smtClean="0"/>
              <a:t>.</a:t>
            </a:r>
          </a:p>
          <a:p>
            <a:pPr marL="0" indent="0">
              <a:buNone/>
            </a:pPr>
            <a:endParaRPr lang="es-ES_tradnl" dirty="0" smtClean="0">
              <a:solidFill>
                <a:srgbClr val="E46C0A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rgbClr val="E46C0A"/>
                </a:solidFill>
              </a:rPr>
              <a:t>B</a:t>
            </a:r>
            <a:r>
              <a:rPr lang="es-ES_tradnl" dirty="0" err="1" smtClean="0">
                <a:solidFill>
                  <a:srgbClr val="E46C0A"/>
                </a:solidFill>
              </a:rPr>
              <a:t>ottom</a:t>
            </a:r>
            <a:r>
              <a:rPr lang="es-ES_tradnl" dirty="0" smtClean="0">
                <a:solidFill>
                  <a:srgbClr val="E46C0A"/>
                </a:solidFill>
              </a:rPr>
              <a:t> up</a:t>
            </a:r>
          </a:p>
          <a:p>
            <a:pPr marL="0" indent="0">
              <a:buNone/>
            </a:pPr>
            <a:r>
              <a:rPr lang="es-ES_tradnl" b="1" dirty="0" err="1" smtClean="0">
                <a:solidFill>
                  <a:srgbClr val="000000"/>
                </a:solidFill>
              </a:rPr>
              <a:t>Specific</a:t>
            </a:r>
            <a:r>
              <a:rPr lang="es-ES_tradnl" b="1" dirty="0" smtClean="0">
                <a:solidFill>
                  <a:srgbClr val="000000"/>
                </a:solidFill>
              </a:rPr>
              <a:t> </a:t>
            </a:r>
            <a:r>
              <a:rPr lang="es-ES_tradnl" b="1" dirty="0" err="1" smtClean="0">
                <a:solidFill>
                  <a:srgbClr val="000000"/>
                </a:solidFill>
              </a:rPr>
              <a:t>capabilities</a:t>
            </a:r>
            <a:r>
              <a:rPr lang="es-ES_tradnl" b="1" dirty="0" smtClean="0">
                <a:solidFill>
                  <a:srgbClr val="000000"/>
                </a:solidFill>
              </a:rPr>
              <a:t> of </a:t>
            </a:r>
            <a:r>
              <a:rPr lang="es-ES_tradnl" b="1" dirty="0" err="1" smtClean="0">
                <a:solidFill>
                  <a:srgbClr val="000000"/>
                </a:solidFill>
              </a:rPr>
              <a:t>the</a:t>
            </a:r>
            <a:r>
              <a:rPr lang="es-ES_tradnl" b="1" dirty="0" smtClean="0">
                <a:solidFill>
                  <a:srgbClr val="000000"/>
                </a:solidFill>
              </a:rPr>
              <a:t> individual </a:t>
            </a:r>
            <a:r>
              <a:rPr lang="es-ES_tradnl" b="1" dirty="0" err="1" smtClean="0">
                <a:solidFill>
                  <a:srgbClr val="000000"/>
                </a:solidFill>
              </a:rPr>
              <a:t>agent</a:t>
            </a:r>
            <a:endParaRPr lang="es-ES_tradnl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</a:rPr>
              <a:t>t</a:t>
            </a:r>
            <a:r>
              <a:rPr lang="es-ES_tradnl" dirty="0" err="1" smtClean="0">
                <a:solidFill>
                  <a:srgbClr val="000000"/>
                </a:solidFill>
              </a:rPr>
              <a:t>hat</a:t>
            </a:r>
            <a:r>
              <a:rPr lang="es-ES_tradnl" dirty="0" smtClean="0">
                <a:solidFill>
                  <a:srgbClr val="000000"/>
                </a:solidFill>
              </a:rPr>
              <a:t> </a:t>
            </a:r>
            <a:r>
              <a:rPr lang="es-ES_tradnl" dirty="0" err="1" smtClean="0">
                <a:solidFill>
                  <a:srgbClr val="000000"/>
                </a:solidFill>
              </a:rPr>
              <a:t>result</a:t>
            </a:r>
            <a:r>
              <a:rPr lang="es-ES_tradnl" dirty="0" smtClean="0">
                <a:solidFill>
                  <a:srgbClr val="000000"/>
                </a:solidFill>
              </a:rPr>
              <a:t> in </a:t>
            </a:r>
            <a:r>
              <a:rPr lang="es-ES_tradnl" dirty="0" err="1" smtClean="0">
                <a:solidFill>
                  <a:srgbClr val="000000"/>
                </a:solidFill>
              </a:rPr>
              <a:t>appropriate</a:t>
            </a:r>
            <a:r>
              <a:rPr lang="es-ES_tradnl" dirty="0" smtClean="0">
                <a:solidFill>
                  <a:srgbClr val="000000"/>
                </a:solidFill>
              </a:rPr>
              <a:t> </a:t>
            </a:r>
            <a:r>
              <a:rPr lang="es-ES_tradnl" dirty="0" err="1" smtClean="0">
                <a:solidFill>
                  <a:srgbClr val="000000"/>
                </a:solidFill>
              </a:rPr>
              <a:t>interaction</a:t>
            </a:r>
            <a:endParaRPr lang="es-ES_tradnl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</a:rPr>
              <a:t>a</a:t>
            </a:r>
            <a:r>
              <a:rPr lang="es-ES_tradnl" dirty="0" smtClean="0">
                <a:solidFill>
                  <a:srgbClr val="000000"/>
                </a:solidFill>
              </a:rPr>
              <a:t>t </a:t>
            </a:r>
            <a:r>
              <a:rPr lang="es-ES_tradnl" dirty="0" err="1" smtClean="0">
                <a:solidFill>
                  <a:srgbClr val="000000"/>
                </a:solidFill>
              </a:rPr>
              <a:t>the</a:t>
            </a:r>
            <a:r>
              <a:rPr lang="es-ES_tradnl" dirty="0" smtClean="0">
                <a:solidFill>
                  <a:srgbClr val="000000"/>
                </a:solidFill>
              </a:rPr>
              <a:t> </a:t>
            </a:r>
            <a:r>
              <a:rPr lang="es-ES_tradnl" dirty="0" err="1" smtClean="0">
                <a:solidFill>
                  <a:srgbClr val="000000"/>
                </a:solidFill>
              </a:rPr>
              <a:t>group</a:t>
            </a:r>
            <a:r>
              <a:rPr lang="es-ES_tradnl" dirty="0" smtClean="0">
                <a:solidFill>
                  <a:srgbClr val="000000"/>
                </a:solidFill>
              </a:rPr>
              <a:t> </a:t>
            </a:r>
            <a:r>
              <a:rPr lang="es-ES_tradnl" dirty="0" err="1" smtClean="0">
                <a:solidFill>
                  <a:srgbClr val="000000"/>
                </a:solidFill>
              </a:rPr>
              <a:t>level</a:t>
            </a:r>
            <a:r>
              <a:rPr lang="es-ES_tradnl" dirty="0" smtClean="0">
                <a:solidFill>
                  <a:srgbClr val="000000"/>
                </a:solidFill>
              </a:rPr>
              <a:t>.</a:t>
            </a:r>
          </a:p>
          <a:p>
            <a:pPr marL="0" indent="0" algn="ctr">
              <a:buNone/>
            </a:pPr>
            <a:endParaRPr lang="es-ES_tradnl" dirty="0" smtClean="0">
              <a:solidFill>
                <a:srgbClr val="E46C0A"/>
              </a:solidFill>
            </a:endParaRPr>
          </a:p>
          <a:p>
            <a:pPr marL="0" indent="0" algn="ctr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000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008000"/>
                </a:solidFill>
              </a:rPr>
              <a:t>Challenging</a:t>
            </a:r>
            <a:r>
              <a:rPr lang="es-ES" b="1" dirty="0" smtClean="0">
                <a:solidFill>
                  <a:srgbClr val="008000"/>
                </a:solidFill>
              </a:rPr>
              <a:t> </a:t>
            </a:r>
            <a:r>
              <a:rPr lang="es-ES" b="1" dirty="0" err="1" smtClean="0">
                <a:solidFill>
                  <a:srgbClr val="008000"/>
                </a:solidFill>
              </a:rPr>
              <a:t>issues</a:t>
            </a:r>
            <a:endParaRPr lang="es-ES" b="1" dirty="0">
              <a:solidFill>
                <a:srgbClr val="008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 smtClean="0">
                <a:solidFill>
                  <a:srgbClr val="E46C0A"/>
                </a:solidFill>
              </a:rPr>
              <a:t>1. </a:t>
            </a:r>
            <a:r>
              <a:rPr lang="es-ES_tradnl" dirty="0" err="1" smtClean="0">
                <a:solidFill>
                  <a:srgbClr val="E46C0A"/>
                </a:solidFill>
              </a:rPr>
              <a:t>How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to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enable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agents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to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decompose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their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goals</a:t>
            </a:r>
            <a:r>
              <a:rPr lang="es-ES_tradnl" dirty="0" smtClean="0">
                <a:solidFill>
                  <a:srgbClr val="E46C0A"/>
                </a:solidFill>
              </a:rPr>
              <a:t> and </a:t>
            </a:r>
            <a:r>
              <a:rPr lang="es-ES_tradnl" dirty="0" err="1" smtClean="0">
                <a:solidFill>
                  <a:srgbClr val="E46C0A"/>
                </a:solidFill>
              </a:rPr>
              <a:t>tasks</a:t>
            </a:r>
            <a:r>
              <a:rPr lang="es-ES_tradnl" dirty="0" smtClean="0">
                <a:solidFill>
                  <a:srgbClr val="E46C0A"/>
                </a:solidFill>
              </a:rPr>
              <a:t> and </a:t>
            </a:r>
            <a:r>
              <a:rPr lang="es-ES_tradnl" dirty="0" err="1" smtClean="0">
                <a:solidFill>
                  <a:srgbClr val="E46C0A"/>
                </a:solidFill>
              </a:rPr>
              <a:t>to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synthesize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partial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results</a:t>
            </a:r>
            <a:r>
              <a:rPr lang="es-ES_tradnl" dirty="0" smtClean="0">
                <a:solidFill>
                  <a:srgbClr val="E46C0A"/>
                </a:solidFill>
              </a:rPr>
              <a:t> and </a:t>
            </a:r>
            <a:r>
              <a:rPr lang="es-ES_tradnl" dirty="0" err="1" smtClean="0">
                <a:solidFill>
                  <a:srgbClr val="E46C0A"/>
                </a:solidFill>
              </a:rPr>
              <a:t>solutions</a:t>
            </a:r>
            <a:r>
              <a:rPr lang="es-ES_tradnl" dirty="0" smtClean="0">
                <a:solidFill>
                  <a:srgbClr val="E46C0A"/>
                </a:solidFill>
              </a:rPr>
              <a:t>?</a:t>
            </a:r>
            <a:endParaRPr lang="es-ES_tradnl" dirty="0" smtClean="0"/>
          </a:p>
          <a:p>
            <a:pPr marL="0" indent="0">
              <a:buNone/>
            </a:pPr>
            <a:endParaRPr lang="es-ES_tradnl" dirty="0" smtClean="0">
              <a:solidFill>
                <a:srgbClr val="E46C0A"/>
              </a:solidFill>
            </a:endParaRPr>
          </a:p>
          <a:p>
            <a:pPr marL="0" indent="0" algn="ctr">
              <a:buNone/>
            </a:pPr>
            <a:endParaRPr lang="es-ES_tradnl" dirty="0" smtClean="0">
              <a:solidFill>
                <a:srgbClr val="E46C0A"/>
              </a:solidFill>
            </a:endParaRPr>
          </a:p>
          <a:p>
            <a:pPr marL="0" indent="0" algn="ctr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495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008000"/>
                </a:solidFill>
              </a:rPr>
              <a:t>Challenging</a:t>
            </a:r>
            <a:r>
              <a:rPr lang="es-ES" b="1" dirty="0" smtClean="0">
                <a:solidFill>
                  <a:srgbClr val="008000"/>
                </a:solidFill>
              </a:rPr>
              <a:t> </a:t>
            </a:r>
            <a:r>
              <a:rPr lang="es-ES" b="1" dirty="0" err="1" smtClean="0">
                <a:solidFill>
                  <a:srgbClr val="008000"/>
                </a:solidFill>
              </a:rPr>
              <a:t>issues</a:t>
            </a:r>
            <a:endParaRPr lang="es-ES" b="1" dirty="0">
              <a:solidFill>
                <a:srgbClr val="008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 smtClean="0">
                <a:solidFill>
                  <a:srgbClr val="E46C0A"/>
                </a:solidFill>
              </a:rPr>
              <a:t>2. </a:t>
            </a:r>
            <a:r>
              <a:rPr lang="es-ES_tradnl" dirty="0" err="1" smtClean="0">
                <a:solidFill>
                  <a:srgbClr val="E46C0A"/>
                </a:solidFill>
              </a:rPr>
              <a:t>How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to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enable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agents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to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communicate</a:t>
            </a:r>
            <a:r>
              <a:rPr lang="es-ES_tradnl" dirty="0" smtClean="0">
                <a:solidFill>
                  <a:srgbClr val="E46C0A"/>
                </a:solidFill>
              </a:rPr>
              <a:t>?</a:t>
            </a:r>
            <a:br>
              <a:rPr lang="es-ES_tradnl" dirty="0" smtClean="0">
                <a:solidFill>
                  <a:srgbClr val="E46C0A"/>
                </a:solidFill>
              </a:rPr>
            </a:br>
            <a:r>
              <a:rPr lang="es-ES_tradnl" dirty="0" smtClean="0">
                <a:solidFill>
                  <a:srgbClr val="E46C0A"/>
                </a:solidFill>
              </a:rPr>
              <a:t>	</a:t>
            </a:r>
            <a:r>
              <a:rPr lang="es-ES_tradnl" dirty="0" err="1" smtClean="0">
                <a:solidFill>
                  <a:srgbClr val="E46C0A"/>
                </a:solidFill>
              </a:rPr>
              <a:t>What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communication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languages</a:t>
            </a:r>
            <a:r>
              <a:rPr lang="es-ES_tradnl" dirty="0" smtClean="0">
                <a:solidFill>
                  <a:srgbClr val="E46C0A"/>
                </a:solidFill>
              </a:rPr>
              <a:t> and 	</a:t>
            </a:r>
            <a:r>
              <a:rPr lang="es-ES_tradnl" dirty="0" err="1" smtClean="0">
                <a:solidFill>
                  <a:srgbClr val="E46C0A"/>
                </a:solidFill>
              </a:rPr>
              <a:t>protocols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to</a:t>
            </a:r>
            <a:r>
              <a:rPr lang="es-ES_tradnl" dirty="0" smtClean="0">
                <a:solidFill>
                  <a:srgbClr val="E46C0A"/>
                </a:solidFill>
              </a:rPr>
              <a:t> use?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 smtClean="0">
              <a:solidFill>
                <a:srgbClr val="E46C0A"/>
              </a:solidFill>
            </a:endParaRPr>
          </a:p>
          <a:p>
            <a:pPr marL="0" indent="0" algn="ctr">
              <a:buNone/>
            </a:pPr>
            <a:endParaRPr lang="es-ES_tradnl" dirty="0" smtClean="0">
              <a:solidFill>
                <a:srgbClr val="E46C0A"/>
              </a:solidFill>
            </a:endParaRPr>
          </a:p>
          <a:p>
            <a:pPr marL="0" indent="0" algn="ctr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511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008000"/>
                </a:solidFill>
              </a:rPr>
              <a:t>Challenging</a:t>
            </a:r>
            <a:r>
              <a:rPr lang="es-ES" b="1" dirty="0" smtClean="0">
                <a:solidFill>
                  <a:srgbClr val="008000"/>
                </a:solidFill>
              </a:rPr>
              <a:t> </a:t>
            </a:r>
            <a:r>
              <a:rPr lang="es-ES" b="1" dirty="0" err="1" smtClean="0">
                <a:solidFill>
                  <a:srgbClr val="008000"/>
                </a:solidFill>
              </a:rPr>
              <a:t>issues</a:t>
            </a:r>
            <a:endParaRPr lang="es-ES" b="1" dirty="0">
              <a:solidFill>
                <a:srgbClr val="008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 smtClean="0">
                <a:solidFill>
                  <a:srgbClr val="E46C0A"/>
                </a:solidFill>
              </a:rPr>
              <a:t>3. </a:t>
            </a:r>
            <a:r>
              <a:rPr lang="es-ES_tradnl" dirty="0" err="1" smtClean="0">
                <a:solidFill>
                  <a:srgbClr val="E46C0A"/>
                </a:solidFill>
              </a:rPr>
              <a:t>How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to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enable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agents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to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represent</a:t>
            </a:r>
            <a:r>
              <a:rPr lang="es-ES_tradnl" dirty="0" smtClean="0">
                <a:solidFill>
                  <a:srgbClr val="E46C0A"/>
                </a:solidFill>
              </a:rPr>
              <a:t> and 	</a:t>
            </a:r>
            <a:r>
              <a:rPr lang="es-ES_tradnl" dirty="0" err="1" smtClean="0">
                <a:solidFill>
                  <a:srgbClr val="E46C0A"/>
                </a:solidFill>
              </a:rPr>
              <a:t>reason</a:t>
            </a:r>
            <a:r>
              <a:rPr lang="es-ES_tradnl" dirty="0" smtClean="0">
                <a:solidFill>
                  <a:srgbClr val="E46C0A"/>
                </a:solidFill>
              </a:rPr>
              <a:t>  </a:t>
            </a:r>
            <a:r>
              <a:rPr lang="es-ES_tradnl" dirty="0" err="1" smtClean="0">
                <a:solidFill>
                  <a:srgbClr val="E46C0A"/>
                </a:solidFill>
              </a:rPr>
              <a:t>about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the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actions</a:t>
            </a:r>
            <a:r>
              <a:rPr lang="es-ES_tradnl" dirty="0" smtClean="0">
                <a:solidFill>
                  <a:srgbClr val="E46C0A"/>
                </a:solidFill>
              </a:rPr>
              <a:t>, </a:t>
            </a:r>
            <a:r>
              <a:rPr lang="es-ES_tradnl" dirty="0" err="1" smtClean="0">
                <a:solidFill>
                  <a:srgbClr val="E46C0A"/>
                </a:solidFill>
              </a:rPr>
              <a:t>plans</a:t>
            </a:r>
            <a:r>
              <a:rPr lang="es-ES_tradnl" dirty="0" smtClean="0">
                <a:solidFill>
                  <a:srgbClr val="E46C0A"/>
                </a:solidFill>
              </a:rPr>
              <a:t> and 	</a:t>
            </a:r>
            <a:r>
              <a:rPr lang="es-ES_tradnl" dirty="0" err="1" smtClean="0">
                <a:solidFill>
                  <a:srgbClr val="E46C0A"/>
                </a:solidFill>
              </a:rPr>
              <a:t>knowledge</a:t>
            </a:r>
            <a:r>
              <a:rPr lang="es-ES_tradnl" dirty="0" smtClean="0">
                <a:solidFill>
                  <a:srgbClr val="E46C0A"/>
                </a:solidFill>
              </a:rPr>
              <a:t> of </a:t>
            </a:r>
            <a:r>
              <a:rPr lang="es-ES_tradnl" dirty="0" err="1" smtClean="0">
                <a:solidFill>
                  <a:srgbClr val="E46C0A"/>
                </a:solidFill>
              </a:rPr>
              <a:t>other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agents</a:t>
            </a:r>
            <a:r>
              <a:rPr lang="es-ES_tradnl" dirty="0" smtClean="0">
                <a:solidFill>
                  <a:srgbClr val="E46C0A"/>
                </a:solidFill>
              </a:rPr>
              <a:t> in </a:t>
            </a:r>
            <a:r>
              <a:rPr lang="es-ES_tradnl" dirty="0" err="1" smtClean="0">
                <a:solidFill>
                  <a:srgbClr val="E46C0A"/>
                </a:solidFill>
              </a:rPr>
              <a:t>order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to</a:t>
            </a:r>
            <a:r>
              <a:rPr lang="es-ES_tradnl" dirty="0" smtClean="0">
                <a:solidFill>
                  <a:srgbClr val="E46C0A"/>
                </a:solidFill>
              </a:rPr>
              <a:t> 	</a:t>
            </a:r>
            <a:r>
              <a:rPr lang="es-ES_tradnl" dirty="0" err="1" smtClean="0">
                <a:solidFill>
                  <a:srgbClr val="E46C0A"/>
                </a:solidFill>
              </a:rPr>
              <a:t>appropriately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interact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with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them</a:t>
            </a:r>
            <a:r>
              <a:rPr lang="es-ES_tradnl" dirty="0" smtClean="0">
                <a:solidFill>
                  <a:srgbClr val="E46C0A"/>
                </a:solidFill>
              </a:rPr>
              <a:t>?</a:t>
            </a:r>
          </a:p>
          <a:p>
            <a:pPr marL="0" indent="0">
              <a:buNone/>
            </a:pPr>
            <a:endParaRPr lang="es-ES_tradnl" dirty="0" smtClean="0">
              <a:solidFill>
                <a:srgbClr val="E46C0A"/>
              </a:solidFill>
            </a:endParaRP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 smtClean="0">
              <a:solidFill>
                <a:srgbClr val="E46C0A"/>
              </a:solidFill>
            </a:endParaRPr>
          </a:p>
          <a:p>
            <a:pPr marL="0" indent="0" algn="ctr">
              <a:buNone/>
            </a:pPr>
            <a:endParaRPr lang="es-ES_tradnl" dirty="0" smtClean="0">
              <a:solidFill>
                <a:srgbClr val="E46C0A"/>
              </a:solidFill>
            </a:endParaRPr>
          </a:p>
          <a:p>
            <a:pPr marL="0" indent="0" algn="ctr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433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008000"/>
                </a:solidFill>
              </a:rPr>
              <a:t>Challenging</a:t>
            </a:r>
            <a:r>
              <a:rPr lang="es-ES" b="1" dirty="0" smtClean="0">
                <a:solidFill>
                  <a:srgbClr val="008000"/>
                </a:solidFill>
              </a:rPr>
              <a:t> </a:t>
            </a:r>
            <a:r>
              <a:rPr lang="es-ES" b="1" dirty="0" err="1" smtClean="0">
                <a:solidFill>
                  <a:srgbClr val="008000"/>
                </a:solidFill>
              </a:rPr>
              <a:t>issues</a:t>
            </a:r>
            <a:endParaRPr lang="es-ES" b="1" dirty="0">
              <a:solidFill>
                <a:srgbClr val="008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 smtClean="0">
                <a:solidFill>
                  <a:srgbClr val="E46C0A"/>
                </a:solidFill>
              </a:rPr>
              <a:t>4. </a:t>
            </a:r>
            <a:r>
              <a:rPr lang="es-ES_tradnl" dirty="0" err="1" smtClean="0">
                <a:solidFill>
                  <a:srgbClr val="E46C0A"/>
                </a:solidFill>
              </a:rPr>
              <a:t>How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to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enable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agents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to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represent</a:t>
            </a:r>
            <a:r>
              <a:rPr lang="es-ES_tradnl" dirty="0" smtClean="0">
                <a:solidFill>
                  <a:srgbClr val="E46C0A"/>
                </a:solidFill>
              </a:rPr>
              <a:t> and 	</a:t>
            </a:r>
            <a:r>
              <a:rPr lang="es-ES_tradnl" dirty="0" err="1" smtClean="0">
                <a:solidFill>
                  <a:srgbClr val="E46C0A"/>
                </a:solidFill>
              </a:rPr>
              <a:t>reason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about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the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state</a:t>
            </a:r>
            <a:r>
              <a:rPr lang="es-ES_tradnl" dirty="0" smtClean="0">
                <a:solidFill>
                  <a:srgbClr val="E46C0A"/>
                </a:solidFill>
              </a:rPr>
              <a:t> of </a:t>
            </a:r>
            <a:r>
              <a:rPr lang="es-ES_tradnl" dirty="0" err="1" smtClean="0">
                <a:solidFill>
                  <a:srgbClr val="E46C0A"/>
                </a:solidFill>
              </a:rPr>
              <a:t>their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interactions</a:t>
            </a:r>
            <a:r>
              <a:rPr lang="es-ES_tradnl" dirty="0" smtClean="0">
                <a:solidFill>
                  <a:srgbClr val="E46C0A"/>
                </a:solidFill>
              </a:rPr>
              <a:t> 	</a:t>
            </a:r>
            <a:r>
              <a:rPr lang="es-ES_tradnl" dirty="0" err="1" smtClean="0">
                <a:solidFill>
                  <a:srgbClr val="E46C0A"/>
                </a:solidFill>
              </a:rPr>
              <a:t>process</a:t>
            </a:r>
            <a:r>
              <a:rPr lang="es-ES_tradnl" dirty="0" smtClean="0">
                <a:solidFill>
                  <a:srgbClr val="E46C0A"/>
                </a:solidFill>
              </a:rPr>
              <a:t>? </a:t>
            </a:r>
            <a:br>
              <a:rPr lang="es-ES_tradnl" dirty="0" smtClean="0">
                <a:solidFill>
                  <a:srgbClr val="E46C0A"/>
                </a:solidFill>
              </a:rPr>
            </a:br>
            <a:r>
              <a:rPr lang="es-ES_tradnl" dirty="0" smtClean="0">
                <a:solidFill>
                  <a:srgbClr val="E46C0A"/>
                </a:solidFill>
              </a:rPr>
              <a:t>	</a:t>
            </a:r>
            <a:r>
              <a:rPr lang="es-ES_tradnl" dirty="0" err="1" smtClean="0">
                <a:solidFill>
                  <a:srgbClr val="E46C0A"/>
                </a:solidFill>
              </a:rPr>
              <a:t>How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to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enable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them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to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find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out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whether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they</a:t>
            </a:r>
            <a:r>
              <a:rPr lang="es-ES_tradnl" dirty="0" smtClean="0">
                <a:solidFill>
                  <a:srgbClr val="E46C0A"/>
                </a:solidFill>
              </a:rPr>
              <a:t> 	</a:t>
            </a:r>
            <a:r>
              <a:rPr lang="es-ES_tradnl" dirty="0" err="1" smtClean="0">
                <a:solidFill>
                  <a:srgbClr val="E46C0A"/>
                </a:solidFill>
              </a:rPr>
              <a:t>have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achieved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progress</a:t>
            </a:r>
            <a:r>
              <a:rPr lang="es-ES_tradnl" dirty="0" smtClean="0">
                <a:solidFill>
                  <a:srgbClr val="E46C0A"/>
                </a:solidFill>
              </a:rPr>
              <a:t> and </a:t>
            </a:r>
            <a:r>
              <a:rPr lang="es-ES_tradnl" dirty="0" err="1" smtClean="0">
                <a:solidFill>
                  <a:srgbClr val="E46C0A"/>
                </a:solidFill>
              </a:rPr>
              <a:t>improve</a:t>
            </a:r>
            <a:r>
              <a:rPr lang="es-ES_tradnl" dirty="0" smtClean="0">
                <a:solidFill>
                  <a:srgbClr val="E46C0A"/>
                </a:solidFill>
              </a:rPr>
              <a:t> </a:t>
            </a:r>
            <a:r>
              <a:rPr lang="es-ES_tradnl" dirty="0" err="1" smtClean="0">
                <a:solidFill>
                  <a:srgbClr val="E46C0A"/>
                </a:solidFill>
              </a:rPr>
              <a:t>their</a:t>
            </a:r>
            <a:r>
              <a:rPr lang="es-ES_tradnl" dirty="0" smtClean="0">
                <a:solidFill>
                  <a:srgbClr val="E46C0A"/>
                </a:solidFill>
              </a:rPr>
              <a:t> 	</a:t>
            </a:r>
            <a:r>
              <a:rPr lang="es-ES_tradnl" dirty="0" err="1" smtClean="0">
                <a:solidFill>
                  <a:srgbClr val="E46C0A"/>
                </a:solidFill>
              </a:rPr>
              <a:t>coordination</a:t>
            </a:r>
            <a:r>
              <a:rPr lang="es-ES_tradnl" dirty="0" smtClean="0">
                <a:solidFill>
                  <a:srgbClr val="E46C0A"/>
                </a:solidFill>
              </a:rPr>
              <a:t>?</a:t>
            </a:r>
          </a:p>
          <a:p>
            <a:pPr marL="0" indent="0">
              <a:buNone/>
            </a:pPr>
            <a:endParaRPr lang="es-ES_tradnl" dirty="0" smtClean="0">
              <a:solidFill>
                <a:srgbClr val="E46C0A"/>
              </a:solidFill>
            </a:endParaRP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 smtClean="0">
              <a:solidFill>
                <a:srgbClr val="E46C0A"/>
              </a:solidFill>
            </a:endParaRPr>
          </a:p>
          <a:p>
            <a:pPr marL="0" indent="0" algn="ctr">
              <a:buNone/>
            </a:pPr>
            <a:endParaRPr lang="es-ES_tradnl" dirty="0" smtClean="0">
              <a:solidFill>
                <a:srgbClr val="E46C0A"/>
              </a:solidFill>
            </a:endParaRPr>
          </a:p>
          <a:p>
            <a:pPr marL="0" indent="0" algn="ctr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2825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312B245070ACA4CAE627E95E224099D" ma:contentTypeVersion="" ma:contentTypeDescription="Crear nuevo documento." ma:contentTypeScope="" ma:versionID="4141a69f014f0e9ad15e196df04bf7d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d518dc37712e103796468a88a7c5b3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F8E1F9-3D19-4230-AE05-5F0CE9581EF4}"/>
</file>

<file path=customXml/itemProps2.xml><?xml version="1.0" encoding="utf-8"?>
<ds:datastoreItem xmlns:ds="http://schemas.openxmlformats.org/officeDocument/2006/customXml" ds:itemID="{7C6D1FBF-7E34-46B0-AB7C-8CBF79CB5AE3}"/>
</file>

<file path=customXml/itemProps3.xml><?xml version="1.0" encoding="utf-8"?>
<ds:datastoreItem xmlns:ds="http://schemas.openxmlformats.org/officeDocument/2006/customXml" ds:itemID="{12678190-11BE-4F56-9E10-82F4318A78F1}"/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161</Words>
  <Application>Microsoft Macintosh PowerPoint</Application>
  <PresentationFormat>Presentación en pantalla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Multiagent Systems</vt:lpstr>
      <vt:lpstr>Distributed Artificial Intelligence</vt:lpstr>
      <vt:lpstr>The question</vt:lpstr>
      <vt:lpstr>Two approaches</vt:lpstr>
      <vt:lpstr>Challenging issues</vt:lpstr>
      <vt:lpstr>Challenging issues</vt:lpstr>
      <vt:lpstr>Challenging issues</vt:lpstr>
      <vt:lpstr>Challenging issues</vt:lpstr>
    </vt:vector>
  </TitlesOfParts>
  <Company>UDLAP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Multiagent Systems</dc:title>
  <dc:creator>Gerardo Ayala</dc:creator>
  <cp:lastModifiedBy>Gerardo Ayala</cp:lastModifiedBy>
  <cp:revision>13</cp:revision>
  <dcterms:created xsi:type="dcterms:W3CDTF">2015-11-12T17:35:08Z</dcterms:created>
  <dcterms:modified xsi:type="dcterms:W3CDTF">2017-01-05T21:56:27Z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0x010100C312B245070ACA4CAE627E95E224099D</vt:lpwstr>
  </property>
</Properties>
</file>