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07DF6-5411-4939-BE57-17AA6897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0" y="1123837"/>
            <a:ext cx="3312524" cy="4601183"/>
          </a:xfrm>
        </p:spPr>
        <p:txBody>
          <a:bodyPr>
            <a:normAutofit/>
          </a:bodyPr>
          <a:lstStyle/>
          <a:p>
            <a:r>
              <a:rPr lang="en-US" sz="2800" dirty="0"/>
              <a:t>Raul Gonzalez Cruz</a:t>
            </a:r>
            <a:br>
              <a:rPr lang="en-US" dirty="0"/>
            </a:br>
            <a:r>
              <a:rPr lang="en-US" sz="2100" dirty="0"/>
              <a:t>Special Research Student focused on unsupervised learning</a:t>
            </a:r>
            <a:br>
              <a:rPr lang="en-US" sz="21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000" dirty="0"/>
              <a:t>Achievements in this week:</a:t>
            </a:r>
            <a:br>
              <a:rPr lang="en-US" sz="2000" dirty="0"/>
            </a:br>
            <a:r>
              <a:rPr lang="en-US" sz="2000" dirty="0"/>
              <a:t>Understand how we can design different types of networks using </a:t>
            </a:r>
            <a:r>
              <a:rPr lang="en-US" sz="2000" dirty="0" err="1"/>
              <a:t>Networkx</a:t>
            </a:r>
            <a:r>
              <a:rPr lang="en-US" sz="2000" dirty="0"/>
              <a:t>, considering number of nodes, number of connections, rewiring probability of connection</a:t>
            </a: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FB748-5D96-42C3-BB7E-41A4C46504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Challenges identified:</a:t>
            </a:r>
          </a:p>
          <a:p>
            <a:pPr marL="0" indent="0" algn="just">
              <a:buNone/>
            </a:pPr>
            <a:r>
              <a:rPr lang="en-US" dirty="0"/>
              <a:t>If we try to apply Hebbian learning algorithm in more complex networks, the program takes too much time or crashes!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There is a problem for rendering a network with a lot of nodes (matplotlib)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89F94-3D35-4A07-8C65-B24540D6B5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Action plan for this week:</a:t>
            </a:r>
          </a:p>
          <a:p>
            <a:pPr marL="0" indent="0" algn="just">
              <a:buNone/>
            </a:pPr>
            <a:r>
              <a:rPr lang="en-US" dirty="0"/>
              <a:t>Attend the HPC training course to understand how to work with my project using a more powerful computing processing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Check if we can create multiple plots to improve the visualization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31062907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</TotalTime>
  <Words>126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Raul Gonzalez Cruz Special Research Student focused on unsupervised learning   Achievements in this week: Understand how we can design different types of networks using Networkx, considering number of nodes, number of connections, rewiring probability of connection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Raul Gonzalez Cruz Special Research Student focused on unsupervised learning   Achievements in this week: Understand how we can design different types of networks using Networkx</dc:title>
  <dc:creator>Raul Gonzalez Cruz</dc:creator>
  <cp:lastModifiedBy>Raul Gonzalez Cruz</cp:lastModifiedBy>
  <cp:revision>2</cp:revision>
  <dcterms:created xsi:type="dcterms:W3CDTF">2020-01-23T06:36:55Z</dcterms:created>
  <dcterms:modified xsi:type="dcterms:W3CDTF">2020-01-23T06:53:14Z</dcterms:modified>
</cp:coreProperties>
</file>