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1b5e18c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1b5e18c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1b5e18c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1b5e18c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1b5e18c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1b5e18c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1b5e18c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1b5e18c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1b5e18c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1b5e18c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1b5e18c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1b5e18c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b5e18c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b5e18c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b5e18c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1b5e18c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1b5e18c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1b5e18c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1b5e18c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1b5e18c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1b5e18c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1b5e18c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1b5e18c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1b5e18c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1b5e18c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1b5e18c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6.jpg"/><Relationship Id="rId5" Type="http://schemas.openxmlformats.org/officeDocument/2006/relationships/image" Target="../media/image22.jpg"/><Relationship Id="rId6" Type="http://schemas.openxmlformats.org/officeDocument/2006/relationships/image" Target="../media/image11.jp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hyperlink" Target="https://www.youtube.com/watch?v=UsO2_JOa2c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376600" y="2419300"/>
            <a:ext cx="439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METAL SLUG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976000" y="1519325"/>
            <a:ext cx="37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FIRST GAME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387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200" y="0"/>
            <a:ext cx="2774801" cy="33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100" y="2500550"/>
            <a:ext cx="4671900" cy="2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8325" y="-12"/>
            <a:ext cx="23812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" y="2286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6507"/>
          <a:stretch/>
        </p:blipFill>
        <p:spPr>
          <a:xfrm>
            <a:off x="3094450" y="0"/>
            <a:ext cx="3305250" cy="48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000" y="0"/>
            <a:ext cx="2990000" cy="315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125" y="3155875"/>
            <a:ext cx="3619150" cy="20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7">
            <a:alphaModFix/>
          </a:blip>
          <a:srcRect b="0" l="0" r="0" t="18507"/>
          <a:stretch/>
        </p:blipFill>
        <p:spPr>
          <a:xfrm>
            <a:off x="2994063" y="2571750"/>
            <a:ext cx="31558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170875" y="3289600"/>
            <a:ext cx="24951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oboto"/>
                <a:ea typeface="Roboto"/>
                <a:cs typeface="Roboto"/>
                <a:sym typeface="Roboto"/>
              </a:rPr>
              <a:t>ARMOR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603475" y="3791425"/>
            <a:ext cx="2648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Roboto"/>
                <a:ea typeface="Roboto"/>
                <a:cs typeface="Roboto"/>
                <a:sym typeface="Roboto"/>
              </a:rPr>
              <a:t>POWER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is interesting?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Shoot’em up and Run and Gun game.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Dynamic and frenetic.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Tons of fun with friends or alone.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Use of “slugs” (vehicles or power ups)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Humour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5" y="1298525"/>
            <a:ext cx="3706500" cy="3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010875" y="1839075"/>
            <a:ext cx="3401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 GAME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331100" y="1596000"/>
            <a:ext cx="64818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TRINE 4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732050" y="320600"/>
            <a:ext cx="3456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 GAME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is interesting?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Medieval inspiration.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Specialization of characters.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Puzzle game with enviromental mechanics.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You can’t pass the level without the other characters.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Awesome bosses.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1 + mechanic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Transformation of zombie / monkey.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Gives the player special attacks. </a:t>
            </a:r>
            <a:endParaRPr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2989"/>
            <a:ext cx="4166400" cy="320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475" y="2216300"/>
            <a:ext cx="3797925" cy="30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2 + mechanic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Unique kind of characters, very clear each role.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You can’t pass the level without the other character. </a:t>
            </a:r>
            <a:endParaRPr sz="24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5173" l="0" r="0" t="16012"/>
          <a:stretch/>
        </p:blipFill>
        <p:spPr>
          <a:xfrm>
            <a:off x="110575" y="2857500"/>
            <a:ext cx="4614750" cy="2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9143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