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73604FD-5F11-4BC6-8635-2FCEA45FCC2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0A50B71-43CB-479C-84D6-8BEAC9280F75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7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4FD-5F11-4BC6-8635-2FCEA45FCC2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B71-43CB-479C-84D6-8BEAC9280F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374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4FD-5F11-4BC6-8635-2FCEA45FCC2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B71-43CB-479C-84D6-8BEAC9280F75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765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4FD-5F11-4BC6-8635-2FCEA45FCC2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B71-43CB-479C-84D6-8BEAC9280F75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595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4FD-5F11-4BC6-8635-2FCEA45FCC2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B71-43CB-479C-84D6-8BEAC9280F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2342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4FD-5F11-4BC6-8635-2FCEA45FCC2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B71-43CB-479C-84D6-8BEAC9280F75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422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4FD-5F11-4BC6-8635-2FCEA45FCC2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B71-43CB-479C-84D6-8BEAC9280F75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695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4FD-5F11-4BC6-8635-2FCEA45FCC2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B71-43CB-479C-84D6-8BEAC9280F75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485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4FD-5F11-4BC6-8635-2FCEA45FCC2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B71-43CB-479C-84D6-8BEAC9280F75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57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4FD-5F11-4BC6-8635-2FCEA45FCC2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B71-43CB-479C-84D6-8BEAC9280F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791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4FD-5F11-4BC6-8635-2FCEA45FCC2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B71-43CB-479C-84D6-8BEAC9280F75}" type="slidenum">
              <a:rPr lang="es-CL" smtClean="0"/>
              <a:t>‹Nº›</a:t>
            </a:fld>
            <a:endParaRPr lang="es-C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1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4FD-5F11-4BC6-8635-2FCEA45FCC2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B71-43CB-479C-84D6-8BEAC9280F75}" type="slidenum">
              <a:rPr lang="es-CL" smtClean="0"/>
              <a:t>‹Nº›</a:t>
            </a:fld>
            <a:endParaRPr lang="es-CL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13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4FD-5F11-4BC6-8635-2FCEA45FCC2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B71-43CB-479C-84D6-8BEAC9280F75}" type="slidenum">
              <a:rPr lang="es-CL" smtClean="0"/>
              <a:t>‹Nº›</a:t>
            </a:fld>
            <a:endParaRPr lang="es-C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10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4FD-5F11-4BC6-8635-2FCEA45FCC2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B71-43CB-479C-84D6-8BEAC9280F75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7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4FD-5F11-4BC6-8635-2FCEA45FCC2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B71-43CB-479C-84D6-8BEAC9280F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869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4FD-5F11-4BC6-8635-2FCEA45FCC2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B71-43CB-479C-84D6-8BEAC9280F75}" type="slidenum">
              <a:rPr lang="es-CL" smtClean="0"/>
              <a:t>‹Nº›</a:t>
            </a:fld>
            <a:endParaRPr lang="es-C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46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4FD-5F11-4BC6-8635-2FCEA45FCC2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B71-43CB-479C-84D6-8BEAC9280F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760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3604FD-5F11-4BC6-8635-2FCEA45FCC20}" type="datetimeFigureOut">
              <a:rPr lang="es-CL" smtClean="0"/>
              <a:t>09-06-2020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A50B71-43CB-479C-84D6-8BEAC9280F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316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7B6D8-3DF8-46D3-BA73-E7C48D96B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786231"/>
            <a:ext cx="6815669" cy="1361921"/>
          </a:xfrm>
        </p:spPr>
        <p:txBody>
          <a:bodyPr/>
          <a:lstStyle/>
          <a:p>
            <a:r>
              <a:rPr lang="es-CL" dirty="0"/>
              <a:t>Peluquería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54D500-B4DA-4887-A420-0466AC4D2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3709848"/>
            <a:ext cx="6815669" cy="1515534"/>
          </a:xfrm>
        </p:spPr>
        <p:txBody>
          <a:bodyPr>
            <a:normAutofit/>
          </a:bodyPr>
          <a:lstStyle/>
          <a:p>
            <a:pPr algn="l"/>
            <a:r>
              <a:rPr lang="es-CL" sz="1400" dirty="0"/>
              <a:t>Integrantes: </a:t>
            </a:r>
          </a:p>
          <a:p>
            <a:pPr algn="l"/>
            <a:r>
              <a:rPr lang="es-CL" sz="1400" dirty="0"/>
              <a:t>Brian Atanasovici - Raúl Vásquez</a:t>
            </a:r>
          </a:p>
          <a:p>
            <a:pPr algn="l"/>
            <a:r>
              <a:rPr lang="es-CL" sz="1400" dirty="0"/>
              <a:t>Martin Barraza  -Javier Cáceres</a:t>
            </a:r>
          </a:p>
          <a:p>
            <a:pPr algn="l"/>
            <a:r>
              <a:rPr lang="es-CL" sz="1400" dirty="0"/>
              <a:t>Luciano </a:t>
            </a:r>
            <a:r>
              <a:rPr lang="es-CL" sz="1400" dirty="0" err="1"/>
              <a:t>Huenuvil</a:t>
            </a:r>
            <a:r>
              <a:rPr lang="es-CL" sz="1400" dirty="0"/>
              <a:t> - Matías Espinoza</a:t>
            </a:r>
          </a:p>
          <a:p>
            <a:pPr algn="l"/>
            <a:endParaRPr lang="es-CL" sz="1400" dirty="0"/>
          </a:p>
          <a:p>
            <a:pPr algn="l"/>
            <a:endParaRPr lang="es-CL" sz="1200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9452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166578C-4316-4C10-89C0-CBAD8BCB6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67EAD6BE-6743-4E5D-B371-D6D422290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A21397-70AD-4B22-B332-41C5E2CA8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76B637C-5B6A-4B3F-951A-42C0E88B52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CFCE98-3E90-4230-9F34-423CD9A73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B6E6422-6AEA-47B7-9770-5516483C4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432F8A4-33D0-4CE5-ACBF-F9BDA7C0A9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E902518-74D5-441D-BEB5-BD6076E5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r>
              <a:rPr lang="es-CL" dirty="0"/>
              <a:t>Problema a resolver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940E9A-BC73-4828-82AC-C6F5C978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7E94D979-72A1-40AD-A162-B8DA16BFD1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" r="5087" b="1"/>
          <a:stretch/>
        </p:blipFill>
        <p:spPr>
          <a:xfrm>
            <a:off x="1412683" y="1410208"/>
            <a:ext cx="2433793" cy="38587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EBB388-E9A7-4AEA-BCD7-0922DECAF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72C738-AAE2-4D9F-B414-1A9F2CBA0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482" y="2556932"/>
            <a:ext cx="6260114" cy="3318936"/>
          </a:xfrm>
        </p:spPr>
        <p:txBody>
          <a:bodyPr>
            <a:normAutofit/>
          </a:bodyPr>
          <a:lstStyle/>
          <a:p>
            <a:r>
              <a:rPr lang="es-CL" dirty="0"/>
              <a:t>El problema principal que se quiere combatir es el trabajo manual de registro de horas y los pagos, al ser de forma manual puede generar un trabajo lento y tedioso para el o los trabajadores de la peluquería. 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2378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11FE44B-46D1-485F-88E0-F790CE42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57D4B92A-5EF4-4B95-8004-943EE0628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C93532B-75B6-4775-9B2B-2064D71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A6CE258-75E4-4B8E-9C2C-620A11F97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AEEA47-89DA-4860-87E2-DC953998E6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DDD0F81-BADD-46AE-BDB8-65D419C01D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08A4150D-E0D7-4796-8DF9-4BB3BA13E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D757658-1FB6-456F-A9AB-B91B600D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endParaRPr lang="es-CL" sz="24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72FA93-03B0-4857-8946-E04C5E7E2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4DED53-F7F9-4E47-ADCC-0BA937816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endParaRPr lang="en-US" sz="1600"/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286D483E-08F3-4989-AFC7-61D8081476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0" b="-1"/>
          <a:stretch/>
        </p:blipFill>
        <p:spPr>
          <a:xfrm>
            <a:off x="442913" y="457200"/>
            <a:ext cx="11287125" cy="591502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72749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166578C-4316-4C10-89C0-CBAD8BCB6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67EAD6BE-6743-4E5D-B371-D6D422290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A21397-70AD-4B22-B332-41C5E2CA8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76B637C-5B6A-4B3F-951A-42C0E88B52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ACFCE98-3E90-4230-9F34-423CD9A73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B6E6422-6AEA-47B7-9770-5516483C4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7432F8A4-33D0-4CE5-ACBF-F9BDA7C0A9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4CE758D-5AFA-4540-9E8E-F21A03E2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r>
              <a:rPr lang="es-CL" dirty="0"/>
              <a:t>Beneficios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940E9A-BC73-4828-82AC-C6F5C978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magen que contiene interior, tabla, comida, plato&#10;&#10;Descripción generada automáticamente">
            <a:extLst>
              <a:ext uri="{FF2B5EF4-FFF2-40B4-BE49-F238E27FC236}">
                <a16:creationId xmlns:a16="http://schemas.microsoft.com/office/drawing/2014/main" id="{7953B7D2-3A2F-4E69-BDCF-E641D1F3DA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1" r="36327" b="-2"/>
          <a:stretch/>
        </p:blipFill>
        <p:spPr>
          <a:xfrm>
            <a:off x="1412683" y="1410208"/>
            <a:ext cx="2433793" cy="385878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EBB388-E9A7-4AEA-BCD7-0922DECAF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8FDB5F-6EE3-4DC2-9D62-831C25D47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482" y="2556932"/>
            <a:ext cx="6260114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Los beneficios que se obtendrán mediante el proceso de digitalización serán los siguientes: </a:t>
            </a:r>
          </a:p>
          <a:p>
            <a:r>
              <a:rPr lang="es-CL" dirty="0"/>
              <a:t>Digitalización</a:t>
            </a:r>
          </a:p>
          <a:p>
            <a:r>
              <a:rPr lang="es-CL" dirty="0"/>
              <a:t>Reserva de hora</a:t>
            </a:r>
          </a:p>
          <a:p>
            <a:r>
              <a:rPr lang="es-CL" dirty="0"/>
              <a:t>Perfil de Trabajador</a:t>
            </a:r>
          </a:p>
          <a:p>
            <a:r>
              <a:rPr lang="es-CL" dirty="0"/>
              <a:t>Agilizar el trabajo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6671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A62C0-BD7A-4AE6-83CD-F9AB6D45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292DA7-08C4-4067-B87E-96E23A8A6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L" dirty="0"/>
              <a:t>Las diferencias con respecto a otras soluciones se basan en los propios beneficios que serán entregados tanto al trabajador como al cliente.</a:t>
            </a:r>
          </a:p>
          <a:p>
            <a:r>
              <a:rPr lang="es-CL" dirty="0"/>
              <a:t>Además de un sistema de agenda de hora, se agregara un perfil de trabajo para cada trabajador</a:t>
            </a:r>
          </a:p>
          <a:p>
            <a:r>
              <a:rPr lang="es-CL" dirty="0"/>
              <a:t>Foro interactivo donde los clientes pueden interactuar entre si.</a:t>
            </a:r>
          </a:p>
          <a:p>
            <a:r>
              <a:rPr lang="es-CL" dirty="0"/>
              <a:t>Sistema de agenda que estará a cargo del trabajador y el administrador de la peluquería</a:t>
            </a:r>
          </a:p>
          <a:p>
            <a:r>
              <a:rPr lang="es-CL" dirty="0"/>
              <a:t>Catalogo de servicios</a:t>
            </a:r>
          </a:p>
          <a:p>
            <a:pPr marL="0" indent="0">
              <a:buNone/>
            </a:pP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5119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156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Orgánico</vt:lpstr>
      <vt:lpstr>Peluquería</vt:lpstr>
      <vt:lpstr>Problema a resolver</vt:lpstr>
      <vt:lpstr>Presentación de PowerPoint</vt:lpstr>
      <vt:lpstr>Beneficios</vt:lpstr>
      <vt:lpstr>Diferencias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Peluquería</dc:title>
  <dc:creator>Brian Atanasovici</dc:creator>
  <cp:lastModifiedBy>Walter Caceres</cp:lastModifiedBy>
  <cp:revision>4</cp:revision>
  <dcterms:created xsi:type="dcterms:W3CDTF">2020-06-10T00:03:08Z</dcterms:created>
  <dcterms:modified xsi:type="dcterms:W3CDTF">2020-06-10T00:50:27Z</dcterms:modified>
</cp:coreProperties>
</file>