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4eac2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4eac2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84eac2e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84eac2e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84eac2e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84eac2e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84eac2e3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84eac2e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84eac2e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84eac2e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2 - Armando un prototipo de visualización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 Dashboard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2 - Grupo 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2250" y="3719175"/>
            <a:ext cx="48465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Yisella Carrasco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Raúl Muñoz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Hugo Tapia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Begoña Urtubia</a:t>
            </a:r>
            <a:endParaRPr sz="1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1050" y="294575"/>
            <a:ext cx="5079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Instrucciones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1050" y="887375"/>
            <a:ext cx="85371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Con un conjunto de datos a su elección, armar un prototipo para tres perfiles.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Se debe responder a las siguientes preguntas: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¿A quienes </a:t>
            </a:r>
            <a:r>
              <a:rPr lang="es" sz="1200">
                <a:solidFill>
                  <a:schemeClr val="dk1"/>
                </a:solidFill>
              </a:rPr>
              <a:t>podría</a:t>
            </a:r>
            <a:r>
              <a:rPr lang="es" sz="1200">
                <a:solidFill>
                  <a:schemeClr val="dk1"/>
                </a:solidFill>
              </a:rPr>
              <a:t> servir esta información? ¿</a:t>
            </a:r>
            <a:r>
              <a:rPr lang="es" sz="1200">
                <a:solidFill>
                  <a:schemeClr val="dk1"/>
                </a:solidFill>
              </a:rPr>
              <a:t>Qué</a:t>
            </a:r>
            <a:r>
              <a:rPr lang="es" sz="1200">
                <a:solidFill>
                  <a:schemeClr val="dk1"/>
                </a:solidFill>
              </a:rPr>
              <a:t> preguntas debe responder? Identifique tres perfiles distintos (describir, explayarse)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Para tres de los perfiles anteriores, </a:t>
            </a:r>
            <a:r>
              <a:rPr lang="es" sz="1200">
                <a:solidFill>
                  <a:schemeClr val="dk1"/>
                </a:solidFill>
              </a:rPr>
              <a:t>qué</a:t>
            </a:r>
            <a:r>
              <a:rPr lang="es" sz="1200">
                <a:solidFill>
                  <a:schemeClr val="dk1"/>
                </a:solidFill>
              </a:rPr>
              <a:t> información </a:t>
            </a:r>
            <a:r>
              <a:rPr lang="es" sz="1200">
                <a:solidFill>
                  <a:schemeClr val="dk1"/>
                </a:solidFill>
              </a:rPr>
              <a:t>debería</a:t>
            </a:r>
            <a:r>
              <a:rPr lang="es" sz="1200">
                <a:solidFill>
                  <a:schemeClr val="dk1"/>
                </a:solidFill>
              </a:rPr>
              <a:t> contener cada Dashboard?¿Por </a:t>
            </a:r>
            <a:r>
              <a:rPr lang="es" sz="1200">
                <a:solidFill>
                  <a:schemeClr val="dk1"/>
                </a:solidFill>
              </a:rPr>
              <a:t>qué</a:t>
            </a:r>
            <a:r>
              <a:rPr lang="es" sz="1200">
                <a:solidFill>
                  <a:schemeClr val="dk1"/>
                </a:solidFill>
              </a:rPr>
              <a:t>? (describir, explayarse)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Elija uno de los perfiles anteriores y diseñe un </a:t>
            </a:r>
            <a:r>
              <a:rPr lang="es" sz="1200">
                <a:solidFill>
                  <a:schemeClr val="dk1"/>
                </a:solidFill>
              </a:rPr>
              <a:t>Dashboard </a:t>
            </a:r>
            <a:r>
              <a:rPr lang="es" sz="1200">
                <a:solidFill>
                  <a:schemeClr val="dk1"/>
                </a:solidFill>
              </a:rPr>
              <a:t>(prototipo). Disponga de los elementos en el </a:t>
            </a:r>
            <a:r>
              <a:rPr lang="es" sz="1200">
                <a:solidFill>
                  <a:schemeClr val="dk1"/>
                </a:solidFill>
              </a:rPr>
              <a:t>espacio</a:t>
            </a:r>
            <a:r>
              <a:rPr lang="es" sz="1200">
                <a:solidFill>
                  <a:schemeClr val="dk1"/>
                </a:solidFill>
              </a:rPr>
              <a:t> y complete cada </a:t>
            </a:r>
            <a:r>
              <a:rPr lang="es" sz="1200">
                <a:solidFill>
                  <a:schemeClr val="dk1"/>
                </a:solidFill>
              </a:rPr>
              <a:t>rectángulo</a:t>
            </a:r>
            <a:r>
              <a:rPr lang="es" sz="1200">
                <a:solidFill>
                  <a:schemeClr val="dk1"/>
                </a:solidFill>
              </a:rPr>
              <a:t> con la información que deberá disponibilizar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000" y="152400"/>
            <a:ext cx="83744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31050" y="152400"/>
            <a:ext cx="85371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¿A quienes podría servir esta información? ¿Qué preguntas debe responder? Identifique tres perfiles distintos (describir, explayarse)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3450" y="927600"/>
            <a:ext cx="85371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Esta informacion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31050" y="231575"/>
            <a:ext cx="8537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Para tres de los perfiles anteriores, qué información debería contener cada Dashboard?¿Por qué? (describir, explayarse)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03450" y="927600"/>
            <a:ext cx="85371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Esta informacion fhladald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31050" y="294025"/>
            <a:ext cx="8537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Elija uno de los perfiles anteriores y diseñe un Dashboard (prototipo). Disponga de los elementos en el espacio y complete cada rectángulo con la información que deberá disponibilizar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725"/>
            <a:ext cx="8839198" cy="401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