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6a2dba7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6a2dba7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c6a2dba7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c6a2dba7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c6a2dba7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c6a2dba7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bebf63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1bebf63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bebf63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bebf63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bebf63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1bebf63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bebf63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1bebf63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1bebf63a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1bebf63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1bebf63a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1bebf63a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6a2dba7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6a2dba7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6a2dba7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6a2dba7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6a2dba7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6a2dba7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6a2dba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6a2dba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6a2dba7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6a2dba7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bebf63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1bebf63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6a2dba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6a2dba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1bebf63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1bebf63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10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Aplicación</a:t>
            </a:r>
            <a:r>
              <a:rPr b="1" lang="es-419"/>
              <a:t> web de venta de relojes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07100" y="4040250"/>
            <a:ext cx="31644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Reybin Jiménez Rosario 	1-13-2675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Jose R. Quezada 		2-17-1675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Wayddy Ashley Grullón	2-18-0269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Lista de productos</a:t>
            </a:r>
            <a:endParaRPr b="1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8" y="1254500"/>
            <a:ext cx="828471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Agregar productos</a:t>
            </a:r>
            <a:endParaRPr b="1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25" y="1307850"/>
            <a:ext cx="784036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Editar productos</a:t>
            </a:r>
            <a:endParaRPr b="1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088" y="1307850"/>
            <a:ext cx="476981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Despacho</a:t>
            </a:r>
            <a:endParaRPr b="1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75" y="1242400"/>
            <a:ext cx="789591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Consultar ventas</a:t>
            </a:r>
            <a:endParaRPr b="1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63" y="1169775"/>
            <a:ext cx="727898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Reporte de clientes</a:t>
            </a:r>
            <a:endParaRPr b="1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75" y="1242425"/>
            <a:ext cx="764489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Reporte de </a:t>
            </a:r>
            <a:r>
              <a:rPr b="1" lang="es-419"/>
              <a:t>artículos</a:t>
            </a:r>
            <a:endParaRPr b="1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85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Gráfico</a:t>
            </a:r>
            <a:r>
              <a:rPr b="1" lang="es-419"/>
              <a:t> de ventas por mes</a:t>
            </a:r>
            <a:endParaRPr b="1"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81900"/>
            <a:ext cx="70676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13" y="1140813"/>
            <a:ext cx="4977175" cy="28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Estructura del menú de navegación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675" y="1157675"/>
            <a:ext cx="558865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Registro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18624" l="0" r="0" t="9742"/>
          <a:stretch/>
        </p:blipFill>
        <p:spPr>
          <a:xfrm>
            <a:off x="1297500" y="1105200"/>
            <a:ext cx="6363501" cy="364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Inicio de sesión</a:t>
            </a:r>
            <a:endParaRPr b="1"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41589" l="0" r="0" t="9739"/>
          <a:stretch/>
        </p:blipFill>
        <p:spPr>
          <a:xfrm>
            <a:off x="1297500" y="1307850"/>
            <a:ext cx="7038899" cy="274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Administrar cuenta</a:t>
            </a:r>
            <a:endParaRPr b="1"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9030" l="0" r="0" t="9397"/>
          <a:stretch/>
        </p:blipFill>
        <p:spPr>
          <a:xfrm>
            <a:off x="1297500" y="1186825"/>
            <a:ext cx="5625251" cy="36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Catálogo o lista de productos</a:t>
            </a:r>
            <a:endParaRPr b="1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9775"/>
            <a:ext cx="684242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Detalle de producto</a:t>
            </a:r>
            <a:endParaRPr b="1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93975"/>
            <a:ext cx="706170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Carrito</a:t>
            </a:r>
            <a:endParaRPr b="1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0" y="1307850"/>
            <a:ext cx="809430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Estado de compra</a:t>
            </a:r>
            <a:endParaRPr b="1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30300"/>
            <a:ext cx="750614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