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9" r:id="rId11"/>
    <p:sldId id="262" r:id="rId12"/>
    <p:sldId id="267" r:id="rId13"/>
    <p:sldId id="268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A582-3054-434C-A0D8-A4ADD0A04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CBD93-D903-42C1-B52E-AE25499AE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54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Server PP</a:t>
            </a:r>
          </a:p>
          <a:p>
            <a:r>
              <a:rPr lang="en-US" dirty="0"/>
              <a:t>Dynamic Apps</a:t>
            </a:r>
          </a:p>
          <a:p>
            <a:endParaRPr lang="en-US" dirty="0"/>
          </a:p>
          <a:p>
            <a:r>
              <a:rPr lang="en-US" dirty="0"/>
              <a:t>Raul Diez Canseco 				Christian Galarza</a:t>
            </a:r>
          </a:p>
        </p:txBody>
      </p:sp>
    </p:spTree>
    <p:extLst>
      <p:ext uri="{BB962C8B-B14F-4D97-AF65-F5344CB8AC3E}">
        <p14:creationId xmlns:p14="http://schemas.microsoft.com/office/powerpoint/2010/main" val="17785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1A56-901E-4281-A003-9E60919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Windows Server </a:t>
            </a:r>
            <a:r>
              <a:rPr lang="es-ES" dirty="0" err="1"/>
              <a:t>Power</a:t>
            </a:r>
            <a:r>
              <a:rPr lang="es-ES" dirty="0"/>
              <a:t> 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7A2D-3E53-4070-B035-8313E37A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2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86C9-6471-4C1D-84B2-3A71A7F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Windows Server </a:t>
            </a:r>
            <a:r>
              <a:rPr lang="es-ES" dirty="0" err="1"/>
              <a:t>Power</a:t>
            </a:r>
            <a:r>
              <a:rPr lang="es-ES" dirty="0"/>
              <a:t> 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5BBA-AC2E-4E25-8459-E10AB969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Windows Server PowerPack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1C34A-0C4C-4AD6-B22F-7CCE4FD16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1" t="13472" b="68000"/>
          <a:stretch/>
        </p:blipFill>
        <p:spPr>
          <a:xfrm>
            <a:off x="1672046" y="2656523"/>
            <a:ext cx="8217674" cy="1270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8D898-A691-4B69-B86C-7E4310BCD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7" t="13972" r="970" b="46713"/>
          <a:stretch/>
        </p:blipFill>
        <p:spPr>
          <a:xfrm>
            <a:off x="1301658" y="4012066"/>
            <a:ext cx="9218296" cy="25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75C8-5E04-44BD-AB8E-1F18C8EA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Collection</a:t>
            </a:r>
            <a:r>
              <a:rPr lang="es-ES" dirty="0"/>
              <a:t> </a:t>
            </a:r>
            <a:r>
              <a:rPr lang="es-ES" dirty="0" err="1"/>
              <a:t>objects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961FCC-2AD2-4464-8E26-7526F076C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2"/>
          <a:stretch/>
        </p:blipFill>
        <p:spPr>
          <a:xfrm>
            <a:off x="685800" y="1721304"/>
            <a:ext cx="7040140" cy="50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9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3CA4-AC74-402D-9DA6-031312B1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Snippels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6E6CB-CEBD-4681-AEFB-92A1C765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2"/>
          <a:stretch/>
        </p:blipFill>
        <p:spPr>
          <a:xfrm>
            <a:off x="2550339" y="1820091"/>
            <a:ext cx="6937115" cy="49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9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5FF-24D0-4262-B860-C38518B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Dynamics </a:t>
            </a:r>
            <a:r>
              <a:rPr lang="es-ES" dirty="0" err="1"/>
              <a:t>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D0BA-C946-42A0-BBBB-A53E24F3C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Archetypes</a:t>
            </a:r>
            <a:endParaRPr lang="es-ES" dirty="0"/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Journal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9CCB9-8FEC-4915-8646-69F20CD26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Bulk Snippet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Internal Collection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Snippet</a:t>
            </a:r>
          </a:p>
          <a:p>
            <a:pPr lvl="1"/>
            <a:r>
              <a:rPr lang="en-US" dirty="0"/>
              <a:t>SNMP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dirty="0"/>
              <a:t>WMI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120341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EEEE-FCBB-42ED-B28E-19CE8968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Dynamics </a:t>
            </a:r>
            <a:r>
              <a:rPr lang="es-ES" dirty="0" err="1"/>
              <a:t>Applications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C0B48C-BBE4-41B1-A4B2-F83C013C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22"/>
          <a:stretch/>
        </p:blipFill>
        <p:spPr>
          <a:xfrm>
            <a:off x="2165754" y="1741714"/>
            <a:ext cx="6654612" cy="48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33AC-B4C0-4267-8447-804CC38B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2E1F3-4B3E-418D-B9F8-8CAEFBA3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58"/>
          <a:stretch/>
        </p:blipFill>
        <p:spPr>
          <a:xfrm>
            <a:off x="925942" y="2285728"/>
            <a:ext cx="5170058" cy="37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F3E9-293F-48D3-B602-0CCC1C9F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D665-D034-43DA-99B9-EDA54BAC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Overview</a:t>
            </a:r>
            <a:endParaRPr lang="es-ES" dirty="0"/>
          </a:p>
          <a:p>
            <a:r>
              <a:rPr lang="es-ES" dirty="0" err="1"/>
              <a:t>Architecture</a:t>
            </a:r>
            <a:endParaRPr lang="es-ES" dirty="0"/>
          </a:p>
          <a:p>
            <a:r>
              <a:rPr lang="es-ES" dirty="0" err="1"/>
              <a:t>Installation</a:t>
            </a:r>
            <a:endParaRPr lang="es-ES" dirty="0"/>
          </a:p>
          <a:p>
            <a:r>
              <a:rPr lang="es-ES" dirty="0" err="1"/>
              <a:t>Upgrade</a:t>
            </a:r>
            <a:endParaRPr lang="es-ES" dirty="0"/>
          </a:p>
          <a:p>
            <a:r>
              <a:rPr lang="es-ES" dirty="0"/>
              <a:t>Windows Server </a:t>
            </a:r>
            <a:r>
              <a:rPr lang="es-ES" dirty="0" err="1"/>
              <a:t>Power</a:t>
            </a:r>
            <a:r>
              <a:rPr lang="es-ES" dirty="0"/>
              <a:t> Pack</a:t>
            </a:r>
          </a:p>
          <a:p>
            <a:r>
              <a:rPr lang="es-ES" dirty="0"/>
              <a:t>Dynamics </a:t>
            </a:r>
            <a:r>
              <a:rPr lang="es-ES" dirty="0" err="1"/>
              <a:t>Aplications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DF7-3E61-4D1A-B4FD-6DF74292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F356-2444-4A6F-B3F0-6CE3709D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3EEB-B69F-4A37-AD2A-01846B8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46A3-302D-42B7-B487-04A6F2E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All</a:t>
            </a:r>
            <a:r>
              <a:rPr lang="es-ES" dirty="0"/>
              <a:t> in </a:t>
            </a:r>
            <a:r>
              <a:rPr lang="es-ES" dirty="0" err="1"/>
              <a:t>One</a:t>
            </a:r>
            <a:endParaRPr lang="es-ES" dirty="0"/>
          </a:p>
          <a:p>
            <a:r>
              <a:rPr lang="es-ES" dirty="0" err="1"/>
              <a:t>Distributed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21478-4467-4335-B6B4-75A57F9D2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Interface </a:t>
            </a:r>
          </a:p>
          <a:p>
            <a:r>
              <a:rPr lang="en-US" dirty="0"/>
              <a:t>Database </a:t>
            </a:r>
          </a:p>
          <a:p>
            <a:r>
              <a:rPr lang="en-US" dirty="0"/>
              <a:t>Data Collection </a:t>
            </a:r>
          </a:p>
          <a:p>
            <a:r>
              <a:rPr lang="en-US" dirty="0"/>
              <a:t>Message Collection </a:t>
            </a:r>
          </a:p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16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A26A9-2E55-468D-99CE-B78C2481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6" t="35047" r="16533" b="36635"/>
          <a:stretch/>
        </p:blipFill>
        <p:spPr>
          <a:xfrm>
            <a:off x="1410789" y="4499040"/>
            <a:ext cx="4902925" cy="194201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DA8E8F3-31A0-44D2-AC1E-1F8DD402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8331D-FDD4-4538-A717-A8854DED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537731"/>
            <a:ext cx="5079991" cy="823912"/>
          </a:xfrm>
        </p:spPr>
        <p:txBody>
          <a:bodyPr/>
          <a:lstStyle/>
          <a:p>
            <a:r>
              <a:rPr lang="es-ES" dirty="0" err="1"/>
              <a:t>All</a:t>
            </a:r>
            <a:r>
              <a:rPr lang="es-ES" dirty="0"/>
              <a:t> in </a:t>
            </a:r>
            <a:r>
              <a:rPr lang="es-ES" dirty="0" err="1"/>
              <a:t>One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1E265-77D0-4388-A9B5-B3427281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537731"/>
            <a:ext cx="5105400" cy="823912"/>
          </a:xfrm>
        </p:spPr>
        <p:txBody>
          <a:bodyPr/>
          <a:lstStyle/>
          <a:p>
            <a:r>
              <a:rPr lang="es-ES" dirty="0" err="1"/>
              <a:t>Distributed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38687-EC0B-4B4E-8E7B-C9E93D3CF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71" t="35174" r="16714" b="23937"/>
          <a:stretch/>
        </p:blipFill>
        <p:spPr>
          <a:xfrm>
            <a:off x="914409" y="2361643"/>
            <a:ext cx="3378926" cy="280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33F15-2F62-4E9C-8EBC-65BFA5B8F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77" t="33468" r="11602" b="27365"/>
          <a:stretch/>
        </p:blipFill>
        <p:spPr>
          <a:xfrm>
            <a:off x="6400800" y="2420698"/>
            <a:ext cx="4415518" cy="2686051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232809F-3037-4F93-99AD-460F80B0964D}"/>
              </a:ext>
            </a:extLst>
          </p:cNvPr>
          <p:cNvSpPr txBox="1">
            <a:spLocks/>
          </p:cNvSpPr>
          <p:nvPr/>
        </p:nvSpPr>
        <p:spPr>
          <a:xfrm>
            <a:off x="6426209" y="5399982"/>
            <a:ext cx="507999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2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00FA-466C-41D2-90D5-17D7C29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Backup, Recovery &amp; High Availability Options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3AE1-0DC8-483C-BD09-19628B9E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Backups </a:t>
            </a:r>
          </a:p>
          <a:p>
            <a:r>
              <a:rPr lang="en-US" dirty="0"/>
              <a:t>Full Backup</a:t>
            </a:r>
          </a:p>
          <a:p>
            <a:r>
              <a:rPr lang="en-US" dirty="0"/>
              <a:t>High Availability for Database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High Availability for Data Collection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C29A3-2D75-42BE-A6C4-B41CD0BAB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7" t="44584" r="3488" b="32190"/>
          <a:stretch/>
        </p:blipFill>
        <p:spPr>
          <a:xfrm>
            <a:off x="2895600" y="4391706"/>
            <a:ext cx="6207306" cy="15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2CC6-845E-4045-B590-B003DBC2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EAB6-F9DB-460B-9056-6088FE6F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Hardware </a:t>
            </a:r>
            <a:r>
              <a:rPr lang="es-ES" dirty="0" err="1"/>
              <a:t>Requirements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n-US" dirty="0"/>
              <a:t>Military Unique Deployment </a:t>
            </a:r>
          </a:p>
          <a:p>
            <a:pPr lvl="1"/>
            <a:r>
              <a:rPr lang="en-US" dirty="0"/>
              <a:t>More restricted use of credentials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C165C-26E3-4037-A357-B31C2A66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0707"/>
              </p:ext>
            </p:extLst>
          </p:nvPr>
        </p:nvGraphicFramePr>
        <p:xfrm>
          <a:off x="1753326" y="283584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907524974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2589070268"/>
                    </a:ext>
                  </a:extLst>
                </a:gridCol>
                <a:gridCol w="1622697">
                  <a:extLst>
                    <a:ext uri="{9D8B030D-6E8A-4147-A177-3AD203B41FA5}">
                      <a16:colId xmlns:a16="http://schemas.microsoft.com/office/drawing/2014/main" val="1456506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2057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RAM (GB)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CPU Cares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Disk (GB)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Database</a:t>
                      </a:r>
                      <a:r>
                        <a:rPr lang="es-ES" dirty="0"/>
                        <a:t>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Data </a:t>
                      </a:r>
                      <a:r>
                        <a:rPr lang="es-ES" dirty="0" err="1"/>
                        <a:t>Collectors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1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Message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Collectors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74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063E-340B-4C47-8071-FB50B11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6FD0-A817-4671-800B-2160159C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Distributed system</a:t>
            </a:r>
          </a:p>
          <a:p>
            <a:r>
              <a:rPr lang="en-US" dirty="0"/>
              <a:t>https://ip-address-of-appliance:7700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SL1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18BA8-E9BF-42D7-A89E-D0FDA380538A}"/>
              </a:ext>
            </a:extLst>
          </p:cNvPr>
          <p:cNvPicPr/>
          <p:nvPr/>
        </p:nvPicPr>
        <p:blipFill rotWithShape="1">
          <a:blip r:embed="rId2"/>
          <a:srcRect l="18954" t="6816" r="17901" b="56711"/>
          <a:stretch/>
        </p:blipFill>
        <p:spPr bwMode="auto">
          <a:xfrm>
            <a:off x="6260782" y="2329589"/>
            <a:ext cx="5156835" cy="1613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812C6-B609-42BF-8675-4930C7F6843B}"/>
              </a:ext>
            </a:extLst>
          </p:cNvPr>
          <p:cNvPicPr/>
          <p:nvPr/>
        </p:nvPicPr>
        <p:blipFill rotWithShape="1">
          <a:blip r:embed="rId3"/>
          <a:srcRect t="8036" b="47061"/>
          <a:stretch/>
        </p:blipFill>
        <p:spPr bwMode="auto">
          <a:xfrm>
            <a:off x="5562600" y="4175871"/>
            <a:ext cx="5943600" cy="180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908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298A-529C-4658-AD2D-F7F6906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5987-AA5F-4BF3-954A-90C4B690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65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145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Science Logic</vt:lpstr>
      <vt:lpstr>PowerPoint Presentation</vt:lpstr>
      <vt:lpstr>overview</vt:lpstr>
      <vt:lpstr>Architecture</vt:lpstr>
      <vt:lpstr>Architecture</vt:lpstr>
      <vt:lpstr>Backup, Recovery &amp; High Availability Options </vt:lpstr>
      <vt:lpstr>Installation</vt:lpstr>
      <vt:lpstr>Configuration</vt:lpstr>
      <vt:lpstr>Upgrade</vt:lpstr>
      <vt:lpstr>Windows Server Power Pack</vt:lpstr>
      <vt:lpstr>Windows Server Power Pack</vt:lpstr>
      <vt:lpstr>Collection objects</vt:lpstr>
      <vt:lpstr>Snippels</vt:lpstr>
      <vt:lpstr>Dynamics Applications</vt:lpstr>
      <vt:lpstr>Dynamics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Logic</dc:title>
  <dc:creator>Office</dc:creator>
  <cp:lastModifiedBy>Office</cp:lastModifiedBy>
  <cp:revision>9</cp:revision>
  <dcterms:created xsi:type="dcterms:W3CDTF">2020-01-09T22:19:57Z</dcterms:created>
  <dcterms:modified xsi:type="dcterms:W3CDTF">2020-01-11T16:36:21Z</dcterms:modified>
</cp:coreProperties>
</file>