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A582-3054-434C-A0D8-A4ADD0A04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CBD93-D903-42C1-B52E-AE25499AE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Windows Server PP</a:t>
            </a:r>
          </a:p>
          <a:p>
            <a:r>
              <a:rPr lang="en-US" dirty="0"/>
              <a:t>Dynamic Apps</a:t>
            </a:r>
          </a:p>
        </p:txBody>
      </p:sp>
    </p:spTree>
    <p:extLst>
      <p:ext uri="{BB962C8B-B14F-4D97-AF65-F5344CB8AC3E}">
        <p14:creationId xmlns:p14="http://schemas.microsoft.com/office/powerpoint/2010/main" val="17785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F3E9-293F-48D3-B602-0CCC1C9F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D665-D034-43DA-99B9-EDA54BAC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6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Science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Logic</dc:title>
  <dc:creator>Office</dc:creator>
  <cp:lastModifiedBy>Office</cp:lastModifiedBy>
  <cp:revision>1</cp:revision>
  <dcterms:created xsi:type="dcterms:W3CDTF">2020-01-09T22:19:57Z</dcterms:created>
  <dcterms:modified xsi:type="dcterms:W3CDTF">2020-01-09T22:24:28Z</dcterms:modified>
</cp:coreProperties>
</file>