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9"/>
  </p:notesMasterIdLst>
  <p:handoutMasterIdLst>
    <p:handoutMasterId r:id="rId20"/>
  </p:handoutMasterIdLst>
  <p:sldIdLst>
    <p:sldId id="510" r:id="rId2"/>
    <p:sldId id="534" r:id="rId3"/>
    <p:sldId id="494" r:id="rId4"/>
    <p:sldId id="546" r:id="rId5"/>
    <p:sldId id="492" r:id="rId6"/>
    <p:sldId id="535" r:id="rId7"/>
    <p:sldId id="536" r:id="rId8"/>
    <p:sldId id="548" r:id="rId9"/>
    <p:sldId id="508" r:id="rId10"/>
    <p:sldId id="495" r:id="rId11"/>
    <p:sldId id="532" r:id="rId12"/>
    <p:sldId id="544" r:id="rId13"/>
    <p:sldId id="496" r:id="rId14"/>
    <p:sldId id="538" r:id="rId15"/>
    <p:sldId id="537" r:id="rId16"/>
    <p:sldId id="539" r:id="rId17"/>
    <p:sldId id="519" r:id="rId18"/>
  </p:sldIdLst>
  <p:sldSz cx="10801350" cy="7200900"/>
  <p:notesSz cx="6815138" cy="9942513"/>
  <p:defaultTextStyle>
    <a:defPPr>
      <a:defRPr lang="es-ES"/>
    </a:defPPr>
    <a:lvl1pPr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268" userDrawn="1">
          <p15:clr>
            <a:srgbClr val="A4A3A4"/>
          </p15:clr>
        </p15:guide>
        <p15:guide id="2" pos="36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333FF"/>
    <a:srgbClr val="008000"/>
    <a:srgbClr val="99CCFF"/>
    <a:srgbClr val="CCFFCC"/>
    <a:srgbClr val="FFFF99"/>
    <a:srgbClr val="FF99CC"/>
    <a:srgbClr val="666699"/>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091" autoAdjust="0"/>
    <p:restoredTop sz="96201" autoAdjust="0"/>
  </p:normalViewPr>
  <p:slideViewPr>
    <p:cSldViewPr snapToGrid="0" showGuides="1">
      <p:cViewPr varScale="1">
        <p:scale>
          <a:sx n="101" d="100"/>
          <a:sy n="101" d="100"/>
        </p:scale>
        <p:origin x="1746" y="102"/>
      </p:cViewPr>
      <p:guideLst>
        <p:guide orient="horz" pos="2268"/>
        <p:guide pos="36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52750" cy="498475"/>
          </a:xfrm>
          <a:prstGeom prst="rect">
            <a:avLst/>
          </a:prstGeom>
          <a:noFill/>
          <a:ln w="9525">
            <a:noFill/>
            <a:miter lim="800000"/>
            <a:headEnd/>
            <a:tailEnd/>
          </a:ln>
          <a:effectLst/>
        </p:spPr>
        <p:txBody>
          <a:bodyPr vert="horz" wrap="square" lIns="91612" tIns="45805" rIns="91612" bIns="45805" numCol="1" anchor="t" anchorCtr="0" compatLnSpc="1">
            <a:prstTxWarp prst="textNoShape">
              <a:avLst/>
            </a:prstTxWarp>
          </a:bodyPr>
          <a:lstStyle>
            <a:lvl1pPr defTabSz="915988" eaLnBrk="1" hangingPunct="1">
              <a:spcBef>
                <a:spcPct val="0"/>
              </a:spcBef>
              <a:defRPr sz="1200" b="0">
                <a:solidFill>
                  <a:schemeClr val="tx1"/>
                </a:solidFill>
                <a:latin typeface="Arial" charset="0"/>
              </a:defRPr>
            </a:lvl1pPr>
          </a:lstStyle>
          <a:p>
            <a:pPr>
              <a:defRPr/>
            </a:pPr>
            <a:r>
              <a:rPr lang="es-ES"/>
              <a:t>TEMA 1: ECUACIONES DE MAXWELL</a:t>
            </a:r>
          </a:p>
        </p:txBody>
      </p:sp>
      <p:sp>
        <p:nvSpPr>
          <p:cNvPr id="5123" name="Rectangle 3"/>
          <p:cNvSpPr>
            <a:spLocks noGrp="1" noChangeArrowheads="1"/>
          </p:cNvSpPr>
          <p:nvPr>
            <p:ph type="dt" sz="quarter" idx="1"/>
          </p:nvPr>
        </p:nvSpPr>
        <p:spPr bwMode="auto">
          <a:xfrm>
            <a:off x="3860800" y="0"/>
            <a:ext cx="2952750" cy="498475"/>
          </a:xfrm>
          <a:prstGeom prst="rect">
            <a:avLst/>
          </a:prstGeom>
          <a:noFill/>
          <a:ln w="9525">
            <a:noFill/>
            <a:miter lim="800000"/>
            <a:headEnd/>
            <a:tailEnd/>
          </a:ln>
          <a:effectLst/>
        </p:spPr>
        <p:txBody>
          <a:bodyPr vert="horz" wrap="square" lIns="91612" tIns="45805" rIns="91612" bIns="45805" numCol="1" anchor="t" anchorCtr="0" compatLnSpc="1">
            <a:prstTxWarp prst="textNoShape">
              <a:avLst/>
            </a:prstTxWarp>
          </a:bodyPr>
          <a:lstStyle>
            <a:lvl1pPr algn="r" defTabSz="915988" eaLnBrk="1" hangingPunct="1">
              <a:spcBef>
                <a:spcPct val="0"/>
              </a:spcBef>
              <a:defRPr sz="1200" b="0">
                <a:solidFill>
                  <a:schemeClr val="tx1"/>
                </a:solidFill>
                <a:latin typeface="Arial" charset="0"/>
              </a:defRPr>
            </a:lvl1pPr>
          </a:lstStyle>
          <a:p>
            <a:pPr>
              <a:defRPr/>
            </a:pPr>
            <a:endParaRPr lang="es-ES"/>
          </a:p>
        </p:txBody>
      </p:sp>
      <p:sp>
        <p:nvSpPr>
          <p:cNvPr id="5124" name="Rectangle 4"/>
          <p:cNvSpPr>
            <a:spLocks noGrp="1" noChangeArrowheads="1"/>
          </p:cNvSpPr>
          <p:nvPr>
            <p:ph type="ftr" sz="quarter" idx="2"/>
          </p:nvPr>
        </p:nvSpPr>
        <p:spPr bwMode="auto">
          <a:xfrm>
            <a:off x="0" y="9442450"/>
            <a:ext cx="2952750" cy="498475"/>
          </a:xfrm>
          <a:prstGeom prst="rect">
            <a:avLst/>
          </a:prstGeom>
          <a:noFill/>
          <a:ln w="9525">
            <a:noFill/>
            <a:miter lim="800000"/>
            <a:headEnd/>
            <a:tailEnd/>
          </a:ln>
          <a:effectLst/>
        </p:spPr>
        <p:txBody>
          <a:bodyPr vert="horz" wrap="square" lIns="91612" tIns="45805" rIns="91612" bIns="45805" numCol="1" anchor="b" anchorCtr="0" compatLnSpc="1">
            <a:prstTxWarp prst="textNoShape">
              <a:avLst/>
            </a:prstTxWarp>
          </a:bodyPr>
          <a:lstStyle>
            <a:lvl1pPr defTabSz="915988" eaLnBrk="1" hangingPunct="1">
              <a:spcBef>
                <a:spcPct val="0"/>
              </a:spcBef>
              <a:defRPr sz="1200" b="0">
                <a:solidFill>
                  <a:schemeClr val="tx1"/>
                </a:solidFill>
                <a:latin typeface="Arial" charset="0"/>
              </a:defRPr>
            </a:lvl1pPr>
          </a:lstStyle>
          <a:p>
            <a:pPr>
              <a:defRPr/>
            </a:pPr>
            <a:r>
              <a:rPr lang="es-ES"/>
              <a:t>FNT - CURSO 2005/2006</a:t>
            </a:r>
          </a:p>
        </p:txBody>
      </p:sp>
      <p:sp>
        <p:nvSpPr>
          <p:cNvPr id="5125" name="Rectangle 5"/>
          <p:cNvSpPr>
            <a:spLocks noGrp="1" noChangeArrowheads="1"/>
          </p:cNvSpPr>
          <p:nvPr>
            <p:ph type="sldNum" sz="quarter" idx="3"/>
          </p:nvPr>
        </p:nvSpPr>
        <p:spPr bwMode="auto">
          <a:xfrm>
            <a:off x="3860800" y="9442450"/>
            <a:ext cx="2952750" cy="498475"/>
          </a:xfrm>
          <a:prstGeom prst="rect">
            <a:avLst/>
          </a:prstGeom>
          <a:noFill/>
          <a:ln w="9525">
            <a:noFill/>
            <a:miter lim="800000"/>
            <a:headEnd/>
            <a:tailEnd/>
          </a:ln>
          <a:effectLst/>
        </p:spPr>
        <p:txBody>
          <a:bodyPr vert="horz" wrap="square" lIns="91612" tIns="45805" rIns="91612" bIns="45805" numCol="1" anchor="b" anchorCtr="0" compatLnSpc="1">
            <a:prstTxWarp prst="textNoShape">
              <a:avLst/>
            </a:prstTxWarp>
          </a:bodyPr>
          <a:lstStyle>
            <a:lvl1pPr algn="r" defTabSz="915988" eaLnBrk="1" hangingPunct="1">
              <a:spcBef>
                <a:spcPct val="0"/>
              </a:spcBef>
              <a:defRPr sz="1200" b="0">
                <a:solidFill>
                  <a:schemeClr val="tx1"/>
                </a:solidFill>
                <a:latin typeface="Arial" panose="020B0604020202020204" pitchFamily="34" charset="0"/>
              </a:defRPr>
            </a:lvl1pPr>
          </a:lstStyle>
          <a:p>
            <a:pPr>
              <a:defRPr/>
            </a:pPr>
            <a:fld id="{9A296CD7-1693-48A5-8B29-3CB7380F3B81}" type="slidenum">
              <a:rPr lang="es-ES"/>
              <a:pPr>
                <a:defRPr/>
              </a:pPr>
              <a:t>‹Nº›</a:t>
            </a:fld>
            <a:endParaRPr lang="es-ES"/>
          </a:p>
        </p:txBody>
      </p:sp>
    </p:spTree>
    <p:extLst>
      <p:ext uri="{BB962C8B-B14F-4D97-AF65-F5344CB8AC3E}">
        <p14:creationId xmlns:p14="http://schemas.microsoft.com/office/powerpoint/2010/main" val="1404114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52750" cy="498475"/>
          </a:xfrm>
          <a:prstGeom prst="rect">
            <a:avLst/>
          </a:prstGeom>
          <a:noFill/>
          <a:ln w="9525">
            <a:noFill/>
            <a:miter lim="800000"/>
            <a:headEnd/>
            <a:tailEnd/>
          </a:ln>
          <a:effectLst/>
        </p:spPr>
        <p:txBody>
          <a:bodyPr vert="horz" wrap="square" lIns="91612" tIns="45805" rIns="91612" bIns="45805" numCol="1" anchor="t" anchorCtr="0" compatLnSpc="1">
            <a:prstTxWarp prst="textNoShape">
              <a:avLst/>
            </a:prstTxWarp>
          </a:bodyPr>
          <a:lstStyle>
            <a:lvl1pPr defTabSz="915988" eaLnBrk="1" hangingPunct="1">
              <a:spcBef>
                <a:spcPct val="0"/>
              </a:spcBef>
              <a:defRPr sz="1200" b="0">
                <a:solidFill>
                  <a:schemeClr val="tx1"/>
                </a:solidFill>
                <a:latin typeface="Arial" charset="0"/>
              </a:defRPr>
            </a:lvl1pPr>
          </a:lstStyle>
          <a:p>
            <a:pPr>
              <a:defRPr/>
            </a:pPr>
            <a:r>
              <a:rPr lang="es-ES"/>
              <a:t>TEMA 1: ECUACIONES DE MAXWELL</a:t>
            </a:r>
          </a:p>
        </p:txBody>
      </p:sp>
      <p:sp>
        <p:nvSpPr>
          <p:cNvPr id="3075" name="Rectangle 3"/>
          <p:cNvSpPr>
            <a:spLocks noGrp="1" noChangeArrowheads="1"/>
          </p:cNvSpPr>
          <p:nvPr>
            <p:ph type="dt" idx="1"/>
          </p:nvPr>
        </p:nvSpPr>
        <p:spPr bwMode="auto">
          <a:xfrm>
            <a:off x="3860800" y="0"/>
            <a:ext cx="2952750" cy="498475"/>
          </a:xfrm>
          <a:prstGeom prst="rect">
            <a:avLst/>
          </a:prstGeom>
          <a:noFill/>
          <a:ln w="9525">
            <a:noFill/>
            <a:miter lim="800000"/>
            <a:headEnd/>
            <a:tailEnd/>
          </a:ln>
          <a:effectLst/>
        </p:spPr>
        <p:txBody>
          <a:bodyPr vert="horz" wrap="square" lIns="91612" tIns="45805" rIns="91612" bIns="45805" numCol="1" anchor="t" anchorCtr="0" compatLnSpc="1">
            <a:prstTxWarp prst="textNoShape">
              <a:avLst/>
            </a:prstTxWarp>
          </a:bodyPr>
          <a:lstStyle>
            <a:lvl1pPr algn="r" defTabSz="915988" eaLnBrk="1" hangingPunct="1">
              <a:spcBef>
                <a:spcPct val="0"/>
              </a:spcBef>
              <a:defRPr sz="1200" b="0">
                <a:solidFill>
                  <a:schemeClr val="tx1"/>
                </a:solidFill>
                <a:latin typeface="Arial" charset="0"/>
              </a:defRPr>
            </a:lvl1pPr>
          </a:lstStyle>
          <a:p>
            <a:pPr>
              <a:defRPr/>
            </a:pPr>
            <a:endParaRPr lang="es-ES"/>
          </a:p>
        </p:txBody>
      </p:sp>
      <p:sp>
        <p:nvSpPr>
          <p:cNvPr id="3076" name="Rectangle 4"/>
          <p:cNvSpPr>
            <a:spLocks noGrp="1" noRot="1" noChangeAspect="1" noChangeArrowheads="1" noTextEdit="1"/>
          </p:cNvSpPr>
          <p:nvPr>
            <p:ph type="sldImg" idx="2"/>
          </p:nvPr>
        </p:nvSpPr>
        <p:spPr bwMode="auto">
          <a:xfrm>
            <a:off x="609600" y="746125"/>
            <a:ext cx="5594350" cy="37290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1038" y="4724400"/>
            <a:ext cx="5453062" cy="4471988"/>
          </a:xfrm>
          <a:prstGeom prst="rect">
            <a:avLst/>
          </a:prstGeom>
          <a:noFill/>
          <a:ln w="9525">
            <a:noFill/>
            <a:miter lim="800000"/>
            <a:headEnd/>
            <a:tailEnd/>
          </a:ln>
          <a:effectLst/>
        </p:spPr>
        <p:txBody>
          <a:bodyPr vert="horz" wrap="square" lIns="91612" tIns="45805" rIns="91612" bIns="45805"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3078" name="Rectangle 6"/>
          <p:cNvSpPr>
            <a:spLocks noGrp="1" noChangeArrowheads="1"/>
          </p:cNvSpPr>
          <p:nvPr>
            <p:ph type="ftr" sz="quarter" idx="4"/>
          </p:nvPr>
        </p:nvSpPr>
        <p:spPr bwMode="auto">
          <a:xfrm>
            <a:off x="0" y="9442450"/>
            <a:ext cx="2952750" cy="498475"/>
          </a:xfrm>
          <a:prstGeom prst="rect">
            <a:avLst/>
          </a:prstGeom>
          <a:noFill/>
          <a:ln w="9525">
            <a:noFill/>
            <a:miter lim="800000"/>
            <a:headEnd/>
            <a:tailEnd/>
          </a:ln>
          <a:effectLst/>
        </p:spPr>
        <p:txBody>
          <a:bodyPr vert="horz" wrap="square" lIns="91612" tIns="45805" rIns="91612" bIns="45805" numCol="1" anchor="b" anchorCtr="0" compatLnSpc="1">
            <a:prstTxWarp prst="textNoShape">
              <a:avLst/>
            </a:prstTxWarp>
          </a:bodyPr>
          <a:lstStyle>
            <a:lvl1pPr defTabSz="915988" eaLnBrk="1" hangingPunct="1">
              <a:spcBef>
                <a:spcPct val="0"/>
              </a:spcBef>
              <a:defRPr sz="1200" b="0">
                <a:solidFill>
                  <a:schemeClr val="tx1"/>
                </a:solidFill>
                <a:latin typeface="Arial" charset="0"/>
              </a:defRPr>
            </a:lvl1pPr>
          </a:lstStyle>
          <a:p>
            <a:pPr>
              <a:defRPr/>
            </a:pPr>
            <a:r>
              <a:rPr lang="es-ES"/>
              <a:t>FNT - CURSO 2005/2006</a:t>
            </a:r>
          </a:p>
        </p:txBody>
      </p:sp>
      <p:sp>
        <p:nvSpPr>
          <p:cNvPr id="3079" name="Rectangle 7"/>
          <p:cNvSpPr>
            <a:spLocks noGrp="1" noChangeArrowheads="1"/>
          </p:cNvSpPr>
          <p:nvPr>
            <p:ph type="sldNum" sz="quarter" idx="5"/>
          </p:nvPr>
        </p:nvSpPr>
        <p:spPr bwMode="auto">
          <a:xfrm>
            <a:off x="3860800" y="9442450"/>
            <a:ext cx="2952750" cy="498475"/>
          </a:xfrm>
          <a:prstGeom prst="rect">
            <a:avLst/>
          </a:prstGeom>
          <a:noFill/>
          <a:ln w="9525">
            <a:noFill/>
            <a:miter lim="800000"/>
            <a:headEnd/>
            <a:tailEnd/>
          </a:ln>
          <a:effectLst/>
        </p:spPr>
        <p:txBody>
          <a:bodyPr vert="horz" wrap="square" lIns="91612" tIns="45805" rIns="91612" bIns="45805" numCol="1" anchor="b" anchorCtr="0" compatLnSpc="1">
            <a:prstTxWarp prst="textNoShape">
              <a:avLst/>
            </a:prstTxWarp>
          </a:bodyPr>
          <a:lstStyle>
            <a:lvl1pPr algn="r" defTabSz="915988" eaLnBrk="1" hangingPunct="1">
              <a:spcBef>
                <a:spcPct val="0"/>
              </a:spcBef>
              <a:defRPr sz="1200" b="0">
                <a:solidFill>
                  <a:schemeClr val="tx1"/>
                </a:solidFill>
                <a:latin typeface="Arial" panose="020B0604020202020204" pitchFamily="34" charset="0"/>
              </a:defRPr>
            </a:lvl1pPr>
          </a:lstStyle>
          <a:p>
            <a:pPr>
              <a:defRPr/>
            </a:pPr>
            <a:fld id="{DF155B5C-FBDA-48BE-BCA5-09C016CA2D10}" type="slidenum">
              <a:rPr lang="es-ES"/>
              <a:pPr>
                <a:defRPr/>
              </a:pPr>
              <a:t>‹Nº›</a:t>
            </a:fld>
            <a:endParaRPr lang="es-ES"/>
          </a:p>
        </p:txBody>
      </p:sp>
    </p:spTree>
    <p:extLst>
      <p:ext uri="{BB962C8B-B14F-4D97-AF65-F5344CB8AC3E}">
        <p14:creationId xmlns:p14="http://schemas.microsoft.com/office/powerpoint/2010/main" val="315661496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TEMA 1: ECUACIONES DE MAXWELL</a:t>
            </a:r>
          </a:p>
        </p:txBody>
      </p:sp>
      <p:sp>
        <p:nvSpPr>
          <p:cNvPr id="61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FNT - CURSO 2005/2006</a:t>
            </a:r>
          </a:p>
        </p:txBody>
      </p:sp>
      <p:sp>
        <p:nvSpPr>
          <p:cNvPr id="61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A23A578-70D3-4EB9-8B49-C4C393B4A72B}" type="slidenum">
              <a:rPr lang="es-ES" smtClean="0"/>
              <a:pPr>
                <a:spcBef>
                  <a:spcPct val="0"/>
                </a:spcBef>
              </a:pPr>
              <a:t>1</a:t>
            </a:fld>
            <a:endParaRPr lang="es-ES"/>
          </a:p>
        </p:txBody>
      </p:sp>
      <p:sp>
        <p:nvSpPr>
          <p:cNvPr id="6149" name="Rectangle 2"/>
          <p:cNvSpPr>
            <a:spLocks noGrp="1" noRot="1" noChangeAspect="1" noChangeArrowheads="1" noTextEdit="1"/>
          </p:cNvSpPr>
          <p:nvPr>
            <p:ph type="sldImg"/>
          </p:nvPr>
        </p:nvSpPr>
        <p:spPr>
          <a:ln/>
        </p:spPr>
      </p:sp>
      <p:sp>
        <p:nvSpPr>
          <p:cNvPr id="61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dirty="0">
              <a:solidFill>
                <a:srgbClr val="000000"/>
              </a:solidFill>
              <a:latin typeface="Arial" panose="020B0604020202020204" pitchFamily="34" charset="0"/>
            </a:endParaRPr>
          </a:p>
        </p:txBody>
      </p:sp>
    </p:spTree>
    <p:extLst>
      <p:ext uri="{BB962C8B-B14F-4D97-AF65-F5344CB8AC3E}">
        <p14:creationId xmlns:p14="http://schemas.microsoft.com/office/powerpoint/2010/main" val="236164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12291"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12292"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E9330D6D-A056-4DA9-81FB-68C8B887494D}" type="slidenum">
              <a:rPr lang="es-ES"/>
              <a:pPr algn="r" eaLnBrk="1" hangingPunct="1">
                <a:spcBef>
                  <a:spcPct val="0"/>
                </a:spcBef>
              </a:pPr>
              <a:t>10</a:t>
            </a:fld>
            <a:endParaRPr lang="es-ES"/>
          </a:p>
        </p:txBody>
      </p:sp>
      <p:sp>
        <p:nvSpPr>
          <p:cNvPr id="12293" name="Rectangle 2"/>
          <p:cNvSpPr>
            <a:spLocks noGrp="1" noRot="1" noChangeAspect="1" noChangeArrowheads="1" noTextEdit="1"/>
          </p:cNvSpPr>
          <p:nvPr>
            <p:ph type="sldImg"/>
          </p:nvPr>
        </p:nvSpPr>
        <p:spPr>
          <a:ln/>
        </p:spPr>
      </p:sp>
      <p:sp>
        <p:nvSpPr>
          <p:cNvPr id="122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lstStyle/>
          <a:p>
            <a:pPr eaLnBrk="1" hangingPunct="1">
              <a:spcBef>
                <a:spcPct val="50000"/>
              </a:spcBef>
            </a:pPr>
            <a:endParaRPr lang="es-ES">
              <a:solidFill>
                <a:srgbClr val="000000"/>
              </a:solidFill>
              <a:latin typeface="Arial" panose="020B0604020202020204" pitchFamily="34" charset="0"/>
            </a:endParaRPr>
          </a:p>
        </p:txBody>
      </p:sp>
    </p:spTree>
    <p:extLst>
      <p:ext uri="{BB962C8B-B14F-4D97-AF65-F5344CB8AC3E}">
        <p14:creationId xmlns:p14="http://schemas.microsoft.com/office/powerpoint/2010/main" val="3886610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12291"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12292"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E9330D6D-A056-4DA9-81FB-68C8B887494D}" type="slidenum">
              <a:rPr lang="es-ES"/>
              <a:pPr algn="r" eaLnBrk="1" hangingPunct="1">
                <a:spcBef>
                  <a:spcPct val="0"/>
                </a:spcBef>
              </a:pPr>
              <a:t>11</a:t>
            </a:fld>
            <a:endParaRPr lang="es-ES"/>
          </a:p>
        </p:txBody>
      </p:sp>
      <p:sp>
        <p:nvSpPr>
          <p:cNvPr id="12293" name="Rectangle 2"/>
          <p:cNvSpPr>
            <a:spLocks noGrp="1" noRot="1" noChangeAspect="1" noChangeArrowheads="1" noTextEdit="1"/>
          </p:cNvSpPr>
          <p:nvPr>
            <p:ph type="sldImg"/>
          </p:nvPr>
        </p:nvSpPr>
        <p:spPr>
          <a:ln/>
        </p:spPr>
      </p:sp>
      <p:sp>
        <p:nvSpPr>
          <p:cNvPr id="122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lstStyle/>
          <a:p>
            <a:pPr eaLnBrk="1" hangingPunct="1">
              <a:spcBef>
                <a:spcPct val="50000"/>
              </a:spcBef>
            </a:pPr>
            <a:endParaRPr lang="es-ES" dirty="0">
              <a:solidFill>
                <a:srgbClr val="000000"/>
              </a:solidFill>
              <a:latin typeface="Arial" panose="020B0604020202020204" pitchFamily="34" charset="0"/>
            </a:endParaRPr>
          </a:p>
        </p:txBody>
      </p:sp>
    </p:spTree>
    <p:extLst>
      <p:ext uri="{BB962C8B-B14F-4D97-AF65-F5344CB8AC3E}">
        <p14:creationId xmlns:p14="http://schemas.microsoft.com/office/powerpoint/2010/main" val="3952905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12291"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12292"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E9330D6D-A056-4DA9-81FB-68C8B887494D}" type="slidenum">
              <a:rPr lang="es-ES"/>
              <a:pPr algn="r" eaLnBrk="1" hangingPunct="1">
                <a:spcBef>
                  <a:spcPct val="0"/>
                </a:spcBef>
              </a:pPr>
              <a:t>12</a:t>
            </a:fld>
            <a:endParaRPr lang="es-ES"/>
          </a:p>
        </p:txBody>
      </p:sp>
      <p:sp>
        <p:nvSpPr>
          <p:cNvPr id="12293" name="Rectangle 2"/>
          <p:cNvSpPr>
            <a:spLocks noGrp="1" noRot="1" noChangeAspect="1" noChangeArrowheads="1" noTextEdit="1"/>
          </p:cNvSpPr>
          <p:nvPr>
            <p:ph type="sldImg"/>
          </p:nvPr>
        </p:nvSpPr>
        <p:spPr>
          <a:ln/>
        </p:spPr>
      </p:sp>
      <p:sp>
        <p:nvSpPr>
          <p:cNvPr id="122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lstStyle/>
          <a:p>
            <a:pPr eaLnBrk="1" hangingPunct="1">
              <a:spcBef>
                <a:spcPct val="50000"/>
              </a:spcBef>
            </a:pPr>
            <a:endParaRPr lang="es-ES">
              <a:solidFill>
                <a:srgbClr val="000000"/>
              </a:solidFill>
              <a:latin typeface="Arial" panose="020B0604020202020204" pitchFamily="34" charset="0"/>
            </a:endParaRPr>
          </a:p>
        </p:txBody>
      </p:sp>
    </p:spTree>
    <p:extLst>
      <p:ext uri="{BB962C8B-B14F-4D97-AF65-F5344CB8AC3E}">
        <p14:creationId xmlns:p14="http://schemas.microsoft.com/office/powerpoint/2010/main" val="2988273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14339"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14340"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D2272A3B-0570-43EE-AF18-74EE78EEE5C4}" type="slidenum">
              <a:rPr lang="es-ES"/>
              <a:pPr algn="r" eaLnBrk="1" hangingPunct="1">
                <a:spcBef>
                  <a:spcPct val="0"/>
                </a:spcBef>
              </a:pPr>
              <a:t>13</a:t>
            </a:fld>
            <a:endParaRPr lang="es-ES"/>
          </a:p>
        </p:txBody>
      </p:sp>
      <p:sp>
        <p:nvSpPr>
          <p:cNvPr id="14341" name="Rectangle 2"/>
          <p:cNvSpPr>
            <a:spLocks noGrp="1" noRot="1" noChangeAspect="1" noChangeArrowheads="1" noTextEdit="1"/>
          </p:cNvSpPr>
          <p:nvPr>
            <p:ph type="sldImg"/>
          </p:nvPr>
        </p:nvSpPr>
        <p:spPr>
          <a:ln/>
        </p:spPr>
      </p:sp>
      <p:sp>
        <p:nvSpPr>
          <p:cNvPr id="143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lstStyle/>
          <a:p>
            <a:pPr eaLnBrk="1" hangingPunct="1">
              <a:spcBef>
                <a:spcPct val="50000"/>
              </a:spcBef>
            </a:pPr>
            <a:endParaRPr lang="es-ES">
              <a:solidFill>
                <a:srgbClr val="000000"/>
              </a:solidFill>
              <a:latin typeface="Arial" panose="020B0604020202020204" pitchFamily="34" charset="0"/>
            </a:endParaRPr>
          </a:p>
        </p:txBody>
      </p:sp>
    </p:spTree>
    <p:extLst>
      <p:ext uri="{BB962C8B-B14F-4D97-AF65-F5344CB8AC3E}">
        <p14:creationId xmlns:p14="http://schemas.microsoft.com/office/powerpoint/2010/main" val="3490365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16387"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16388"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58B664AA-67F5-46C0-871A-6A9163F1A654}" type="slidenum">
              <a:rPr lang="es-ES"/>
              <a:pPr algn="r" eaLnBrk="1" hangingPunct="1">
                <a:spcBef>
                  <a:spcPct val="0"/>
                </a:spcBef>
              </a:pPr>
              <a:t>14</a:t>
            </a:fld>
            <a:endParaRPr lang="es-ES"/>
          </a:p>
        </p:txBody>
      </p:sp>
      <p:sp>
        <p:nvSpPr>
          <p:cNvPr id="16389" name="Rectangle 2"/>
          <p:cNvSpPr>
            <a:spLocks noGrp="1" noRot="1" noChangeAspect="1" noChangeArrowheads="1" noTextEdit="1"/>
          </p:cNvSpPr>
          <p:nvPr>
            <p:ph type="sldImg"/>
          </p:nvPr>
        </p:nvSpPr>
        <p:spPr>
          <a:ln/>
        </p:spPr>
      </p:sp>
      <p:sp>
        <p:nvSpPr>
          <p:cNvPr id="163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lstStyle/>
          <a:p>
            <a:pPr eaLnBrk="1" hangingPunct="1">
              <a:spcBef>
                <a:spcPct val="50000"/>
              </a:spcBef>
            </a:pPr>
            <a:endParaRPr lang="es-ES" dirty="0">
              <a:solidFill>
                <a:srgbClr val="000000"/>
              </a:solidFill>
              <a:latin typeface="Arial" panose="020B0604020202020204" pitchFamily="34" charset="0"/>
            </a:endParaRPr>
          </a:p>
        </p:txBody>
      </p:sp>
    </p:spTree>
    <p:extLst>
      <p:ext uri="{BB962C8B-B14F-4D97-AF65-F5344CB8AC3E}">
        <p14:creationId xmlns:p14="http://schemas.microsoft.com/office/powerpoint/2010/main" val="640563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16387"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16388"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58B664AA-67F5-46C0-871A-6A9163F1A654}" type="slidenum">
              <a:rPr lang="es-ES"/>
              <a:pPr algn="r" eaLnBrk="1" hangingPunct="1">
                <a:spcBef>
                  <a:spcPct val="0"/>
                </a:spcBef>
              </a:pPr>
              <a:t>15</a:t>
            </a:fld>
            <a:endParaRPr lang="es-ES"/>
          </a:p>
        </p:txBody>
      </p:sp>
      <p:sp>
        <p:nvSpPr>
          <p:cNvPr id="16389" name="Rectangle 2"/>
          <p:cNvSpPr>
            <a:spLocks noGrp="1" noRot="1" noChangeAspect="1" noChangeArrowheads="1" noTextEdit="1"/>
          </p:cNvSpPr>
          <p:nvPr>
            <p:ph type="sldImg"/>
          </p:nvPr>
        </p:nvSpPr>
        <p:spPr>
          <a:ln/>
        </p:spPr>
      </p:sp>
      <p:sp>
        <p:nvSpPr>
          <p:cNvPr id="163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lstStyle/>
          <a:p>
            <a:pPr eaLnBrk="1" hangingPunct="1">
              <a:spcBef>
                <a:spcPct val="50000"/>
              </a:spcBef>
            </a:pPr>
            <a:endParaRPr lang="es-ES" dirty="0">
              <a:solidFill>
                <a:srgbClr val="000000"/>
              </a:solidFill>
              <a:latin typeface="Arial" panose="020B0604020202020204" pitchFamily="34" charset="0"/>
            </a:endParaRPr>
          </a:p>
        </p:txBody>
      </p:sp>
    </p:spTree>
    <p:extLst>
      <p:ext uri="{BB962C8B-B14F-4D97-AF65-F5344CB8AC3E}">
        <p14:creationId xmlns:p14="http://schemas.microsoft.com/office/powerpoint/2010/main" val="130418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18435"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18436"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2185E448-CF45-412D-B355-28650141D32D}" type="slidenum">
              <a:rPr lang="es-ES"/>
              <a:pPr algn="r" eaLnBrk="1" hangingPunct="1">
                <a:spcBef>
                  <a:spcPct val="0"/>
                </a:spcBef>
              </a:pPr>
              <a:t>16</a:t>
            </a:fld>
            <a:endParaRPr lang="es-ES"/>
          </a:p>
        </p:txBody>
      </p:sp>
      <p:sp>
        <p:nvSpPr>
          <p:cNvPr id="18437" name="Rectangle 2"/>
          <p:cNvSpPr>
            <a:spLocks noGrp="1" noRot="1" noChangeAspect="1" noChangeArrowheads="1" noTextEdit="1"/>
          </p:cNvSpPr>
          <p:nvPr>
            <p:ph type="sldImg"/>
          </p:nvPr>
        </p:nvSpPr>
        <p:spPr>
          <a:ln/>
        </p:spPr>
      </p:sp>
      <p:sp>
        <p:nvSpPr>
          <p:cNvPr id="184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lstStyle/>
          <a:p>
            <a:pPr eaLnBrk="1" hangingPunct="1">
              <a:spcBef>
                <a:spcPct val="50000"/>
              </a:spcBef>
            </a:pPr>
            <a:endParaRPr lang="es-ES" dirty="0">
              <a:solidFill>
                <a:srgbClr val="000000"/>
              </a:solidFill>
              <a:latin typeface="Arial" panose="020B0604020202020204" pitchFamily="34" charset="0"/>
            </a:endParaRPr>
          </a:p>
        </p:txBody>
      </p:sp>
    </p:spTree>
    <p:extLst>
      <p:ext uri="{BB962C8B-B14F-4D97-AF65-F5344CB8AC3E}">
        <p14:creationId xmlns:p14="http://schemas.microsoft.com/office/powerpoint/2010/main" val="2041452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TEMA 1: ECUACIONES DE MAXWELL</a:t>
            </a:r>
          </a:p>
        </p:txBody>
      </p:sp>
      <p:sp>
        <p:nvSpPr>
          <p:cNvPr id="102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FNT - CURSO 2005/2006</a:t>
            </a:r>
          </a:p>
        </p:txBody>
      </p:sp>
      <p:sp>
        <p:nvSpPr>
          <p:cNvPr id="102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3CD748B-B17D-43D9-990A-14B0D0CC9FA0}" type="slidenum">
              <a:rPr lang="es-ES" smtClean="0"/>
              <a:pPr>
                <a:spcBef>
                  <a:spcPct val="0"/>
                </a:spcBef>
              </a:pPr>
              <a:t>2</a:t>
            </a:fld>
            <a:endParaRPr lang="es-ES"/>
          </a:p>
        </p:txBody>
      </p:sp>
      <p:sp>
        <p:nvSpPr>
          <p:cNvPr id="10245" name="Rectangle 2"/>
          <p:cNvSpPr>
            <a:spLocks noGrp="1" noRot="1" noChangeAspect="1" noChangeArrowheads="1" noTextEdit="1"/>
          </p:cNvSpPr>
          <p:nvPr>
            <p:ph type="sldImg"/>
          </p:nvPr>
        </p:nvSpPr>
        <p:spPr>
          <a:ln/>
        </p:spPr>
      </p:sp>
      <p:sp>
        <p:nvSpPr>
          <p:cNvPr id="102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lstStyle/>
          <a:p>
            <a:pPr eaLnBrk="1" hangingPunct="1"/>
            <a:endParaRPr lang="es-ES" dirty="0">
              <a:solidFill>
                <a:srgbClr val="000000"/>
              </a:solidFill>
              <a:latin typeface="Arial" panose="020B0604020202020204" pitchFamily="34" charset="0"/>
            </a:endParaRPr>
          </a:p>
        </p:txBody>
      </p:sp>
    </p:spTree>
    <p:extLst>
      <p:ext uri="{BB962C8B-B14F-4D97-AF65-F5344CB8AC3E}">
        <p14:creationId xmlns:p14="http://schemas.microsoft.com/office/powerpoint/2010/main" val="2494418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45059"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45060"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53E1FBC7-C2F4-422A-AE82-CACF67AA3018}" type="slidenum">
              <a:rPr lang="es-ES"/>
              <a:pPr algn="r" eaLnBrk="1" hangingPunct="1">
                <a:spcBef>
                  <a:spcPct val="0"/>
                </a:spcBef>
              </a:pPr>
              <a:t>3</a:t>
            </a:fld>
            <a:endParaRPr lang="es-ES"/>
          </a:p>
        </p:txBody>
      </p:sp>
      <p:sp>
        <p:nvSpPr>
          <p:cNvPr id="45061" name="Rectangle 2"/>
          <p:cNvSpPr>
            <a:spLocks noGrp="1" noRot="1" noChangeAspect="1" noChangeArrowheads="1" noTextEdit="1"/>
          </p:cNvSpPr>
          <p:nvPr>
            <p:ph type="sldImg"/>
          </p:nvPr>
        </p:nvSpPr>
        <p:spPr>
          <a:ln/>
        </p:spPr>
      </p:sp>
      <p:sp>
        <p:nvSpPr>
          <p:cNvPr id="450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atin typeface="Arial" panose="020B0604020202020204" pitchFamily="34" charset="0"/>
              </a:rPr>
              <a:t> </a:t>
            </a:r>
          </a:p>
        </p:txBody>
      </p:sp>
    </p:spTree>
    <p:extLst>
      <p:ext uri="{BB962C8B-B14F-4D97-AF65-F5344CB8AC3E}">
        <p14:creationId xmlns:p14="http://schemas.microsoft.com/office/powerpoint/2010/main" val="3645831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45059"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45060"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53E1FBC7-C2F4-422A-AE82-CACF67AA3018}" type="slidenum">
              <a:rPr lang="es-ES"/>
              <a:pPr algn="r" eaLnBrk="1" hangingPunct="1">
                <a:spcBef>
                  <a:spcPct val="0"/>
                </a:spcBef>
              </a:pPr>
              <a:t>4</a:t>
            </a:fld>
            <a:endParaRPr lang="es-ES"/>
          </a:p>
        </p:txBody>
      </p:sp>
      <p:sp>
        <p:nvSpPr>
          <p:cNvPr id="45061" name="Rectangle 2"/>
          <p:cNvSpPr>
            <a:spLocks noGrp="1" noRot="1" noChangeAspect="1" noChangeArrowheads="1" noTextEdit="1"/>
          </p:cNvSpPr>
          <p:nvPr>
            <p:ph type="sldImg"/>
          </p:nvPr>
        </p:nvSpPr>
        <p:spPr>
          <a:ln/>
        </p:spPr>
      </p:sp>
      <p:sp>
        <p:nvSpPr>
          <p:cNvPr id="450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atin typeface="Arial" panose="020B0604020202020204" pitchFamily="34" charset="0"/>
              </a:rPr>
              <a:t> </a:t>
            </a:r>
          </a:p>
        </p:txBody>
      </p:sp>
    </p:spTree>
    <p:extLst>
      <p:ext uri="{BB962C8B-B14F-4D97-AF65-F5344CB8AC3E}">
        <p14:creationId xmlns:p14="http://schemas.microsoft.com/office/powerpoint/2010/main" val="3457516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6147"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6148"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E7946C58-6F4D-4562-A756-36D7C624378D}" type="slidenum">
              <a:rPr lang="es-ES"/>
              <a:pPr algn="r" eaLnBrk="1" hangingPunct="1">
                <a:spcBef>
                  <a:spcPct val="0"/>
                </a:spcBef>
              </a:pPr>
              <a:t>5</a:t>
            </a:fld>
            <a:endParaRPr lang="es-ES"/>
          </a:p>
        </p:txBody>
      </p:sp>
      <p:sp>
        <p:nvSpPr>
          <p:cNvPr id="6149" name="Rectangle 2"/>
          <p:cNvSpPr>
            <a:spLocks noGrp="1" noRot="1" noChangeAspect="1" noChangeArrowheads="1" noTextEdit="1"/>
          </p:cNvSpPr>
          <p:nvPr>
            <p:ph type="sldImg"/>
          </p:nvPr>
        </p:nvSpPr>
        <p:spPr>
          <a:ln/>
        </p:spPr>
      </p:sp>
      <p:sp>
        <p:nvSpPr>
          <p:cNvPr id="61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lstStyle/>
          <a:p>
            <a:pPr eaLnBrk="1" hangingPunct="1">
              <a:spcBef>
                <a:spcPct val="50000"/>
              </a:spcBef>
            </a:pPr>
            <a:endParaRPr lang="es-ES" b="1" i="1">
              <a:solidFill>
                <a:srgbClr val="000000"/>
              </a:solidFill>
              <a:latin typeface="Arial" panose="020B0604020202020204" pitchFamily="34" charset="0"/>
            </a:endParaRPr>
          </a:p>
        </p:txBody>
      </p:sp>
    </p:spTree>
    <p:extLst>
      <p:ext uri="{BB962C8B-B14F-4D97-AF65-F5344CB8AC3E}">
        <p14:creationId xmlns:p14="http://schemas.microsoft.com/office/powerpoint/2010/main" val="2356350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8195"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8196"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DB2894F5-76E2-49F3-8256-A7729179DA02}" type="slidenum">
              <a:rPr lang="es-ES"/>
              <a:pPr algn="r" eaLnBrk="1" hangingPunct="1">
                <a:spcBef>
                  <a:spcPct val="0"/>
                </a:spcBef>
              </a:pPr>
              <a:t>6</a:t>
            </a:fld>
            <a:endParaRPr lang="es-ES"/>
          </a:p>
        </p:txBody>
      </p:sp>
      <p:sp>
        <p:nvSpPr>
          <p:cNvPr id="8197" name="Rectangle 2"/>
          <p:cNvSpPr>
            <a:spLocks noGrp="1" noRot="1" noChangeAspect="1" noChangeArrowheads="1" noTextEdit="1"/>
          </p:cNvSpPr>
          <p:nvPr>
            <p:ph type="sldImg"/>
          </p:nvPr>
        </p:nvSpPr>
        <p:spPr>
          <a:ln/>
        </p:spPr>
      </p:sp>
      <p:sp>
        <p:nvSpPr>
          <p:cNvPr id="81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lstStyle/>
          <a:p>
            <a:pPr eaLnBrk="1" hangingPunct="1">
              <a:spcBef>
                <a:spcPct val="50000"/>
              </a:spcBef>
            </a:pPr>
            <a:endParaRPr lang="es-ES">
              <a:solidFill>
                <a:srgbClr val="000000"/>
              </a:solidFill>
              <a:latin typeface="Arial" panose="020B0604020202020204" pitchFamily="34" charset="0"/>
            </a:endParaRPr>
          </a:p>
        </p:txBody>
      </p:sp>
    </p:spTree>
    <p:extLst>
      <p:ext uri="{BB962C8B-B14F-4D97-AF65-F5344CB8AC3E}">
        <p14:creationId xmlns:p14="http://schemas.microsoft.com/office/powerpoint/2010/main" val="1851627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8195"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8196"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DB2894F5-76E2-49F3-8256-A7729179DA02}" type="slidenum">
              <a:rPr lang="es-ES"/>
              <a:pPr algn="r" eaLnBrk="1" hangingPunct="1">
                <a:spcBef>
                  <a:spcPct val="0"/>
                </a:spcBef>
              </a:pPr>
              <a:t>7</a:t>
            </a:fld>
            <a:endParaRPr lang="es-ES"/>
          </a:p>
        </p:txBody>
      </p:sp>
      <p:sp>
        <p:nvSpPr>
          <p:cNvPr id="8197" name="Rectangle 2"/>
          <p:cNvSpPr>
            <a:spLocks noGrp="1" noRot="1" noChangeAspect="1" noChangeArrowheads="1" noTextEdit="1"/>
          </p:cNvSpPr>
          <p:nvPr>
            <p:ph type="sldImg"/>
          </p:nvPr>
        </p:nvSpPr>
        <p:spPr>
          <a:ln/>
        </p:spPr>
      </p:sp>
      <p:sp>
        <p:nvSpPr>
          <p:cNvPr id="81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lstStyle/>
          <a:p>
            <a:pPr eaLnBrk="1" hangingPunct="1">
              <a:spcBef>
                <a:spcPct val="50000"/>
              </a:spcBef>
            </a:pPr>
            <a:endParaRPr lang="es-ES" dirty="0">
              <a:solidFill>
                <a:srgbClr val="000000"/>
              </a:solidFill>
              <a:latin typeface="Arial" panose="020B0604020202020204" pitchFamily="34" charset="0"/>
            </a:endParaRPr>
          </a:p>
        </p:txBody>
      </p:sp>
    </p:spTree>
    <p:extLst>
      <p:ext uri="{BB962C8B-B14F-4D97-AF65-F5344CB8AC3E}">
        <p14:creationId xmlns:p14="http://schemas.microsoft.com/office/powerpoint/2010/main" val="2620258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8195"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8196"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DB2894F5-76E2-49F3-8256-A7729179DA02}" type="slidenum">
              <a:rPr lang="es-ES"/>
              <a:pPr algn="r" eaLnBrk="1" hangingPunct="1">
                <a:spcBef>
                  <a:spcPct val="0"/>
                </a:spcBef>
              </a:pPr>
              <a:t>8</a:t>
            </a:fld>
            <a:endParaRPr lang="es-ES"/>
          </a:p>
        </p:txBody>
      </p:sp>
      <p:sp>
        <p:nvSpPr>
          <p:cNvPr id="8197" name="Rectangle 2"/>
          <p:cNvSpPr>
            <a:spLocks noGrp="1" noRot="1" noChangeAspect="1" noChangeArrowheads="1" noTextEdit="1"/>
          </p:cNvSpPr>
          <p:nvPr>
            <p:ph type="sldImg"/>
          </p:nvPr>
        </p:nvSpPr>
        <p:spPr>
          <a:ln/>
        </p:spPr>
      </p:sp>
      <p:sp>
        <p:nvSpPr>
          <p:cNvPr id="81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lstStyle/>
          <a:p>
            <a:pPr eaLnBrk="1" hangingPunct="1">
              <a:spcBef>
                <a:spcPct val="50000"/>
              </a:spcBef>
            </a:pPr>
            <a:endParaRPr lang="es-ES" dirty="0">
              <a:solidFill>
                <a:srgbClr val="000000"/>
              </a:solidFill>
              <a:latin typeface="Arial" panose="020B0604020202020204" pitchFamily="34" charset="0"/>
            </a:endParaRPr>
          </a:p>
        </p:txBody>
      </p:sp>
    </p:spTree>
    <p:extLst>
      <p:ext uri="{BB962C8B-B14F-4D97-AF65-F5344CB8AC3E}">
        <p14:creationId xmlns:p14="http://schemas.microsoft.com/office/powerpoint/2010/main" val="2636436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10243"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10244"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71C1023D-C2E4-4FBD-8A7C-24E0B2E1F807}" type="slidenum">
              <a:rPr lang="es-ES"/>
              <a:pPr algn="r" eaLnBrk="1" hangingPunct="1">
                <a:spcBef>
                  <a:spcPct val="0"/>
                </a:spcBef>
              </a:pPr>
              <a:t>9</a:t>
            </a:fld>
            <a:endParaRPr lang="es-ES"/>
          </a:p>
        </p:txBody>
      </p:sp>
      <p:sp>
        <p:nvSpPr>
          <p:cNvPr id="10245" name="Rectangle 2"/>
          <p:cNvSpPr>
            <a:spLocks noGrp="1" noRot="1" noChangeAspect="1" noChangeArrowheads="1" noTextEdit="1"/>
          </p:cNvSpPr>
          <p:nvPr>
            <p:ph type="sldImg"/>
          </p:nvPr>
        </p:nvSpPr>
        <p:spPr>
          <a:ln/>
        </p:spPr>
      </p:sp>
      <p:sp>
        <p:nvSpPr>
          <p:cNvPr id="102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lstStyle/>
          <a:p>
            <a:pPr eaLnBrk="1" hangingPunct="1">
              <a:spcBef>
                <a:spcPct val="50000"/>
              </a:spcBef>
            </a:pPr>
            <a:endParaRPr lang="es-ES">
              <a:solidFill>
                <a:srgbClr val="000000"/>
              </a:solidFill>
              <a:latin typeface="Arial" panose="020B0604020202020204" pitchFamily="34" charset="0"/>
            </a:endParaRPr>
          </a:p>
        </p:txBody>
      </p:sp>
    </p:spTree>
    <p:extLst>
      <p:ext uri="{BB962C8B-B14F-4D97-AF65-F5344CB8AC3E}">
        <p14:creationId xmlns:p14="http://schemas.microsoft.com/office/powerpoint/2010/main" val="8511926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ectangle 1026" descr="Canvas"/>
          <p:cNvSpPr>
            <a:spLocks noChangeArrowheads="1"/>
          </p:cNvSpPr>
          <p:nvPr/>
        </p:nvSpPr>
        <p:spPr bwMode="white">
          <a:xfrm>
            <a:off x="623888" y="211138"/>
            <a:ext cx="9920287" cy="679132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nchor="ctr"/>
          <a:lstStyle>
            <a:lvl1pPr defTabSz="1028700">
              <a:spcBef>
                <a:spcPct val="50000"/>
              </a:spcBef>
              <a:defRPr sz="2000" b="1">
                <a:solidFill>
                  <a:srgbClr val="3333FF"/>
                </a:solidFill>
                <a:latin typeface="Comic Sans MS" panose="030F0702030302020204" pitchFamily="66" charset="0"/>
              </a:defRPr>
            </a:lvl1pPr>
            <a:lvl2pPr marL="742950" indent="-285750" defTabSz="1028700">
              <a:spcBef>
                <a:spcPct val="50000"/>
              </a:spcBef>
              <a:defRPr sz="2000" b="1">
                <a:solidFill>
                  <a:srgbClr val="3333FF"/>
                </a:solidFill>
                <a:latin typeface="Comic Sans MS" panose="030F0702030302020204" pitchFamily="66" charset="0"/>
              </a:defRPr>
            </a:lvl2pPr>
            <a:lvl3pPr marL="1143000" indent="-228600" defTabSz="1028700">
              <a:spcBef>
                <a:spcPct val="50000"/>
              </a:spcBef>
              <a:defRPr sz="2000" b="1">
                <a:solidFill>
                  <a:srgbClr val="3333FF"/>
                </a:solidFill>
                <a:latin typeface="Comic Sans MS" panose="030F0702030302020204" pitchFamily="66" charset="0"/>
              </a:defRPr>
            </a:lvl3pPr>
            <a:lvl4pPr marL="1600200" indent="-228600" defTabSz="1028700">
              <a:spcBef>
                <a:spcPct val="50000"/>
              </a:spcBef>
              <a:defRPr sz="2000" b="1">
                <a:solidFill>
                  <a:srgbClr val="3333FF"/>
                </a:solidFill>
                <a:latin typeface="Comic Sans MS" panose="030F0702030302020204" pitchFamily="66" charset="0"/>
              </a:defRPr>
            </a:lvl4pPr>
            <a:lvl5pPr marL="2057400" indent="-228600" defTabSz="1028700">
              <a:spcBef>
                <a:spcPct val="50000"/>
              </a:spcBef>
              <a:defRPr sz="2000" b="1">
                <a:solidFill>
                  <a:srgbClr val="3333FF"/>
                </a:solidFill>
                <a:latin typeface="Comic Sans MS" panose="030F0702030302020204" pitchFamily="66" charset="0"/>
              </a:defRPr>
            </a:lvl5pPr>
            <a:lvl6pPr marL="2514600" indent="-228600" defTabSz="1028700" eaLnBrk="0" fontAlgn="base" hangingPunct="0">
              <a:spcBef>
                <a:spcPct val="50000"/>
              </a:spcBef>
              <a:spcAft>
                <a:spcPct val="0"/>
              </a:spcAft>
              <a:defRPr sz="2000" b="1">
                <a:solidFill>
                  <a:srgbClr val="3333FF"/>
                </a:solidFill>
                <a:latin typeface="Comic Sans MS" panose="030F0702030302020204" pitchFamily="66" charset="0"/>
              </a:defRPr>
            </a:lvl6pPr>
            <a:lvl7pPr marL="2971800" indent="-228600" defTabSz="1028700" eaLnBrk="0" fontAlgn="base" hangingPunct="0">
              <a:spcBef>
                <a:spcPct val="50000"/>
              </a:spcBef>
              <a:spcAft>
                <a:spcPct val="0"/>
              </a:spcAft>
              <a:defRPr sz="2000" b="1">
                <a:solidFill>
                  <a:srgbClr val="3333FF"/>
                </a:solidFill>
                <a:latin typeface="Comic Sans MS" panose="030F0702030302020204" pitchFamily="66" charset="0"/>
              </a:defRPr>
            </a:lvl7pPr>
            <a:lvl8pPr marL="3429000" indent="-228600" defTabSz="1028700" eaLnBrk="0" fontAlgn="base" hangingPunct="0">
              <a:spcBef>
                <a:spcPct val="50000"/>
              </a:spcBef>
              <a:spcAft>
                <a:spcPct val="0"/>
              </a:spcAft>
              <a:defRPr sz="2000" b="1">
                <a:solidFill>
                  <a:srgbClr val="3333FF"/>
                </a:solidFill>
                <a:latin typeface="Comic Sans MS" panose="030F0702030302020204" pitchFamily="66" charset="0"/>
              </a:defRPr>
            </a:lvl8pPr>
            <a:lvl9pPr marL="3886200" indent="-228600" defTabSz="1028700" eaLnBrk="0" fontAlgn="base" hangingPunct="0">
              <a:spcBef>
                <a:spcPct val="50000"/>
              </a:spcBef>
              <a:spcAft>
                <a:spcPct val="0"/>
              </a:spcAft>
              <a:defRPr sz="2000" b="1">
                <a:solidFill>
                  <a:srgbClr val="3333FF"/>
                </a:solidFill>
                <a:latin typeface="Comic Sans MS" panose="030F0702030302020204" pitchFamily="66" charset="0"/>
              </a:defRPr>
            </a:lvl9pPr>
          </a:lstStyle>
          <a:p>
            <a:pPr algn="ctr" eaLnBrk="1" hangingPunct="1">
              <a:spcBef>
                <a:spcPct val="0"/>
              </a:spcBef>
              <a:defRPr/>
            </a:pPr>
            <a:endParaRPr kumimoji="1" lang="es-ES" sz="2700" b="0">
              <a:solidFill>
                <a:schemeClr val="tx1"/>
              </a:solidFill>
              <a:latin typeface="Times New Roman" panose="02020603050405020304" pitchFamily="18" charset="0"/>
            </a:endParaRPr>
          </a:p>
        </p:txBody>
      </p:sp>
      <p:pic>
        <p:nvPicPr>
          <p:cNvPr id="5" name="Picture 1027" descr="minisp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0" y="53975"/>
            <a:ext cx="1395413"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028" descr="Canvas"/>
          <p:cNvSpPr>
            <a:spLocks noChangeArrowheads="1"/>
          </p:cNvSpPr>
          <p:nvPr/>
        </p:nvSpPr>
        <p:spPr bwMode="white">
          <a:xfrm>
            <a:off x="704850" y="4337050"/>
            <a:ext cx="1230313" cy="47942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nchor="ctr"/>
          <a:lstStyle>
            <a:lvl1pPr defTabSz="1028700">
              <a:spcBef>
                <a:spcPct val="50000"/>
              </a:spcBef>
              <a:defRPr sz="2000" b="1">
                <a:solidFill>
                  <a:srgbClr val="3333FF"/>
                </a:solidFill>
                <a:latin typeface="Comic Sans MS" panose="030F0702030302020204" pitchFamily="66" charset="0"/>
              </a:defRPr>
            </a:lvl1pPr>
            <a:lvl2pPr marL="742950" indent="-285750" defTabSz="1028700">
              <a:spcBef>
                <a:spcPct val="50000"/>
              </a:spcBef>
              <a:defRPr sz="2000" b="1">
                <a:solidFill>
                  <a:srgbClr val="3333FF"/>
                </a:solidFill>
                <a:latin typeface="Comic Sans MS" panose="030F0702030302020204" pitchFamily="66" charset="0"/>
              </a:defRPr>
            </a:lvl2pPr>
            <a:lvl3pPr marL="1143000" indent="-228600" defTabSz="1028700">
              <a:spcBef>
                <a:spcPct val="50000"/>
              </a:spcBef>
              <a:defRPr sz="2000" b="1">
                <a:solidFill>
                  <a:srgbClr val="3333FF"/>
                </a:solidFill>
                <a:latin typeface="Comic Sans MS" panose="030F0702030302020204" pitchFamily="66" charset="0"/>
              </a:defRPr>
            </a:lvl3pPr>
            <a:lvl4pPr marL="1600200" indent="-228600" defTabSz="1028700">
              <a:spcBef>
                <a:spcPct val="50000"/>
              </a:spcBef>
              <a:defRPr sz="2000" b="1">
                <a:solidFill>
                  <a:srgbClr val="3333FF"/>
                </a:solidFill>
                <a:latin typeface="Comic Sans MS" panose="030F0702030302020204" pitchFamily="66" charset="0"/>
              </a:defRPr>
            </a:lvl4pPr>
            <a:lvl5pPr marL="2057400" indent="-228600" defTabSz="1028700">
              <a:spcBef>
                <a:spcPct val="50000"/>
              </a:spcBef>
              <a:defRPr sz="2000" b="1">
                <a:solidFill>
                  <a:srgbClr val="3333FF"/>
                </a:solidFill>
                <a:latin typeface="Comic Sans MS" panose="030F0702030302020204" pitchFamily="66" charset="0"/>
              </a:defRPr>
            </a:lvl5pPr>
            <a:lvl6pPr marL="2514600" indent="-228600" defTabSz="1028700" eaLnBrk="0" fontAlgn="base" hangingPunct="0">
              <a:spcBef>
                <a:spcPct val="50000"/>
              </a:spcBef>
              <a:spcAft>
                <a:spcPct val="0"/>
              </a:spcAft>
              <a:defRPr sz="2000" b="1">
                <a:solidFill>
                  <a:srgbClr val="3333FF"/>
                </a:solidFill>
                <a:latin typeface="Comic Sans MS" panose="030F0702030302020204" pitchFamily="66" charset="0"/>
              </a:defRPr>
            </a:lvl6pPr>
            <a:lvl7pPr marL="2971800" indent="-228600" defTabSz="1028700" eaLnBrk="0" fontAlgn="base" hangingPunct="0">
              <a:spcBef>
                <a:spcPct val="50000"/>
              </a:spcBef>
              <a:spcAft>
                <a:spcPct val="0"/>
              </a:spcAft>
              <a:defRPr sz="2000" b="1">
                <a:solidFill>
                  <a:srgbClr val="3333FF"/>
                </a:solidFill>
                <a:latin typeface="Comic Sans MS" panose="030F0702030302020204" pitchFamily="66" charset="0"/>
              </a:defRPr>
            </a:lvl7pPr>
            <a:lvl8pPr marL="3429000" indent="-228600" defTabSz="1028700" eaLnBrk="0" fontAlgn="base" hangingPunct="0">
              <a:spcBef>
                <a:spcPct val="50000"/>
              </a:spcBef>
              <a:spcAft>
                <a:spcPct val="0"/>
              </a:spcAft>
              <a:defRPr sz="2000" b="1">
                <a:solidFill>
                  <a:srgbClr val="3333FF"/>
                </a:solidFill>
                <a:latin typeface="Comic Sans MS" panose="030F0702030302020204" pitchFamily="66" charset="0"/>
              </a:defRPr>
            </a:lvl8pPr>
            <a:lvl9pPr marL="3886200" indent="-228600" defTabSz="1028700" eaLnBrk="0" fontAlgn="base" hangingPunct="0">
              <a:spcBef>
                <a:spcPct val="50000"/>
              </a:spcBef>
              <a:spcAft>
                <a:spcPct val="0"/>
              </a:spcAft>
              <a:defRPr sz="2000" b="1">
                <a:solidFill>
                  <a:srgbClr val="3333FF"/>
                </a:solidFill>
                <a:latin typeface="Comic Sans MS" panose="030F0702030302020204" pitchFamily="66" charset="0"/>
              </a:defRPr>
            </a:lvl9pPr>
          </a:lstStyle>
          <a:p>
            <a:pPr algn="ctr" eaLnBrk="1" hangingPunct="1">
              <a:spcBef>
                <a:spcPct val="0"/>
              </a:spcBef>
              <a:defRPr/>
            </a:pPr>
            <a:endParaRPr kumimoji="1" lang="es-ES" sz="2700" b="0">
              <a:solidFill>
                <a:schemeClr val="tx1"/>
              </a:solidFill>
              <a:latin typeface="Times New Roman" panose="02020603050405020304" pitchFamily="18" charset="0"/>
            </a:endParaRPr>
          </a:p>
        </p:txBody>
      </p:sp>
      <p:pic>
        <p:nvPicPr>
          <p:cNvPr id="7" name="Picture 1029" descr="minispir"/>
          <p:cNvPicPr>
            <a:picLocks noChangeAspect="1" noChangeArrowheads="1"/>
          </p:cNvPicPr>
          <p:nvPr/>
        </p:nvPicPr>
        <p:blipFill>
          <a:blip r:embed="rId3">
            <a:extLst>
              <a:ext uri="{28A0092B-C50C-407E-A947-70E740481C1C}">
                <a14:useLocalDpi xmlns:a14="http://schemas.microsoft.com/office/drawing/2010/main" val="0"/>
              </a:ext>
            </a:extLst>
          </a:blip>
          <a:srcRect t="39999"/>
          <a:stretch>
            <a:fillRect/>
          </a:stretch>
        </p:blipFill>
        <p:spPr bwMode="ltGray">
          <a:xfrm>
            <a:off x="0" y="4433888"/>
            <a:ext cx="1395413"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4" name="Rectangle 1030"/>
          <p:cNvSpPr>
            <a:spLocks noGrp="1" noChangeArrowheads="1"/>
          </p:cNvSpPr>
          <p:nvPr>
            <p:ph type="ctrTitle"/>
          </p:nvPr>
        </p:nvSpPr>
        <p:spPr>
          <a:xfrm>
            <a:off x="1079500" y="2160588"/>
            <a:ext cx="9121775" cy="1200150"/>
          </a:xfrm>
        </p:spPr>
        <p:txBody>
          <a:bodyPr/>
          <a:lstStyle>
            <a:lvl1pPr>
              <a:defRPr/>
            </a:lvl1pPr>
          </a:lstStyle>
          <a:p>
            <a:r>
              <a:rPr lang="es-ES"/>
              <a:t>Haga clic para modificar el estilo de título del patrón</a:t>
            </a:r>
          </a:p>
        </p:txBody>
      </p:sp>
      <p:sp>
        <p:nvSpPr>
          <p:cNvPr id="94215" name="Rectangle 1031"/>
          <p:cNvSpPr>
            <a:spLocks noGrp="1" noChangeArrowheads="1"/>
          </p:cNvSpPr>
          <p:nvPr>
            <p:ph type="subTitle" idx="1"/>
          </p:nvPr>
        </p:nvSpPr>
        <p:spPr>
          <a:xfrm>
            <a:off x="1920875" y="4079875"/>
            <a:ext cx="7559675" cy="1860550"/>
          </a:xfrm>
        </p:spPr>
        <p:txBody>
          <a:bodyPr/>
          <a:lstStyle>
            <a:lvl1pPr marL="0" indent="0" algn="ctr">
              <a:buFontTx/>
              <a:buNone/>
              <a:defRPr/>
            </a:lvl1pPr>
          </a:lstStyle>
          <a:p>
            <a:r>
              <a:rPr lang="es-ES"/>
              <a:t>Haga clic para modificar el estilo de subtítulo del patrón</a:t>
            </a:r>
          </a:p>
        </p:txBody>
      </p:sp>
      <p:sp>
        <p:nvSpPr>
          <p:cNvPr id="8" name="Rectangle 1032"/>
          <p:cNvSpPr>
            <a:spLocks noGrp="1" noChangeArrowheads="1"/>
          </p:cNvSpPr>
          <p:nvPr>
            <p:ph type="dt" sz="quarter" idx="10"/>
          </p:nvPr>
        </p:nvSpPr>
        <p:spPr>
          <a:xfrm>
            <a:off x="1281113" y="6400800"/>
            <a:ext cx="2249487" cy="479425"/>
          </a:xfrm>
        </p:spPr>
        <p:txBody>
          <a:bodyPr/>
          <a:lstStyle>
            <a:lvl1pPr>
              <a:defRPr/>
            </a:lvl1pPr>
          </a:lstStyle>
          <a:p>
            <a:pPr>
              <a:defRPr/>
            </a:pPr>
            <a:endParaRPr lang="es-ES"/>
          </a:p>
        </p:txBody>
      </p:sp>
      <p:sp>
        <p:nvSpPr>
          <p:cNvPr id="9" name="Rectangle 1033"/>
          <p:cNvSpPr>
            <a:spLocks noGrp="1" noChangeArrowheads="1"/>
          </p:cNvSpPr>
          <p:nvPr>
            <p:ph type="ftr" sz="quarter" idx="11"/>
          </p:nvPr>
        </p:nvSpPr>
        <p:spPr>
          <a:xfrm>
            <a:off x="4160838" y="6400800"/>
            <a:ext cx="3421062" cy="479425"/>
          </a:xfrm>
        </p:spPr>
        <p:txBody>
          <a:bodyPr/>
          <a:lstStyle>
            <a:lvl1pPr>
              <a:defRPr/>
            </a:lvl1pPr>
          </a:lstStyle>
          <a:p>
            <a:pPr>
              <a:defRPr/>
            </a:pPr>
            <a:endParaRPr lang="es-ES"/>
          </a:p>
        </p:txBody>
      </p:sp>
      <p:sp>
        <p:nvSpPr>
          <p:cNvPr id="10" name="Rectangle 1034"/>
          <p:cNvSpPr>
            <a:spLocks noGrp="1" noChangeArrowheads="1"/>
          </p:cNvSpPr>
          <p:nvPr>
            <p:ph type="sldNum" sz="quarter" idx="12"/>
          </p:nvPr>
        </p:nvSpPr>
        <p:spPr>
          <a:xfrm>
            <a:off x="8212138" y="6400800"/>
            <a:ext cx="2249487" cy="479425"/>
          </a:xfrm>
        </p:spPr>
        <p:txBody>
          <a:bodyPr/>
          <a:lstStyle>
            <a:lvl1pPr>
              <a:defRPr/>
            </a:lvl1pPr>
          </a:lstStyle>
          <a:p>
            <a:pPr>
              <a:defRPr/>
            </a:pPr>
            <a:fld id="{F29E85CB-D55A-4334-85C8-7039095D837A}" type="slidenum">
              <a:rPr lang="es-ES"/>
              <a:pPr>
                <a:defRPr/>
              </a:pPr>
              <a:t>‹Nº›</a:t>
            </a:fld>
            <a:endParaRPr lang="es-ES"/>
          </a:p>
        </p:txBody>
      </p:sp>
    </p:spTree>
    <p:extLst>
      <p:ext uri="{BB962C8B-B14F-4D97-AF65-F5344CB8AC3E}">
        <p14:creationId xmlns:p14="http://schemas.microsoft.com/office/powerpoint/2010/main" val="45970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8"/>
          <p:cNvSpPr>
            <a:spLocks noGrp="1" noChangeArrowheads="1"/>
          </p:cNvSpPr>
          <p:nvPr>
            <p:ph type="dt" sz="half" idx="10"/>
          </p:nvPr>
        </p:nvSpPr>
        <p:spPr>
          <a:ln/>
        </p:spPr>
        <p:txBody>
          <a:bodyPr/>
          <a:lstStyle>
            <a:lvl1pPr>
              <a:defRPr/>
            </a:lvl1pPr>
          </a:lstStyle>
          <a:p>
            <a:pPr>
              <a:defRPr/>
            </a:pPr>
            <a:endParaRPr lang="es-ES"/>
          </a:p>
        </p:txBody>
      </p:sp>
      <p:sp>
        <p:nvSpPr>
          <p:cNvPr id="5" name="Rectangle 9"/>
          <p:cNvSpPr>
            <a:spLocks noGrp="1" noChangeArrowheads="1"/>
          </p:cNvSpPr>
          <p:nvPr>
            <p:ph type="ftr" sz="quarter" idx="11"/>
          </p:nvPr>
        </p:nvSpPr>
        <p:spPr>
          <a:ln/>
        </p:spPr>
        <p:txBody>
          <a:bodyPr/>
          <a:lstStyle>
            <a:lvl1pPr>
              <a:defRPr/>
            </a:lvl1pPr>
          </a:lstStyle>
          <a:p>
            <a:pPr>
              <a:defRPr/>
            </a:pPr>
            <a:endParaRPr lang="es-ES"/>
          </a:p>
        </p:txBody>
      </p:sp>
      <p:sp>
        <p:nvSpPr>
          <p:cNvPr id="6" name="Rectangle 10"/>
          <p:cNvSpPr>
            <a:spLocks noGrp="1" noChangeArrowheads="1"/>
          </p:cNvSpPr>
          <p:nvPr>
            <p:ph type="sldNum" sz="quarter" idx="12"/>
          </p:nvPr>
        </p:nvSpPr>
        <p:spPr>
          <a:ln/>
        </p:spPr>
        <p:txBody>
          <a:bodyPr/>
          <a:lstStyle>
            <a:lvl1pPr>
              <a:defRPr/>
            </a:lvl1pPr>
          </a:lstStyle>
          <a:p>
            <a:pPr>
              <a:defRPr/>
            </a:pPr>
            <a:fld id="{A0171509-6D09-4841-AFC2-785C3920C5C3}" type="slidenum">
              <a:rPr lang="es-ES"/>
              <a:pPr>
                <a:defRPr/>
              </a:pPr>
              <a:t>‹Nº›</a:t>
            </a:fld>
            <a:endParaRPr lang="es-ES"/>
          </a:p>
        </p:txBody>
      </p:sp>
    </p:spTree>
    <p:extLst>
      <p:ext uri="{BB962C8B-B14F-4D97-AF65-F5344CB8AC3E}">
        <p14:creationId xmlns:p14="http://schemas.microsoft.com/office/powerpoint/2010/main" val="1395195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012113" y="400050"/>
            <a:ext cx="2249487" cy="5761038"/>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1260475" y="400050"/>
            <a:ext cx="6599238" cy="57610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8"/>
          <p:cNvSpPr>
            <a:spLocks noGrp="1" noChangeArrowheads="1"/>
          </p:cNvSpPr>
          <p:nvPr>
            <p:ph type="dt" sz="half" idx="10"/>
          </p:nvPr>
        </p:nvSpPr>
        <p:spPr>
          <a:ln/>
        </p:spPr>
        <p:txBody>
          <a:bodyPr/>
          <a:lstStyle>
            <a:lvl1pPr>
              <a:defRPr/>
            </a:lvl1pPr>
          </a:lstStyle>
          <a:p>
            <a:pPr>
              <a:defRPr/>
            </a:pPr>
            <a:endParaRPr lang="es-ES"/>
          </a:p>
        </p:txBody>
      </p:sp>
      <p:sp>
        <p:nvSpPr>
          <p:cNvPr id="5" name="Rectangle 9"/>
          <p:cNvSpPr>
            <a:spLocks noGrp="1" noChangeArrowheads="1"/>
          </p:cNvSpPr>
          <p:nvPr>
            <p:ph type="ftr" sz="quarter" idx="11"/>
          </p:nvPr>
        </p:nvSpPr>
        <p:spPr>
          <a:ln/>
        </p:spPr>
        <p:txBody>
          <a:bodyPr/>
          <a:lstStyle>
            <a:lvl1pPr>
              <a:defRPr/>
            </a:lvl1pPr>
          </a:lstStyle>
          <a:p>
            <a:pPr>
              <a:defRPr/>
            </a:pPr>
            <a:endParaRPr lang="es-ES"/>
          </a:p>
        </p:txBody>
      </p:sp>
      <p:sp>
        <p:nvSpPr>
          <p:cNvPr id="6" name="Rectangle 10"/>
          <p:cNvSpPr>
            <a:spLocks noGrp="1" noChangeArrowheads="1"/>
          </p:cNvSpPr>
          <p:nvPr>
            <p:ph type="sldNum" sz="quarter" idx="12"/>
          </p:nvPr>
        </p:nvSpPr>
        <p:spPr>
          <a:ln/>
        </p:spPr>
        <p:txBody>
          <a:bodyPr/>
          <a:lstStyle>
            <a:lvl1pPr>
              <a:defRPr/>
            </a:lvl1pPr>
          </a:lstStyle>
          <a:p>
            <a:pPr>
              <a:defRPr/>
            </a:pPr>
            <a:fld id="{D75A4857-2726-456C-B900-96E7BF88CA59}" type="slidenum">
              <a:rPr lang="es-ES"/>
              <a:pPr>
                <a:defRPr/>
              </a:pPr>
              <a:t>‹Nº›</a:t>
            </a:fld>
            <a:endParaRPr lang="es-ES"/>
          </a:p>
        </p:txBody>
      </p:sp>
    </p:spTree>
    <p:extLst>
      <p:ext uri="{BB962C8B-B14F-4D97-AF65-F5344CB8AC3E}">
        <p14:creationId xmlns:p14="http://schemas.microsoft.com/office/powerpoint/2010/main" val="3687004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1260475" y="400050"/>
            <a:ext cx="9001125" cy="57610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3" name="Rectangle 8"/>
          <p:cNvSpPr>
            <a:spLocks noGrp="1" noChangeArrowheads="1"/>
          </p:cNvSpPr>
          <p:nvPr>
            <p:ph type="dt" sz="half" idx="10"/>
          </p:nvPr>
        </p:nvSpPr>
        <p:spPr>
          <a:ln/>
        </p:spPr>
        <p:txBody>
          <a:bodyPr/>
          <a:lstStyle>
            <a:lvl1pPr>
              <a:defRPr/>
            </a:lvl1pPr>
          </a:lstStyle>
          <a:p>
            <a:pPr>
              <a:defRPr/>
            </a:pPr>
            <a:endParaRPr lang="es-ES"/>
          </a:p>
        </p:txBody>
      </p:sp>
      <p:sp>
        <p:nvSpPr>
          <p:cNvPr id="4" name="Rectangle 9"/>
          <p:cNvSpPr>
            <a:spLocks noGrp="1" noChangeArrowheads="1"/>
          </p:cNvSpPr>
          <p:nvPr>
            <p:ph type="ftr" sz="quarter" idx="11"/>
          </p:nvPr>
        </p:nvSpPr>
        <p:spPr>
          <a:ln/>
        </p:spPr>
        <p:txBody>
          <a:bodyPr/>
          <a:lstStyle>
            <a:lvl1pPr>
              <a:defRPr/>
            </a:lvl1pPr>
          </a:lstStyle>
          <a:p>
            <a:pPr>
              <a:defRPr/>
            </a:pPr>
            <a:endParaRPr lang="es-ES"/>
          </a:p>
        </p:txBody>
      </p:sp>
      <p:sp>
        <p:nvSpPr>
          <p:cNvPr id="5" name="Rectangle 10"/>
          <p:cNvSpPr>
            <a:spLocks noGrp="1" noChangeArrowheads="1"/>
          </p:cNvSpPr>
          <p:nvPr>
            <p:ph type="sldNum" sz="quarter" idx="12"/>
          </p:nvPr>
        </p:nvSpPr>
        <p:spPr>
          <a:ln/>
        </p:spPr>
        <p:txBody>
          <a:bodyPr/>
          <a:lstStyle>
            <a:lvl1pPr>
              <a:defRPr/>
            </a:lvl1pPr>
          </a:lstStyle>
          <a:p>
            <a:pPr>
              <a:defRPr/>
            </a:pPr>
            <a:fld id="{D2C37708-28BD-452C-B81E-92B4A897D6F0}" type="slidenum">
              <a:rPr lang="es-ES"/>
              <a:pPr>
                <a:defRPr/>
              </a:pPr>
              <a:t>‹Nº›</a:t>
            </a:fld>
            <a:endParaRPr lang="es-ES"/>
          </a:p>
        </p:txBody>
      </p:sp>
    </p:spTree>
    <p:extLst>
      <p:ext uri="{BB962C8B-B14F-4D97-AF65-F5344CB8AC3E}">
        <p14:creationId xmlns:p14="http://schemas.microsoft.com/office/powerpoint/2010/main" val="3261257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8"/>
          <p:cNvSpPr>
            <a:spLocks noGrp="1" noChangeArrowheads="1"/>
          </p:cNvSpPr>
          <p:nvPr>
            <p:ph type="dt" sz="half" idx="10"/>
          </p:nvPr>
        </p:nvSpPr>
        <p:spPr>
          <a:ln/>
        </p:spPr>
        <p:txBody>
          <a:bodyPr/>
          <a:lstStyle>
            <a:lvl1pPr>
              <a:defRPr/>
            </a:lvl1pPr>
          </a:lstStyle>
          <a:p>
            <a:pPr>
              <a:defRPr/>
            </a:pPr>
            <a:endParaRPr lang="es-ES"/>
          </a:p>
        </p:txBody>
      </p:sp>
      <p:sp>
        <p:nvSpPr>
          <p:cNvPr id="5" name="Rectangle 9"/>
          <p:cNvSpPr>
            <a:spLocks noGrp="1" noChangeArrowheads="1"/>
          </p:cNvSpPr>
          <p:nvPr>
            <p:ph type="ftr" sz="quarter" idx="11"/>
          </p:nvPr>
        </p:nvSpPr>
        <p:spPr>
          <a:ln/>
        </p:spPr>
        <p:txBody>
          <a:bodyPr/>
          <a:lstStyle>
            <a:lvl1pPr>
              <a:defRPr/>
            </a:lvl1pPr>
          </a:lstStyle>
          <a:p>
            <a:pPr>
              <a:defRPr/>
            </a:pPr>
            <a:endParaRPr lang="es-ES"/>
          </a:p>
        </p:txBody>
      </p:sp>
      <p:sp>
        <p:nvSpPr>
          <p:cNvPr id="6" name="Rectangle 10"/>
          <p:cNvSpPr>
            <a:spLocks noGrp="1" noChangeArrowheads="1"/>
          </p:cNvSpPr>
          <p:nvPr>
            <p:ph type="sldNum" sz="quarter" idx="12"/>
          </p:nvPr>
        </p:nvSpPr>
        <p:spPr>
          <a:ln/>
        </p:spPr>
        <p:txBody>
          <a:bodyPr/>
          <a:lstStyle>
            <a:lvl1pPr>
              <a:defRPr/>
            </a:lvl1pPr>
          </a:lstStyle>
          <a:p>
            <a:pPr>
              <a:defRPr/>
            </a:pPr>
            <a:fld id="{713EC47D-D8DA-4775-9773-155D0F8707D1}" type="slidenum">
              <a:rPr lang="es-ES"/>
              <a:pPr>
                <a:defRPr/>
              </a:pPr>
              <a:t>‹Nº›</a:t>
            </a:fld>
            <a:endParaRPr lang="es-ES"/>
          </a:p>
        </p:txBody>
      </p:sp>
    </p:spTree>
    <p:extLst>
      <p:ext uri="{BB962C8B-B14F-4D97-AF65-F5344CB8AC3E}">
        <p14:creationId xmlns:p14="http://schemas.microsoft.com/office/powerpoint/2010/main" val="1266265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852488" y="4627563"/>
            <a:ext cx="9182100" cy="1430337"/>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852488" y="3052763"/>
            <a:ext cx="9182100" cy="15748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8"/>
          <p:cNvSpPr>
            <a:spLocks noGrp="1" noChangeArrowheads="1"/>
          </p:cNvSpPr>
          <p:nvPr>
            <p:ph type="dt" sz="half" idx="10"/>
          </p:nvPr>
        </p:nvSpPr>
        <p:spPr>
          <a:ln/>
        </p:spPr>
        <p:txBody>
          <a:bodyPr/>
          <a:lstStyle>
            <a:lvl1pPr>
              <a:defRPr/>
            </a:lvl1pPr>
          </a:lstStyle>
          <a:p>
            <a:pPr>
              <a:defRPr/>
            </a:pPr>
            <a:endParaRPr lang="es-ES"/>
          </a:p>
        </p:txBody>
      </p:sp>
      <p:sp>
        <p:nvSpPr>
          <p:cNvPr id="5" name="Rectangle 9"/>
          <p:cNvSpPr>
            <a:spLocks noGrp="1" noChangeArrowheads="1"/>
          </p:cNvSpPr>
          <p:nvPr>
            <p:ph type="ftr" sz="quarter" idx="11"/>
          </p:nvPr>
        </p:nvSpPr>
        <p:spPr>
          <a:ln/>
        </p:spPr>
        <p:txBody>
          <a:bodyPr/>
          <a:lstStyle>
            <a:lvl1pPr>
              <a:defRPr/>
            </a:lvl1pPr>
          </a:lstStyle>
          <a:p>
            <a:pPr>
              <a:defRPr/>
            </a:pPr>
            <a:endParaRPr lang="es-ES"/>
          </a:p>
        </p:txBody>
      </p:sp>
      <p:sp>
        <p:nvSpPr>
          <p:cNvPr id="6" name="Rectangle 10"/>
          <p:cNvSpPr>
            <a:spLocks noGrp="1" noChangeArrowheads="1"/>
          </p:cNvSpPr>
          <p:nvPr>
            <p:ph type="sldNum" sz="quarter" idx="12"/>
          </p:nvPr>
        </p:nvSpPr>
        <p:spPr>
          <a:ln/>
        </p:spPr>
        <p:txBody>
          <a:bodyPr/>
          <a:lstStyle>
            <a:lvl1pPr>
              <a:defRPr/>
            </a:lvl1pPr>
          </a:lstStyle>
          <a:p>
            <a:pPr>
              <a:defRPr/>
            </a:pPr>
            <a:fld id="{3BCF5C68-25E6-4CD9-BB2A-CD5F2413D0DD}" type="slidenum">
              <a:rPr lang="es-ES"/>
              <a:pPr>
                <a:defRPr/>
              </a:pPr>
              <a:t>‹Nº›</a:t>
            </a:fld>
            <a:endParaRPr lang="es-ES"/>
          </a:p>
        </p:txBody>
      </p:sp>
    </p:spTree>
    <p:extLst>
      <p:ext uri="{BB962C8B-B14F-4D97-AF65-F5344CB8AC3E}">
        <p14:creationId xmlns:p14="http://schemas.microsoft.com/office/powerpoint/2010/main" val="3178769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1260475" y="1839913"/>
            <a:ext cx="4424363" cy="4321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5837238" y="1839913"/>
            <a:ext cx="4424362" cy="4321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8"/>
          <p:cNvSpPr>
            <a:spLocks noGrp="1" noChangeArrowheads="1"/>
          </p:cNvSpPr>
          <p:nvPr>
            <p:ph type="dt" sz="half" idx="10"/>
          </p:nvPr>
        </p:nvSpPr>
        <p:spPr>
          <a:ln/>
        </p:spPr>
        <p:txBody>
          <a:bodyPr/>
          <a:lstStyle>
            <a:lvl1pPr>
              <a:defRPr/>
            </a:lvl1pPr>
          </a:lstStyle>
          <a:p>
            <a:pPr>
              <a:defRPr/>
            </a:pPr>
            <a:endParaRPr lang="es-ES"/>
          </a:p>
        </p:txBody>
      </p:sp>
      <p:sp>
        <p:nvSpPr>
          <p:cNvPr id="6" name="Rectangle 9"/>
          <p:cNvSpPr>
            <a:spLocks noGrp="1" noChangeArrowheads="1"/>
          </p:cNvSpPr>
          <p:nvPr>
            <p:ph type="ftr" sz="quarter" idx="11"/>
          </p:nvPr>
        </p:nvSpPr>
        <p:spPr>
          <a:ln/>
        </p:spPr>
        <p:txBody>
          <a:bodyPr/>
          <a:lstStyle>
            <a:lvl1pPr>
              <a:defRPr/>
            </a:lvl1pPr>
          </a:lstStyle>
          <a:p>
            <a:pPr>
              <a:defRPr/>
            </a:pPr>
            <a:endParaRPr lang="es-ES"/>
          </a:p>
        </p:txBody>
      </p:sp>
      <p:sp>
        <p:nvSpPr>
          <p:cNvPr id="7" name="Rectangle 10"/>
          <p:cNvSpPr>
            <a:spLocks noGrp="1" noChangeArrowheads="1"/>
          </p:cNvSpPr>
          <p:nvPr>
            <p:ph type="sldNum" sz="quarter" idx="12"/>
          </p:nvPr>
        </p:nvSpPr>
        <p:spPr>
          <a:ln/>
        </p:spPr>
        <p:txBody>
          <a:bodyPr/>
          <a:lstStyle>
            <a:lvl1pPr>
              <a:defRPr/>
            </a:lvl1pPr>
          </a:lstStyle>
          <a:p>
            <a:pPr>
              <a:defRPr/>
            </a:pPr>
            <a:fld id="{46A5F050-86EE-4DA4-A9AD-C48779E1B3BC}" type="slidenum">
              <a:rPr lang="es-ES"/>
              <a:pPr>
                <a:defRPr/>
              </a:pPr>
              <a:t>‹Nº›</a:t>
            </a:fld>
            <a:endParaRPr lang="es-ES"/>
          </a:p>
        </p:txBody>
      </p:sp>
    </p:spTree>
    <p:extLst>
      <p:ext uri="{BB962C8B-B14F-4D97-AF65-F5344CB8AC3E}">
        <p14:creationId xmlns:p14="http://schemas.microsoft.com/office/powerpoint/2010/main" val="3616219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39750" y="288925"/>
            <a:ext cx="9721850" cy="120015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539750" y="1611313"/>
            <a:ext cx="4772025"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539750" y="2284413"/>
            <a:ext cx="4772025" cy="41481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5486400" y="1611313"/>
            <a:ext cx="4775200"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5486400" y="2284413"/>
            <a:ext cx="4775200" cy="41481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8"/>
          <p:cNvSpPr>
            <a:spLocks noGrp="1" noChangeArrowheads="1"/>
          </p:cNvSpPr>
          <p:nvPr>
            <p:ph type="dt" sz="half" idx="10"/>
          </p:nvPr>
        </p:nvSpPr>
        <p:spPr>
          <a:ln/>
        </p:spPr>
        <p:txBody>
          <a:bodyPr/>
          <a:lstStyle>
            <a:lvl1pPr>
              <a:defRPr/>
            </a:lvl1pPr>
          </a:lstStyle>
          <a:p>
            <a:pPr>
              <a:defRPr/>
            </a:pPr>
            <a:endParaRPr lang="es-ES"/>
          </a:p>
        </p:txBody>
      </p:sp>
      <p:sp>
        <p:nvSpPr>
          <p:cNvPr id="8" name="Rectangle 9"/>
          <p:cNvSpPr>
            <a:spLocks noGrp="1" noChangeArrowheads="1"/>
          </p:cNvSpPr>
          <p:nvPr>
            <p:ph type="ftr" sz="quarter" idx="11"/>
          </p:nvPr>
        </p:nvSpPr>
        <p:spPr>
          <a:ln/>
        </p:spPr>
        <p:txBody>
          <a:bodyPr/>
          <a:lstStyle>
            <a:lvl1pPr>
              <a:defRPr/>
            </a:lvl1pPr>
          </a:lstStyle>
          <a:p>
            <a:pPr>
              <a:defRPr/>
            </a:pPr>
            <a:endParaRPr lang="es-ES"/>
          </a:p>
        </p:txBody>
      </p:sp>
      <p:sp>
        <p:nvSpPr>
          <p:cNvPr id="9" name="Rectangle 10"/>
          <p:cNvSpPr>
            <a:spLocks noGrp="1" noChangeArrowheads="1"/>
          </p:cNvSpPr>
          <p:nvPr>
            <p:ph type="sldNum" sz="quarter" idx="12"/>
          </p:nvPr>
        </p:nvSpPr>
        <p:spPr>
          <a:ln/>
        </p:spPr>
        <p:txBody>
          <a:bodyPr/>
          <a:lstStyle>
            <a:lvl1pPr>
              <a:defRPr/>
            </a:lvl1pPr>
          </a:lstStyle>
          <a:p>
            <a:pPr>
              <a:defRPr/>
            </a:pPr>
            <a:fld id="{985C951B-B7B6-4380-8D7A-D160B2ACF3B1}" type="slidenum">
              <a:rPr lang="es-ES"/>
              <a:pPr>
                <a:defRPr/>
              </a:pPr>
              <a:t>‹Nº›</a:t>
            </a:fld>
            <a:endParaRPr lang="es-ES"/>
          </a:p>
        </p:txBody>
      </p:sp>
    </p:spTree>
    <p:extLst>
      <p:ext uri="{BB962C8B-B14F-4D97-AF65-F5344CB8AC3E}">
        <p14:creationId xmlns:p14="http://schemas.microsoft.com/office/powerpoint/2010/main" val="4169414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8"/>
          <p:cNvSpPr>
            <a:spLocks noGrp="1" noChangeArrowheads="1"/>
          </p:cNvSpPr>
          <p:nvPr>
            <p:ph type="dt" sz="half" idx="10"/>
          </p:nvPr>
        </p:nvSpPr>
        <p:spPr>
          <a:ln/>
        </p:spPr>
        <p:txBody>
          <a:bodyPr/>
          <a:lstStyle>
            <a:lvl1pPr>
              <a:defRPr/>
            </a:lvl1pPr>
          </a:lstStyle>
          <a:p>
            <a:pPr>
              <a:defRPr/>
            </a:pPr>
            <a:endParaRPr lang="es-ES"/>
          </a:p>
        </p:txBody>
      </p:sp>
      <p:sp>
        <p:nvSpPr>
          <p:cNvPr id="4" name="Rectangle 9"/>
          <p:cNvSpPr>
            <a:spLocks noGrp="1" noChangeArrowheads="1"/>
          </p:cNvSpPr>
          <p:nvPr>
            <p:ph type="ftr" sz="quarter" idx="11"/>
          </p:nvPr>
        </p:nvSpPr>
        <p:spPr>
          <a:ln/>
        </p:spPr>
        <p:txBody>
          <a:bodyPr/>
          <a:lstStyle>
            <a:lvl1pPr>
              <a:defRPr/>
            </a:lvl1pPr>
          </a:lstStyle>
          <a:p>
            <a:pPr>
              <a:defRPr/>
            </a:pPr>
            <a:endParaRPr lang="es-ES"/>
          </a:p>
        </p:txBody>
      </p:sp>
      <p:sp>
        <p:nvSpPr>
          <p:cNvPr id="5" name="Rectangle 10"/>
          <p:cNvSpPr>
            <a:spLocks noGrp="1" noChangeArrowheads="1"/>
          </p:cNvSpPr>
          <p:nvPr>
            <p:ph type="sldNum" sz="quarter" idx="12"/>
          </p:nvPr>
        </p:nvSpPr>
        <p:spPr>
          <a:ln/>
        </p:spPr>
        <p:txBody>
          <a:bodyPr/>
          <a:lstStyle>
            <a:lvl1pPr>
              <a:defRPr/>
            </a:lvl1pPr>
          </a:lstStyle>
          <a:p>
            <a:pPr>
              <a:defRPr/>
            </a:pPr>
            <a:fld id="{913FCACC-3AE6-433B-87B8-6E0280E089CF}" type="slidenum">
              <a:rPr lang="es-ES"/>
              <a:pPr>
                <a:defRPr/>
              </a:pPr>
              <a:t>‹Nº›</a:t>
            </a:fld>
            <a:endParaRPr lang="es-ES"/>
          </a:p>
        </p:txBody>
      </p:sp>
    </p:spTree>
    <p:extLst>
      <p:ext uri="{BB962C8B-B14F-4D97-AF65-F5344CB8AC3E}">
        <p14:creationId xmlns:p14="http://schemas.microsoft.com/office/powerpoint/2010/main" val="4086829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s-ES"/>
          </a:p>
        </p:txBody>
      </p:sp>
      <p:sp>
        <p:nvSpPr>
          <p:cNvPr id="3" name="Rectangle 9"/>
          <p:cNvSpPr>
            <a:spLocks noGrp="1" noChangeArrowheads="1"/>
          </p:cNvSpPr>
          <p:nvPr>
            <p:ph type="ftr" sz="quarter" idx="11"/>
          </p:nvPr>
        </p:nvSpPr>
        <p:spPr>
          <a:ln/>
        </p:spPr>
        <p:txBody>
          <a:bodyPr/>
          <a:lstStyle>
            <a:lvl1pPr>
              <a:defRPr/>
            </a:lvl1pPr>
          </a:lstStyle>
          <a:p>
            <a:pPr>
              <a:defRPr/>
            </a:pPr>
            <a:endParaRPr lang="es-ES"/>
          </a:p>
        </p:txBody>
      </p:sp>
      <p:sp>
        <p:nvSpPr>
          <p:cNvPr id="4" name="Rectangle 10"/>
          <p:cNvSpPr>
            <a:spLocks noGrp="1" noChangeArrowheads="1"/>
          </p:cNvSpPr>
          <p:nvPr>
            <p:ph type="sldNum" sz="quarter" idx="12"/>
          </p:nvPr>
        </p:nvSpPr>
        <p:spPr>
          <a:ln/>
        </p:spPr>
        <p:txBody>
          <a:bodyPr/>
          <a:lstStyle>
            <a:lvl1pPr>
              <a:defRPr/>
            </a:lvl1pPr>
          </a:lstStyle>
          <a:p>
            <a:pPr>
              <a:defRPr/>
            </a:pPr>
            <a:fld id="{7584FE42-2A67-4FD3-A323-DB437A63BB0F}" type="slidenum">
              <a:rPr lang="es-ES"/>
              <a:pPr>
                <a:defRPr/>
              </a:pPr>
              <a:t>‹Nº›</a:t>
            </a:fld>
            <a:endParaRPr lang="es-ES"/>
          </a:p>
        </p:txBody>
      </p:sp>
    </p:spTree>
    <p:extLst>
      <p:ext uri="{BB962C8B-B14F-4D97-AF65-F5344CB8AC3E}">
        <p14:creationId xmlns:p14="http://schemas.microsoft.com/office/powerpoint/2010/main" val="3380571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39750" y="287338"/>
            <a:ext cx="3554413" cy="121920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4222750" y="287338"/>
            <a:ext cx="6038850" cy="61452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539750" y="1506538"/>
            <a:ext cx="3554413" cy="4926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8"/>
          <p:cNvSpPr>
            <a:spLocks noGrp="1" noChangeArrowheads="1"/>
          </p:cNvSpPr>
          <p:nvPr>
            <p:ph type="dt" sz="half" idx="10"/>
          </p:nvPr>
        </p:nvSpPr>
        <p:spPr>
          <a:ln/>
        </p:spPr>
        <p:txBody>
          <a:bodyPr/>
          <a:lstStyle>
            <a:lvl1pPr>
              <a:defRPr/>
            </a:lvl1pPr>
          </a:lstStyle>
          <a:p>
            <a:pPr>
              <a:defRPr/>
            </a:pPr>
            <a:endParaRPr lang="es-ES"/>
          </a:p>
        </p:txBody>
      </p:sp>
      <p:sp>
        <p:nvSpPr>
          <p:cNvPr id="6" name="Rectangle 9"/>
          <p:cNvSpPr>
            <a:spLocks noGrp="1" noChangeArrowheads="1"/>
          </p:cNvSpPr>
          <p:nvPr>
            <p:ph type="ftr" sz="quarter" idx="11"/>
          </p:nvPr>
        </p:nvSpPr>
        <p:spPr>
          <a:ln/>
        </p:spPr>
        <p:txBody>
          <a:bodyPr/>
          <a:lstStyle>
            <a:lvl1pPr>
              <a:defRPr/>
            </a:lvl1pPr>
          </a:lstStyle>
          <a:p>
            <a:pPr>
              <a:defRPr/>
            </a:pPr>
            <a:endParaRPr lang="es-ES"/>
          </a:p>
        </p:txBody>
      </p:sp>
      <p:sp>
        <p:nvSpPr>
          <p:cNvPr id="7" name="Rectangle 10"/>
          <p:cNvSpPr>
            <a:spLocks noGrp="1" noChangeArrowheads="1"/>
          </p:cNvSpPr>
          <p:nvPr>
            <p:ph type="sldNum" sz="quarter" idx="12"/>
          </p:nvPr>
        </p:nvSpPr>
        <p:spPr>
          <a:ln/>
        </p:spPr>
        <p:txBody>
          <a:bodyPr/>
          <a:lstStyle>
            <a:lvl1pPr>
              <a:defRPr/>
            </a:lvl1pPr>
          </a:lstStyle>
          <a:p>
            <a:pPr>
              <a:defRPr/>
            </a:pPr>
            <a:fld id="{6E15F3D5-D568-4503-ADA5-440ECB86F309}" type="slidenum">
              <a:rPr lang="es-ES"/>
              <a:pPr>
                <a:defRPr/>
              </a:pPr>
              <a:t>‹Nº›</a:t>
            </a:fld>
            <a:endParaRPr lang="es-ES"/>
          </a:p>
        </p:txBody>
      </p:sp>
    </p:spTree>
    <p:extLst>
      <p:ext uri="{BB962C8B-B14F-4D97-AF65-F5344CB8AC3E}">
        <p14:creationId xmlns:p14="http://schemas.microsoft.com/office/powerpoint/2010/main" val="770921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117725" y="5040313"/>
            <a:ext cx="6480175" cy="595312"/>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2117725" y="642938"/>
            <a:ext cx="6480175" cy="43211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2117725" y="5635625"/>
            <a:ext cx="6480175" cy="8445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8"/>
          <p:cNvSpPr>
            <a:spLocks noGrp="1" noChangeArrowheads="1"/>
          </p:cNvSpPr>
          <p:nvPr>
            <p:ph type="dt" sz="half" idx="10"/>
          </p:nvPr>
        </p:nvSpPr>
        <p:spPr>
          <a:ln/>
        </p:spPr>
        <p:txBody>
          <a:bodyPr/>
          <a:lstStyle>
            <a:lvl1pPr>
              <a:defRPr/>
            </a:lvl1pPr>
          </a:lstStyle>
          <a:p>
            <a:pPr>
              <a:defRPr/>
            </a:pPr>
            <a:endParaRPr lang="es-ES"/>
          </a:p>
        </p:txBody>
      </p:sp>
      <p:sp>
        <p:nvSpPr>
          <p:cNvPr id="6" name="Rectangle 9"/>
          <p:cNvSpPr>
            <a:spLocks noGrp="1" noChangeArrowheads="1"/>
          </p:cNvSpPr>
          <p:nvPr>
            <p:ph type="ftr" sz="quarter" idx="11"/>
          </p:nvPr>
        </p:nvSpPr>
        <p:spPr>
          <a:ln/>
        </p:spPr>
        <p:txBody>
          <a:bodyPr/>
          <a:lstStyle>
            <a:lvl1pPr>
              <a:defRPr/>
            </a:lvl1pPr>
          </a:lstStyle>
          <a:p>
            <a:pPr>
              <a:defRPr/>
            </a:pPr>
            <a:endParaRPr lang="es-ES"/>
          </a:p>
        </p:txBody>
      </p:sp>
      <p:sp>
        <p:nvSpPr>
          <p:cNvPr id="7" name="Rectangle 10"/>
          <p:cNvSpPr>
            <a:spLocks noGrp="1" noChangeArrowheads="1"/>
          </p:cNvSpPr>
          <p:nvPr>
            <p:ph type="sldNum" sz="quarter" idx="12"/>
          </p:nvPr>
        </p:nvSpPr>
        <p:spPr>
          <a:ln/>
        </p:spPr>
        <p:txBody>
          <a:bodyPr/>
          <a:lstStyle>
            <a:lvl1pPr>
              <a:defRPr/>
            </a:lvl1pPr>
          </a:lstStyle>
          <a:p>
            <a:pPr>
              <a:defRPr/>
            </a:pPr>
            <a:fld id="{4B04E8D0-8D3E-491C-9409-BB9B89F458BE}" type="slidenum">
              <a:rPr lang="es-ES"/>
              <a:pPr>
                <a:defRPr/>
              </a:pPr>
              <a:t>‹Nº›</a:t>
            </a:fld>
            <a:endParaRPr lang="es-ES"/>
          </a:p>
        </p:txBody>
      </p:sp>
    </p:spTree>
    <p:extLst>
      <p:ext uri="{BB962C8B-B14F-4D97-AF65-F5344CB8AC3E}">
        <p14:creationId xmlns:p14="http://schemas.microsoft.com/office/powerpoint/2010/main" val="732643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906D58"/>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720725" y="239713"/>
            <a:ext cx="9731375" cy="6710362"/>
          </a:xfrm>
          <a:prstGeom prst="rect">
            <a:avLst/>
          </a:prstGeom>
          <a:solidFill>
            <a:srgbClr val="EDE7E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nchor="ctr"/>
          <a:lstStyle>
            <a:lvl1pPr defTabSz="1028700">
              <a:spcBef>
                <a:spcPct val="50000"/>
              </a:spcBef>
              <a:defRPr sz="2000" b="1">
                <a:solidFill>
                  <a:srgbClr val="3333FF"/>
                </a:solidFill>
                <a:latin typeface="Comic Sans MS" panose="030F0702030302020204" pitchFamily="66" charset="0"/>
              </a:defRPr>
            </a:lvl1pPr>
            <a:lvl2pPr marL="742950" indent="-285750" defTabSz="1028700">
              <a:spcBef>
                <a:spcPct val="50000"/>
              </a:spcBef>
              <a:defRPr sz="2000" b="1">
                <a:solidFill>
                  <a:srgbClr val="3333FF"/>
                </a:solidFill>
                <a:latin typeface="Comic Sans MS" panose="030F0702030302020204" pitchFamily="66" charset="0"/>
              </a:defRPr>
            </a:lvl2pPr>
            <a:lvl3pPr marL="1143000" indent="-228600" defTabSz="1028700">
              <a:spcBef>
                <a:spcPct val="50000"/>
              </a:spcBef>
              <a:defRPr sz="2000" b="1">
                <a:solidFill>
                  <a:srgbClr val="3333FF"/>
                </a:solidFill>
                <a:latin typeface="Comic Sans MS" panose="030F0702030302020204" pitchFamily="66" charset="0"/>
              </a:defRPr>
            </a:lvl3pPr>
            <a:lvl4pPr marL="1600200" indent="-228600" defTabSz="1028700">
              <a:spcBef>
                <a:spcPct val="50000"/>
              </a:spcBef>
              <a:defRPr sz="2000" b="1">
                <a:solidFill>
                  <a:srgbClr val="3333FF"/>
                </a:solidFill>
                <a:latin typeface="Comic Sans MS" panose="030F0702030302020204" pitchFamily="66" charset="0"/>
              </a:defRPr>
            </a:lvl4pPr>
            <a:lvl5pPr marL="2057400" indent="-228600" defTabSz="1028700">
              <a:spcBef>
                <a:spcPct val="50000"/>
              </a:spcBef>
              <a:defRPr sz="2000" b="1">
                <a:solidFill>
                  <a:srgbClr val="3333FF"/>
                </a:solidFill>
                <a:latin typeface="Comic Sans MS" panose="030F0702030302020204" pitchFamily="66" charset="0"/>
              </a:defRPr>
            </a:lvl5pPr>
            <a:lvl6pPr marL="2514600" indent="-228600" defTabSz="1028700" eaLnBrk="0" fontAlgn="base" hangingPunct="0">
              <a:spcBef>
                <a:spcPct val="50000"/>
              </a:spcBef>
              <a:spcAft>
                <a:spcPct val="0"/>
              </a:spcAft>
              <a:defRPr sz="2000" b="1">
                <a:solidFill>
                  <a:srgbClr val="3333FF"/>
                </a:solidFill>
                <a:latin typeface="Comic Sans MS" panose="030F0702030302020204" pitchFamily="66" charset="0"/>
              </a:defRPr>
            </a:lvl6pPr>
            <a:lvl7pPr marL="2971800" indent="-228600" defTabSz="1028700" eaLnBrk="0" fontAlgn="base" hangingPunct="0">
              <a:spcBef>
                <a:spcPct val="50000"/>
              </a:spcBef>
              <a:spcAft>
                <a:spcPct val="0"/>
              </a:spcAft>
              <a:defRPr sz="2000" b="1">
                <a:solidFill>
                  <a:srgbClr val="3333FF"/>
                </a:solidFill>
                <a:latin typeface="Comic Sans MS" panose="030F0702030302020204" pitchFamily="66" charset="0"/>
              </a:defRPr>
            </a:lvl7pPr>
            <a:lvl8pPr marL="3429000" indent="-228600" defTabSz="1028700" eaLnBrk="0" fontAlgn="base" hangingPunct="0">
              <a:spcBef>
                <a:spcPct val="50000"/>
              </a:spcBef>
              <a:spcAft>
                <a:spcPct val="0"/>
              </a:spcAft>
              <a:defRPr sz="2000" b="1">
                <a:solidFill>
                  <a:srgbClr val="3333FF"/>
                </a:solidFill>
                <a:latin typeface="Comic Sans MS" panose="030F0702030302020204" pitchFamily="66" charset="0"/>
              </a:defRPr>
            </a:lvl8pPr>
            <a:lvl9pPr marL="3886200" indent="-228600" defTabSz="1028700" eaLnBrk="0" fontAlgn="base" hangingPunct="0">
              <a:spcBef>
                <a:spcPct val="50000"/>
              </a:spcBef>
              <a:spcAft>
                <a:spcPct val="0"/>
              </a:spcAft>
              <a:defRPr sz="2000" b="1">
                <a:solidFill>
                  <a:srgbClr val="3333FF"/>
                </a:solidFill>
                <a:latin typeface="Comic Sans MS" panose="030F0702030302020204" pitchFamily="66" charset="0"/>
              </a:defRPr>
            </a:lvl9pPr>
          </a:lstStyle>
          <a:p>
            <a:pPr algn="ctr" eaLnBrk="1" hangingPunct="1">
              <a:spcBef>
                <a:spcPct val="0"/>
              </a:spcBef>
              <a:defRPr/>
            </a:pPr>
            <a:endParaRPr kumimoji="1" lang="es-ES" sz="2700" b="0">
              <a:solidFill>
                <a:schemeClr val="tx1"/>
              </a:solidFill>
              <a:latin typeface="Times New Roman" panose="02020603050405020304" pitchFamily="18" charset="0"/>
            </a:endParaRPr>
          </a:p>
        </p:txBody>
      </p:sp>
      <p:sp>
        <p:nvSpPr>
          <p:cNvPr id="1027" name="Line 3"/>
          <p:cNvSpPr>
            <a:spLocks noChangeShapeType="1"/>
          </p:cNvSpPr>
          <p:nvPr/>
        </p:nvSpPr>
        <p:spPr bwMode="ltGray">
          <a:xfrm>
            <a:off x="1200150" y="1679575"/>
            <a:ext cx="9061450" cy="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pic>
        <p:nvPicPr>
          <p:cNvPr id="1028" name="Picture 4" descr="minispir"/>
          <p:cNvPicPr>
            <a:picLocks noChangeAspect="1" noChangeArrowheads="1"/>
          </p:cNvPicPr>
          <p:nvPr/>
        </p:nvPicPr>
        <p:blipFill>
          <a:blip r:embed="rId14">
            <a:extLst>
              <a:ext uri="{28A0092B-C50C-407E-A947-70E740481C1C}">
                <a14:useLocalDpi xmlns:a14="http://schemas.microsoft.com/office/drawing/2010/main" val="0"/>
              </a:ext>
            </a:extLst>
          </a:blip>
          <a:srcRect b="5333"/>
          <a:stretch>
            <a:fillRect/>
          </a:stretch>
        </p:blipFill>
        <p:spPr bwMode="ltGray">
          <a:xfrm>
            <a:off x="0" y="53975"/>
            <a:ext cx="1395413"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minispir"/>
          <p:cNvPicPr>
            <a:picLocks noChangeAspect="1" noChangeArrowheads="1"/>
          </p:cNvPicPr>
          <p:nvPr/>
        </p:nvPicPr>
        <p:blipFill>
          <a:blip r:embed="rId14">
            <a:extLst>
              <a:ext uri="{28A0092B-C50C-407E-A947-70E740481C1C}">
                <a14:useLocalDpi xmlns:a14="http://schemas.microsoft.com/office/drawing/2010/main" val="0"/>
              </a:ext>
            </a:extLst>
          </a:blip>
          <a:srcRect t="39999"/>
          <a:stretch>
            <a:fillRect/>
          </a:stretch>
        </p:blipFill>
        <p:spPr bwMode="ltGray">
          <a:xfrm>
            <a:off x="0" y="4433888"/>
            <a:ext cx="1395413"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6"/>
          <p:cNvSpPr>
            <a:spLocks noGrp="1" noChangeArrowheads="1"/>
          </p:cNvSpPr>
          <p:nvPr>
            <p:ph type="title"/>
          </p:nvPr>
        </p:nvSpPr>
        <p:spPr bwMode="auto">
          <a:xfrm>
            <a:off x="1260475" y="400050"/>
            <a:ext cx="90011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2870" tIns="51435" rIns="102870" bIns="51435" numCol="1" anchor="ctr" anchorCtr="0" compatLnSpc="1">
            <a:prstTxWarp prst="textNoShape">
              <a:avLst/>
            </a:prstTxWarp>
          </a:bodyPr>
          <a:lstStyle/>
          <a:p>
            <a:pPr lvl="0"/>
            <a:r>
              <a:rPr lang="es-ES"/>
              <a:t>Haga clic para modificar el estilo de título del patrón</a:t>
            </a:r>
          </a:p>
        </p:txBody>
      </p:sp>
      <p:sp>
        <p:nvSpPr>
          <p:cNvPr id="1031" name="Rectangle 7"/>
          <p:cNvSpPr>
            <a:spLocks noGrp="1" noChangeArrowheads="1"/>
          </p:cNvSpPr>
          <p:nvPr>
            <p:ph type="body" idx="1"/>
          </p:nvPr>
        </p:nvSpPr>
        <p:spPr bwMode="auto">
          <a:xfrm>
            <a:off x="1260475" y="1839913"/>
            <a:ext cx="90011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2870" tIns="51435" rIns="102870" bIns="51435"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93192" name="Rectangle 8"/>
          <p:cNvSpPr>
            <a:spLocks noGrp="1" noChangeArrowheads="1"/>
          </p:cNvSpPr>
          <p:nvPr>
            <p:ph type="dt" sz="half" idx="2"/>
          </p:nvPr>
        </p:nvSpPr>
        <p:spPr bwMode="auto">
          <a:xfrm>
            <a:off x="1198563" y="6411913"/>
            <a:ext cx="2249487" cy="481012"/>
          </a:xfrm>
          <a:prstGeom prst="rect">
            <a:avLst/>
          </a:prstGeom>
          <a:noFill/>
          <a:ln w="9525">
            <a:noFill/>
            <a:miter lim="800000"/>
            <a:headEnd/>
            <a:tailEnd/>
          </a:ln>
          <a:effectLst/>
        </p:spPr>
        <p:txBody>
          <a:bodyPr vert="horz" wrap="square" lIns="102870" tIns="51435" rIns="102870" bIns="51435" numCol="1" anchor="t" anchorCtr="0" compatLnSpc="1">
            <a:prstTxWarp prst="textNoShape">
              <a:avLst/>
            </a:prstTxWarp>
          </a:bodyPr>
          <a:lstStyle>
            <a:lvl1pPr eaLnBrk="1" hangingPunct="1">
              <a:spcBef>
                <a:spcPct val="0"/>
              </a:spcBef>
              <a:defRPr sz="1600" b="0">
                <a:solidFill>
                  <a:schemeClr val="tx1"/>
                </a:solidFill>
                <a:latin typeface="Times New Roman" panose="02020603050405020304" pitchFamily="18" charset="0"/>
              </a:defRPr>
            </a:lvl1pPr>
          </a:lstStyle>
          <a:p>
            <a:pPr>
              <a:defRPr/>
            </a:pPr>
            <a:endParaRPr lang="es-ES"/>
          </a:p>
        </p:txBody>
      </p:sp>
      <p:sp>
        <p:nvSpPr>
          <p:cNvPr id="93193" name="Rectangle 9"/>
          <p:cNvSpPr>
            <a:spLocks noGrp="1" noChangeArrowheads="1"/>
          </p:cNvSpPr>
          <p:nvPr>
            <p:ph type="ftr" sz="quarter" idx="3"/>
          </p:nvPr>
        </p:nvSpPr>
        <p:spPr bwMode="auto">
          <a:xfrm>
            <a:off x="4078288" y="6411913"/>
            <a:ext cx="3421062" cy="481012"/>
          </a:xfrm>
          <a:prstGeom prst="rect">
            <a:avLst/>
          </a:prstGeom>
          <a:noFill/>
          <a:ln w="9525">
            <a:noFill/>
            <a:miter lim="800000"/>
            <a:headEnd/>
            <a:tailEnd/>
          </a:ln>
          <a:effectLst/>
        </p:spPr>
        <p:txBody>
          <a:bodyPr vert="horz" wrap="square" lIns="102870" tIns="51435" rIns="102870" bIns="51435" numCol="1" anchor="t" anchorCtr="0" compatLnSpc="1">
            <a:prstTxWarp prst="textNoShape">
              <a:avLst/>
            </a:prstTxWarp>
          </a:bodyPr>
          <a:lstStyle>
            <a:lvl1pPr algn="ctr" eaLnBrk="1" hangingPunct="1">
              <a:spcBef>
                <a:spcPct val="0"/>
              </a:spcBef>
              <a:defRPr sz="1600" b="0">
                <a:solidFill>
                  <a:schemeClr val="tx1"/>
                </a:solidFill>
                <a:latin typeface="Times New Roman" panose="02020603050405020304" pitchFamily="18" charset="0"/>
              </a:defRPr>
            </a:lvl1pPr>
          </a:lstStyle>
          <a:p>
            <a:pPr>
              <a:defRPr/>
            </a:pPr>
            <a:endParaRPr lang="es-ES"/>
          </a:p>
        </p:txBody>
      </p:sp>
      <p:sp>
        <p:nvSpPr>
          <p:cNvPr id="93194" name="Rectangle 10"/>
          <p:cNvSpPr>
            <a:spLocks noGrp="1" noChangeArrowheads="1"/>
          </p:cNvSpPr>
          <p:nvPr>
            <p:ph type="sldNum" sz="quarter" idx="4"/>
          </p:nvPr>
        </p:nvSpPr>
        <p:spPr bwMode="auto">
          <a:xfrm>
            <a:off x="8129588" y="6411913"/>
            <a:ext cx="2249487" cy="481012"/>
          </a:xfrm>
          <a:prstGeom prst="rect">
            <a:avLst/>
          </a:prstGeom>
          <a:noFill/>
          <a:ln w="9525">
            <a:noFill/>
            <a:miter lim="800000"/>
            <a:headEnd/>
            <a:tailEnd/>
          </a:ln>
          <a:effectLst/>
        </p:spPr>
        <p:txBody>
          <a:bodyPr vert="horz" wrap="square" lIns="102870" tIns="51435" rIns="102870" bIns="51435" numCol="1" anchor="t" anchorCtr="0" compatLnSpc="1">
            <a:prstTxWarp prst="textNoShape">
              <a:avLst/>
            </a:prstTxWarp>
          </a:bodyPr>
          <a:lstStyle>
            <a:lvl1pPr algn="r" eaLnBrk="1" hangingPunct="1">
              <a:spcBef>
                <a:spcPct val="0"/>
              </a:spcBef>
              <a:defRPr sz="1600" b="0">
                <a:solidFill>
                  <a:schemeClr val="tx1"/>
                </a:solidFill>
                <a:latin typeface="Times New Roman" panose="02020603050405020304" pitchFamily="18" charset="0"/>
              </a:defRPr>
            </a:lvl1pPr>
          </a:lstStyle>
          <a:p>
            <a:pPr>
              <a:defRPr/>
            </a:pPr>
            <a:fld id="{D26DFC14-AB12-4A74-A5F8-B1842E3EB12C}"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817"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Lst>
  <p:txStyles>
    <p:titleStyle>
      <a:lvl1pPr algn="ctr" defTabSz="1028700" rtl="0" eaLnBrk="0" fontAlgn="base" hangingPunct="0">
        <a:spcBef>
          <a:spcPct val="0"/>
        </a:spcBef>
        <a:spcAft>
          <a:spcPct val="0"/>
        </a:spcAft>
        <a:defRPr sz="5000">
          <a:solidFill>
            <a:schemeClr val="tx2"/>
          </a:solidFill>
          <a:latin typeface="+mj-lt"/>
          <a:ea typeface="+mj-ea"/>
          <a:cs typeface="+mj-cs"/>
        </a:defRPr>
      </a:lvl1pPr>
      <a:lvl2pPr algn="ctr" defTabSz="1028700" rtl="0" eaLnBrk="0" fontAlgn="base" hangingPunct="0">
        <a:spcBef>
          <a:spcPct val="0"/>
        </a:spcBef>
        <a:spcAft>
          <a:spcPct val="0"/>
        </a:spcAft>
        <a:defRPr sz="5000">
          <a:solidFill>
            <a:schemeClr val="tx2"/>
          </a:solidFill>
          <a:latin typeface="Times New Roman" pitchFamily="18" charset="0"/>
        </a:defRPr>
      </a:lvl2pPr>
      <a:lvl3pPr algn="ctr" defTabSz="1028700" rtl="0" eaLnBrk="0" fontAlgn="base" hangingPunct="0">
        <a:spcBef>
          <a:spcPct val="0"/>
        </a:spcBef>
        <a:spcAft>
          <a:spcPct val="0"/>
        </a:spcAft>
        <a:defRPr sz="5000">
          <a:solidFill>
            <a:schemeClr val="tx2"/>
          </a:solidFill>
          <a:latin typeface="Times New Roman" pitchFamily="18" charset="0"/>
        </a:defRPr>
      </a:lvl3pPr>
      <a:lvl4pPr algn="ctr" defTabSz="1028700" rtl="0" eaLnBrk="0" fontAlgn="base" hangingPunct="0">
        <a:spcBef>
          <a:spcPct val="0"/>
        </a:spcBef>
        <a:spcAft>
          <a:spcPct val="0"/>
        </a:spcAft>
        <a:defRPr sz="5000">
          <a:solidFill>
            <a:schemeClr val="tx2"/>
          </a:solidFill>
          <a:latin typeface="Times New Roman" pitchFamily="18" charset="0"/>
        </a:defRPr>
      </a:lvl4pPr>
      <a:lvl5pPr algn="ctr" defTabSz="1028700" rtl="0" eaLnBrk="0" fontAlgn="base" hangingPunct="0">
        <a:spcBef>
          <a:spcPct val="0"/>
        </a:spcBef>
        <a:spcAft>
          <a:spcPct val="0"/>
        </a:spcAft>
        <a:defRPr sz="5000">
          <a:solidFill>
            <a:schemeClr val="tx2"/>
          </a:solidFill>
          <a:latin typeface="Times New Roman" pitchFamily="18" charset="0"/>
        </a:defRPr>
      </a:lvl5pPr>
      <a:lvl6pPr marL="457200" algn="ctr" defTabSz="1028700" rtl="0" fontAlgn="base">
        <a:spcBef>
          <a:spcPct val="0"/>
        </a:spcBef>
        <a:spcAft>
          <a:spcPct val="0"/>
        </a:spcAft>
        <a:defRPr sz="5000">
          <a:solidFill>
            <a:schemeClr val="tx2"/>
          </a:solidFill>
          <a:latin typeface="Times New Roman" pitchFamily="18" charset="0"/>
        </a:defRPr>
      </a:lvl6pPr>
      <a:lvl7pPr marL="914400" algn="ctr" defTabSz="1028700" rtl="0" fontAlgn="base">
        <a:spcBef>
          <a:spcPct val="0"/>
        </a:spcBef>
        <a:spcAft>
          <a:spcPct val="0"/>
        </a:spcAft>
        <a:defRPr sz="5000">
          <a:solidFill>
            <a:schemeClr val="tx2"/>
          </a:solidFill>
          <a:latin typeface="Times New Roman" pitchFamily="18" charset="0"/>
        </a:defRPr>
      </a:lvl7pPr>
      <a:lvl8pPr marL="1371600" algn="ctr" defTabSz="1028700" rtl="0" fontAlgn="base">
        <a:spcBef>
          <a:spcPct val="0"/>
        </a:spcBef>
        <a:spcAft>
          <a:spcPct val="0"/>
        </a:spcAft>
        <a:defRPr sz="5000">
          <a:solidFill>
            <a:schemeClr val="tx2"/>
          </a:solidFill>
          <a:latin typeface="Times New Roman" pitchFamily="18" charset="0"/>
        </a:defRPr>
      </a:lvl8pPr>
      <a:lvl9pPr marL="1828800" algn="ctr" defTabSz="1028700" rtl="0" fontAlgn="base">
        <a:spcBef>
          <a:spcPct val="0"/>
        </a:spcBef>
        <a:spcAft>
          <a:spcPct val="0"/>
        </a:spcAft>
        <a:defRPr sz="5000">
          <a:solidFill>
            <a:schemeClr val="tx2"/>
          </a:solidFill>
          <a:latin typeface="Times New Roman" pitchFamily="18" charset="0"/>
        </a:defRPr>
      </a:lvl9pPr>
    </p:titleStyle>
    <p:bodyStyle>
      <a:lvl1pPr marL="385763" indent="-385763" algn="l" defTabSz="1028700" rtl="0" eaLnBrk="0" fontAlgn="base" hangingPunct="0">
        <a:spcBef>
          <a:spcPct val="20000"/>
        </a:spcBef>
        <a:spcAft>
          <a:spcPct val="0"/>
        </a:spcAft>
        <a:buChar char="•"/>
        <a:defRPr sz="3600">
          <a:solidFill>
            <a:schemeClr val="tx1"/>
          </a:solidFill>
          <a:latin typeface="+mn-lt"/>
          <a:ea typeface="+mn-ea"/>
          <a:cs typeface="+mn-cs"/>
        </a:defRPr>
      </a:lvl1pPr>
      <a:lvl2pPr marL="836613" indent="-322263" algn="l" defTabSz="1028700" rtl="0" eaLnBrk="0" fontAlgn="base" hangingPunct="0">
        <a:spcBef>
          <a:spcPct val="20000"/>
        </a:spcBef>
        <a:spcAft>
          <a:spcPct val="0"/>
        </a:spcAft>
        <a:buChar char="–"/>
        <a:defRPr sz="3200">
          <a:solidFill>
            <a:schemeClr val="tx1"/>
          </a:solidFill>
          <a:latin typeface="+mn-lt"/>
        </a:defRPr>
      </a:lvl2pPr>
      <a:lvl3pPr marL="1285875" indent="-257175" algn="l" defTabSz="1028700" rtl="0" eaLnBrk="0" fontAlgn="base" hangingPunct="0">
        <a:spcBef>
          <a:spcPct val="20000"/>
        </a:spcBef>
        <a:spcAft>
          <a:spcPct val="0"/>
        </a:spcAft>
        <a:buChar char="•"/>
        <a:defRPr sz="2700">
          <a:solidFill>
            <a:schemeClr val="tx1"/>
          </a:solidFill>
          <a:latin typeface="+mn-lt"/>
        </a:defRPr>
      </a:lvl3pPr>
      <a:lvl4pPr marL="1800225" indent="-257175" algn="l" defTabSz="1028700" rtl="0" eaLnBrk="0" fontAlgn="base" hangingPunct="0">
        <a:spcBef>
          <a:spcPct val="20000"/>
        </a:spcBef>
        <a:spcAft>
          <a:spcPct val="0"/>
        </a:spcAft>
        <a:buChar char="–"/>
        <a:defRPr sz="2300">
          <a:solidFill>
            <a:schemeClr val="tx1"/>
          </a:solidFill>
          <a:latin typeface="+mn-lt"/>
        </a:defRPr>
      </a:lvl4pPr>
      <a:lvl5pPr marL="2314575" indent="-257175" algn="l" defTabSz="1028700" rtl="0" eaLnBrk="0" fontAlgn="base" hangingPunct="0">
        <a:spcBef>
          <a:spcPct val="20000"/>
        </a:spcBef>
        <a:spcAft>
          <a:spcPct val="0"/>
        </a:spcAft>
        <a:buChar char="»"/>
        <a:defRPr sz="2300">
          <a:solidFill>
            <a:schemeClr val="tx1"/>
          </a:solidFill>
          <a:latin typeface="+mn-lt"/>
        </a:defRPr>
      </a:lvl5pPr>
      <a:lvl6pPr marL="2771775" indent="-257175" algn="l" defTabSz="1028700" rtl="0" fontAlgn="base">
        <a:spcBef>
          <a:spcPct val="20000"/>
        </a:spcBef>
        <a:spcAft>
          <a:spcPct val="0"/>
        </a:spcAft>
        <a:buChar char="»"/>
        <a:defRPr sz="2300">
          <a:solidFill>
            <a:schemeClr val="tx1"/>
          </a:solidFill>
          <a:latin typeface="+mn-lt"/>
        </a:defRPr>
      </a:lvl6pPr>
      <a:lvl7pPr marL="3228975" indent="-257175" algn="l" defTabSz="1028700" rtl="0" fontAlgn="base">
        <a:spcBef>
          <a:spcPct val="20000"/>
        </a:spcBef>
        <a:spcAft>
          <a:spcPct val="0"/>
        </a:spcAft>
        <a:buChar char="»"/>
        <a:defRPr sz="2300">
          <a:solidFill>
            <a:schemeClr val="tx1"/>
          </a:solidFill>
          <a:latin typeface="+mn-lt"/>
        </a:defRPr>
      </a:lvl7pPr>
      <a:lvl8pPr marL="3686175" indent="-257175" algn="l" defTabSz="1028700" rtl="0" fontAlgn="base">
        <a:spcBef>
          <a:spcPct val="20000"/>
        </a:spcBef>
        <a:spcAft>
          <a:spcPct val="0"/>
        </a:spcAft>
        <a:buChar char="»"/>
        <a:defRPr sz="2300">
          <a:solidFill>
            <a:schemeClr val="tx1"/>
          </a:solidFill>
          <a:latin typeface="+mn-lt"/>
        </a:defRPr>
      </a:lvl8pPr>
      <a:lvl9pPr marL="4143375" indent="-257175" algn="l" defTabSz="1028700" rtl="0" fontAlgn="base">
        <a:spcBef>
          <a:spcPct val="20000"/>
        </a:spcBef>
        <a:spcAft>
          <a:spcPct val="0"/>
        </a:spcAft>
        <a:buChar char="»"/>
        <a:defRPr sz="23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2582863" y="3119438"/>
            <a:ext cx="6370637" cy="968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120000"/>
              </a:lnSpc>
              <a:spcBef>
                <a:spcPct val="0"/>
              </a:spcBef>
              <a:buFontTx/>
              <a:buNone/>
            </a:pPr>
            <a:r>
              <a:rPr lang="es-ES" sz="2400" b="1">
                <a:latin typeface="Comic Sans MS" panose="030F0702030302020204" pitchFamily="66" charset="0"/>
              </a:rPr>
              <a:t>CORRIENTE ELÉCTRICA</a:t>
            </a:r>
          </a:p>
          <a:p>
            <a:pPr algn="ctr" eaLnBrk="1" hangingPunct="1">
              <a:lnSpc>
                <a:spcPct val="120000"/>
              </a:lnSpc>
              <a:spcBef>
                <a:spcPct val="0"/>
              </a:spcBef>
              <a:buFontTx/>
              <a:buNone/>
            </a:pPr>
            <a:r>
              <a:rPr lang="es-ES" sz="2400" b="1">
                <a:latin typeface="Comic Sans MS" panose="030F0702030302020204" pitchFamily="66" charset="0"/>
              </a:rPr>
              <a:t>CIRCUITOS DE CORRIENTE CONTINUA</a:t>
            </a:r>
          </a:p>
        </p:txBody>
      </p:sp>
      <p:sp>
        <p:nvSpPr>
          <p:cNvPr id="5123" name="Text Box 3"/>
          <p:cNvSpPr txBox="1">
            <a:spLocks noChangeArrowheads="1"/>
          </p:cNvSpPr>
          <p:nvPr/>
        </p:nvSpPr>
        <p:spPr bwMode="auto">
          <a:xfrm>
            <a:off x="5300663" y="4805363"/>
            <a:ext cx="9334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b="1">
                <a:latin typeface="Comic Sans MS" panose="030F0702030302020204" pitchFamily="66" charset="0"/>
              </a:rPr>
              <a:t>(3/3)</a:t>
            </a:r>
          </a:p>
        </p:txBody>
      </p:sp>
      <p:sp>
        <p:nvSpPr>
          <p:cNvPr id="5124" name="Text Box 4"/>
          <p:cNvSpPr txBox="1">
            <a:spLocks noChangeArrowheads="1"/>
          </p:cNvSpPr>
          <p:nvPr/>
        </p:nvSpPr>
        <p:spPr bwMode="auto">
          <a:xfrm>
            <a:off x="5065713" y="2298700"/>
            <a:ext cx="13970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b="1">
                <a:latin typeface="Comic Sans MS" panose="030F0702030302020204" pitchFamily="66" charset="0"/>
              </a:rPr>
              <a:t>TEMA 4</a:t>
            </a:r>
          </a:p>
        </p:txBody>
      </p:sp>
    </p:spTree>
    <p:extLst>
      <p:ext uri="{BB962C8B-B14F-4D97-AF65-F5344CB8AC3E}">
        <p14:creationId xmlns:p14="http://schemas.microsoft.com/office/powerpoint/2010/main" val="4036760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10"/>
          <p:cNvSpPr>
            <a:spLocks noChangeShapeType="1"/>
          </p:cNvSpPr>
          <p:nvPr/>
        </p:nvSpPr>
        <p:spPr bwMode="auto">
          <a:xfrm flipV="1">
            <a:off x="4522407" y="1586611"/>
            <a:ext cx="0" cy="252413"/>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es-ES"/>
          </a:p>
        </p:txBody>
      </p:sp>
      <p:grpSp>
        <p:nvGrpSpPr>
          <p:cNvPr id="11267" name="Group 11"/>
          <p:cNvGrpSpPr>
            <a:grpSpLocks/>
          </p:cNvGrpSpPr>
          <p:nvPr/>
        </p:nvGrpSpPr>
        <p:grpSpPr bwMode="auto">
          <a:xfrm>
            <a:off x="3860419" y="2366074"/>
            <a:ext cx="73025" cy="427037"/>
            <a:chOff x="5153" y="6274"/>
            <a:chExt cx="63" cy="360"/>
          </a:xfrm>
        </p:grpSpPr>
        <p:sp>
          <p:nvSpPr>
            <p:cNvPr id="11410" name="Line 12"/>
            <p:cNvSpPr>
              <a:spLocks noChangeShapeType="1"/>
            </p:cNvSpPr>
            <p:nvPr/>
          </p:nvSpPr>
          <p:spPr bwMode="auto">
            <a:xfrm>
              <a:off x="5216" y="6357"/>
              <a:ext cx="0" cy="19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411" name="Line 13"/>
            <p:cNvSpPr>
              <a:spLocks noChangeShapeType="1"/>
            </p:cNvSpPr>
            <p:nvPr/>
          </p:nvSpPr>
          <p:spPr bwMode="auto">
            <a:xfrm>
              <a:off x="5153" y="6274"/>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11268" name="Line 14"/>
          <p:cNvSpPr>
            <a:spLocks noChangeShapeType="1"/>
          </p:cNvSpPr>
          <p:nvPr/>
        </p:nvSpPr>
        <p:spPr bwMode="auto">
          <a:xfrm>
            <a:off x="2812669" y="853186"/>
            <a:ext cx="2297113"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69" name="Line 15"/>
          <p:cNvSpPr>
            <a:spLocks noChangeShapeType="1"/>
          </p:cNvSpPr>
          <p:nvPr/>
        </p:nvSpPr>
        <p:spPr bwMode="auto">
          <a:xfrm rot="10800000">
            <a:off x="2812669" y="1780286"/>
            <a:ext cx="104298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70" name="Line 16"/>
          <p:cNvSpPr>
            <a:spLocks noChangeShapeType="1"/>
          </p:cNvSpPr>
          <p:nvPr/>
        </p:nvSpPr>
        <p:spPr bwMode="auto">
          <a:xfrm>
            <a:off x="1555369" y="864299"/>
            <a:ext cx="0" cy="1709737"/>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71" name="Line 17"/>
          <p:cNvSpPr>
            <a:spLocks noChangeShapeType="1"/>
          </p:cNvSpPr>
          <p:nvPr/>
        </p:nvSpPr>
        <p:spPr bwMode="auto">
          <a:xfrm>
            <a:off x="3860419" y="853186"/>
            <a:ext cx="0" cy="282575"/>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72" name="Line 18"/>
          <p:cNvSpPr>
            <a:spLocks noChangeShapeType="1"/>
          </p:cNvSpPr>
          <p:nvPr/>
        </p:nvSpPr>
        <p:spPr bwMode="auto">
          <a:xfrm>
            <a:off x="3849307" y="1492949"/>
            <a:ext cx="0" cy="282575"/>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73" name="Line 19"/>
          <p:cNvSpPr>
            <a:spLocks noChangeShapeType="1"/>
          </p:cNvSpPr>
          <p:nvPr/>
        </p:nvSpPr>
        <p:spPr bwMode="auto">
          <a:xfrm flipH="1">
            <a:off x="1555369" y="853186"/>
            <a:ext cx="8509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74" name="Line 20"/>
          <p:cNvSpPr>
            <a:spLocks noChangeShapeType="1"/>
          </p:cNvSpPr>
          <p:nvPr/>
        </p:nvSpPr>
        <p:spPr bwMode="auto">
          <a:xfrm flipH="1">
            <a:off x="1544257" y="1791399"/>
            <a:ext cx="8509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75" name="Line 21"/>
          <p:cNvSpPr>
            <a:spLocks noChangeShapeType="1"/>
          </p:cNvSpPr>
          <p:nvPr/>
        </p:nvSpPr>
        <p:spPr bwMode="auto">
          <a:xfrm flipH="1">
            <a:off x="1555369" y="2601024"/>
            <a:ext cx="8509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76" name="Line 22"/>
          <p:cNvSpPr>
            <a:spLocks noChangeShapeType="1"/>
          </p:cNvSpPr>
          <p:nvPr/>
        </p:nvSpPr>
        <p:spPr bwMode="auto">
          <a:xfrm flipH="1">
            <a:off x="2812669" y="2601024"/>
            <a:ext cx="104933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77" name="Line 23"/>
          <p:cNvSpPr>
            <a:spLocks noChangeShapeType="1"/>
          </p:cNvSpPr>
          <p:nvPr/>
        </p:nvSpPr>
        <p:spPr bwMode="auto">
          <a:xfrm flipH="1">
            <a:off x="3936619" y="2601024"/>
            <a:ext cx="11811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78" name="Oval 24"/>
          <p:cNvSpPr>
            <a:spLocks noChangeArrowheads="1"/>
          </p:cNvSpPr>
          <p:nvPr/>
        </p:nvSpPr>
        <p:spPr bwMode="auto">
          <a:xfrm>
            <a:off x="4477957" y="1488186"/>
            <a:ext cx="79375" cy="80963"/>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11279" name="Oval 25"/>
          <p:cNvSpPr>
            <a:spLocks noChangeArrowheads="1"/>
          </p:cNvSpPr>
          <p:nvPr/>
        </p:nvSpPr>
        <p:spPr bwMode="auto">
          <a:xfrm>
            <a:off x="3814382" y="1492949"/>
            <a:ext cx="79375" cy="80962"/>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11280" name="Oval 26"/>
          <p:cNvSpPr>
            <a:spLocks noChangeArrowheads="1"/>
          </p:cNvSpPr>
          <p:nvPr/>
        </p:nvSpPr>
        <p:spPr bwMode="auto">
          <a:xfrm>
            <a:off x="3814382" y="1129411"/>
            <a:ext cx="79375" cy="80963"/>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11281" name="Oval 27"/>
          <p:cNvSpPr>
            <a:spLocks noChangeArrowheads="1"/>
          </p:cNvSpPr>
          <p:nvPr/>
        </p:nvSpPr>
        <p:spPr bwMode="auto">
          <a:xfrm>
            <a:off x="4477957" y="1851724"/>
            <a:ext cx="79375" cy="80962"/>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grpSp>
        <p:nvGrpSpPr>
          <p:cNvPr id="11282" name="Group 28"/>
          <p:cNvGrpSpPr>
            <a:grpSpLocks/>
          </p:cNvGrpSpPr>
          <p:nvPr/>
        </p:nvGrpSpPr>
        <p:grpSpPr bwMode="auto">
          <a:xfrm>
            <a:off x="2393569" y="646811"/>
            <a:ext cx="419100" cy="427038"/>
            <a:chOff x="2214" y="9158"/>
            <a:chExt cx="1080" cy="360"/>
          </a:xfrm>
        </p:grpSpPr>
        <p:grpSp>
          <p:nvGrpSpPr>
            <p:cNvPr id="11398" name="Group 29"/>
            <p:cNvGrpSpPr>
              <a:grpSpLocks/>
            </p:cNvGrpSpPr>
            <p:nvPr/>
          </p:nvGrpSpPr>
          <p:grpSpPr bwMode="auto">
            <a:xfrm>
              <a:off x="2574" y="9158"/>
              <a:ext cx="360" cy="360"/>
              <a:chOff x="2214" y="9158"/>
              <a:chExt cx="360" cy="360"/>
            </a:xfrm>
          </p:grpSpPr>
          <p:sp>
            <p:nvSpPr>
              <p:cNvPr id="11407" name="Line 30"/>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408" name="Line 31"/>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409" name="Line 32"/>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1399" name="Group 33"/>
            <p:cNvGrpSpPr>
              <a:grpSpLocks/>
            </p:cNvGrpSpPr>
            <p:nvPr/>
          </p:nvGrpSpPr>
          <p:grpSpPr bwMode="auto">
            <a:xfrm>
              <a:off x="2934" y="9158"/>
              <a:ext cx="360" cy="360"/>
              <a:chOff x="2214" y="9158"/>
              <a:chExt cx="360" cy="360"/>
            </a:xfrm>
          </p:grpSpPr>
          <p:sp>
            <p:nvSpPr>
              <p:cNvPr id="11404" name="Line 34"/>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405" name="Line 35"/>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406" name="Line 36"/>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1400" name="Group 37"/>
            <p:cNvGrpSpPr>
              <a:grpSpLocks/>
            </p:cNvGrpSpPr>
            <p:nvPr/>
          </p:nvGrpSpPr>
          <p:grpSpPr bwMode="auto">
            <a:xfrm>
              <a:off x="2214" y="9158"/>
              <a:ext cx="360" cy="360"/>
              <a:chOff x="2214" y="9158"/>
              <a:chExt cx="360" cy="360"/>
            </a:xfrm>
          </p:grpSpPr>
          <p:sp>
            <p:nvSpPr>
              <p:cNvPr id="11401" name="Line 38"/>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402" name="Line 39"/>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403" name="Line 40"/>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grpSp>
        <p:nvGrpSpPr>
          <p:cNvPr id="11283" name="Group 41"/>
          <p:cNvGrpSpPr>
            <a:grpSpLocks/>
          </p:cNvGrpSpPr>
          <p:nvPr/>
        </p:nvGrpSpPr>
        <p:grpSpPr bwMode="auto">
          <a:xfrm>
            <a:off x="2393569" y="1537399"/>
            <a:ext cx="419100" cy="427037"/>
            <a:chOff x="2214" y="9158"/>
            <a:chExt cx="1080" cy="360"/>
          </a:xfrm>
        </p:grpSpPr>
        <p:grpSp>
          <p:nvGrpSpPr>
            <p:cNvPr id="11386" name="Group 42"/>
            <p:cNvGrpSpPr>
              <a:grpSpLocks/>
            </p:cNvGrpSpPr>
            <p:nvPr/>
          </p:nvGrpSpPr>
          <p:grpSpPr bwMode="auto">
            <a:xfrm>
              <a:off x="2574" y="9158"/>
              <a:ext cx="360" cy="360"/>
              <a:chOff x="2214" y="9158"/>
              <a:chExt cx="360" cy="360"/>
            </a:xfrm>
          </p:grpSpPr>
          <p:sp>
            <p:nvSpPr>
              <p:cNvPr id="11395" name="Line 43"/>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96" name="Line 44"/>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97" name="Line 45"/>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1387" name="Group 46"/>
            <p:cNvGrpSpPr>
              <a:grpSpLocks/>
            </p:cNvGrpSpPr>
            <p:nvPr/>
          </p:nvGrpSpPr>
          <p:grpSpPr bwMode="auto">
            <a:xfrm>
              <a:off x="2934" y="9158"/>
              <a:ext cx="360" cy="360"/>
              <a:chOff x="2214" y="9158"/>
              <a:chExt cx="360" cy="360"/>
            </a:xfrm>
          </p:grpSpPr>
          <p:sp>
            <p:nvSpPr>
              <p:cNvPr id="11392" name="Line 47"/>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93" name="Line 48"/>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94" name="Line 49"/>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1388" name="Group 50"/>
            <p:cNvGrpSpPr>
              <a:grpSpLocks/>
            </p:cNvGrpSpPr>
            <p:nvPr/>
          </p:nvGrpSpPr>
          <p:grpSpPr bwMode="auto">
            <a:xfrm>
              <a:off x="2214" y="9158"/>
              <a:ext cx="360" cy="360"/>
              <a:chOff x="2214" y="9158"/>
              <a:chExt cx="360" cy="360"/>
            </a:xfrm>
          </p:grpSpPr>
          <p:sp>
            <p:nvSpPr>
              <p:cNvPr id="11389" name="Line 51"/>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90" name="Line 52"/>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91" name="Line 53"/>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grpSp>
        <p:nvGrpSpPr>
          <p:cNvPr id="11284" name="Group 54"/>
          <p:cNvGrpSpPr>
            <a:grpSpLocks/>
          </p:cNvGrpSpPr>
          <p:nvPr/>
        </p:nvGrpSpPr>
        <p:grpSpPr bwMode="auto">
          <a:xfrm>
            <a:off x="2393569" y="2369249"/>
            <a:ext cx="419100" cy="427037"/>
            <a:chOff x="2214" y="9158"/>
            <a:chExt cx="1080" cy="360"/>
          </a:xfrm>
        </p:grpSpPr>
        <p:grpSp>
          <p:nvGrpSpPr>
            <p:cNvPr id="11374" name="Group 55"/>
            <p:cNvGrpSpPr>
              <a:grpSpLocks/>
            </p:cNvGrpSpPr>
            <p:nvPr/>
          </p:nvGrpSpPr>
          <p:grpSpPr bwMode="auto">
            <a:xfrm>
              <a:off x="2574" y="9158"/>
              <a:ext cx="360" cy="360"/>
              <a:chOff x="2214" y="9158"/>
              <a:chExt cx="360" cy="360"/>
            </a:xfrm>
          </p:grpSpPr>
          <p:sp>
            <p:nvSpPr>
              <p:cNvPr id="11383" name="Line 56"/>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84" name="Line 57"/>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85" name="Line 58"/>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1375" name="Group 59"/>
            <p:cNvGrpSpPr>
              <a:grpSpLocks/>
            </p:cNvGrpSpPr>
            <p:nvPr/>
          </p:nvGrpSpPr>
          <p:grpSpPr bwMode="auto">
            <a:xfrm>
              <a:off x="2934" y="9158"/>
              <a:ext cx="360" cy="360"/>
              <a:chOff x="2214" y="9158"/>
              <a:chExt cx="360" cy="360"/>
            </a:xfrm>
          </p:grpSpPr>
          <p:sp>
            <p:nvSpPr>
              <p:cNvPr id="11380" name="Line 60"/>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81" name="Line 61"/>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82" name="Line 62"/>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1376" name="Group 63"/>
            <p:cNvGrpSpPr>
              <a:grpSpLocks/>
            </p:cNvGrpSpPr>
            <p:nvPr/>
          </p:nvGrpSpPr>
          <p:grpSpPr bwMode="auto">
            <a:xfrm>
              <a:off x="2214" y="9158"/>
              <a:ext cx="360" cy="360"/>
              <a:chOff x="2214" y="9158"/>
              <a:chExt cx="360" cy="360"/>
            </a:xfrm>
          </p:grpSpPr>
          <p:sp>
            <p:nvSpPr>
              <p:cNvPr id="11377" name="Line 64"/>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78" name="Line 65"/>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79" name="Line 66"/>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grpSp>
        <p:nvGrpSpPr>
          <p:cNvPr id="11285" name="Group 67"/>
          <p:cNvGrpSpPr>
            <a:grpSpLocks/>
          </p:cNvGrpSpPr>
          <p:nvPr/>
        </p:nvGrpSpPr>
        <p:grpSpPr bwMode="auto">
          <a:xfrm rot="5400000">
            <a:off x="4904200" y="1530255"/>
            <a:ext cx="427038" cy="419100"/>
            <a:chOff x="2214" y="9158"/>
            <a:chExt cx="1080" cy="360"/>
          </a:xfrm>
        </p:grpSpPr>
        <p:grpSp>
          <p:nvGrpSpPr>
            <p:cNvPr id="11362" name="Group 68"/>
            <p:cNvGrpSpPr>
              <a:grpSpLocks/>
            </p:cNvGrpSpPr>
            <p:nvPr/>
          </p:nvGrpSpPr>
          <p:grpSpPr bwMode="auto">
            <a:xfrm>
              <a:off x="2574" y="9158"/>
              <a:ext cx="360" cy="360"/>
              <a:chOff x="2214" y="9158"/>
              <a:chExt cx="360" cy="360"/>
            </a:xfrm>
          </p:grpSpPr>
          <p:sp>
            <p:nvSpPr>
              <p:cNvPr id="11371" name="Line 69"/>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72" name="Line 70"/>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73" name="Line 71"/>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1363" name="Group 72"/>
            <p:cNvGrpSpPr>
              <a:grpSpLocks/>
            </p:cNvGrpSpPr>
            <p:nvPr/>
          </p:nvGrpSpPr>
          <p:grpSpPr bwMode="auto">
            <a:xfrm>
              <a:off x="2934" y="9158"/>
              <a:ext cx="360" cy="360"/>
              <a:chOff x="2214" y="9158"/>
              <a:chExt cx="360" cy="360"/>
            </a:xfrm>
          </p:grpSpPr>
          <p:sp>
            <p:nvSpPr>
              <p:cNvPr id="11368" name="Line 73"/>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69" name="Line 74"/>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70" name="Line 75"/>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1364" name="Group 76"/>
            <p:cNvGrpSpPr>
              <a:grpSpLocks/>
            </p:cNvGrpSpPr>
            <p:nvPr/>
          </p:nvGrpSpPr>
          <p:grpSpPr bwMode="auto">
            <a:xfrm>
              <a:off x="2214" y="9158"/>
              <a:ext cx="360" cy="360"/>
              <a:chOff x="2214" y="9158"/>
              <a:chExt cx="360" cy="360"/>
            </a:xfrm>
          </p:grpSpPr>
          <p:sp>
            <p:nvSpPr>
              <p:cNvPr id="11365" name="Line 77"/>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66" name="Line 78"/>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67" name="Line 79"/>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sp>
        <p:nvSpPr>
          <p:cNvPr id="11286" name="Line 80"/>
          <p:cNvSpPr>
            <a:spLocks noChangeShapeType="1"/>
          </p:cNvSpPr>
          <p:nvPr/>
        </p:nvSpPr>
        <p:spPr bwMode="auto">
          <a:xfrm>
            <a:off x="5117719" y="853186"/>
            <a:ext cx="0" cy="63976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87" name="Line 81"/>
          <p:cNvSpPr>
            <a:spLocks noChangeShapeType="1"/>
          </p:cNvSpPr>
          <p:nvPr/>
        </p:nvSpPr>
        <p:spPr bwMode="auto">
          <a:xfrm>
            <a:off x="5117719" y="1956499"/>
            <a:ext cx="0" cy="63976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88" name="Line 82"/>
          <p:cNvSpPr>
            <a:spLocks noChangeShapeType="1"/>
          </p:cNvSpPr>
          <p:nvPr/>
        </p:nvSpPr>
        <p:spPr bwMode="auto">
          <a:xfrm flipV="1">
            <a:off x="4506532" y="853186"/>
            <a:ext cx="0" cy="63976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89" name="Line 83"/>
          <p:cNvSpPr>
            <a:spLocks noChangeShapeType="1"/>
          </p:cNvSpPr>
          <p:nvPr/>
        </p:nvSpPr>
        <p:spPr bwMode="auto">
          <a:xfrm>
            <a:off x="4519232" y="1943799"/>
            <a:ext cx="0" cy="64135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90" name="Line 84"/>
          <p:cNvSpPr>
            <a:spLocks noChangeShapeType="1"/>
          </p:cNvSpPr>
          <p:nvPr/>
        </p:nvSpPr>
        <p:spPr bwMode="auto">
          <a:xfrm flipV="1">
            <a:off x="3862007" y="1242124"/>
            <a:ext cx="0" cy="252412"/>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91" name="Text Box 85"/>
          <p:cNvSpPr txBox="1">
            <a:spLocks noChangeArrowheads="1"/>
          </p:cNvSpPr>
          <p:nvPr/>
        </p:nvSpPr>
        <p:spPr bwMode="auto">
          <a:xfrm>
            <a:off x="3681032" y="2712149"/>
            <a:ext cx="3619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b="1">
                <a:solidFill>
                  <a:srgbClr val="008000"/>
                </a:solidFill>
                <a:latin typeface="Arial" panose="020B0604020202020204" pitchFamily="34" charset="0"/>
                <a:sym typeface="Symbol" panose="05050102010706020507" pitchFamily="18" charset="2"/>
              </a:rPr>
              <a:t></a:t>
            </a:r>
            <a:endParaRPr lang="es-ES" sz="2800" b="1">
              <a:solidFill>
                <a:srgbClr val="008000"/>
              </a:solidFill>
              <a:latin typeface="Arial" panose="020B0604020202020204" pitchFamily="34" charset="0"/>
            </a:endParaRPr>
          </a:p>
        </p:txBody>
      </p:sp>
      <p:sp>
        <p:nvSpPr>
          <p:cNvPr id="11292" name="Rectangle 86"/>
          <p:cNvSpPr>
            <a:spLocks noChangeArrowheads="1"/>
          </p:cNvSpPr>
          <p:nvPr/>
        </p:nvSpPr>
        <p:spPr bwMode="auto">
          <a:xfrm>
            <a:off x="1976057" y="2066036"/>
            <a:ext cx="45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1</a:t>
            </a:r>
            <a:endParaRPr lang="es-ES" sz="2000" b="1">
              <a:solidFill>
                <a:srgbClr val="008000"/>
              </a:solidFill>
              <a:latin typeface="Arial" panose="020B0604020202020204" pitchFamily="34" charset="0"/>
              <a:sym typeface="Symbol" panose="05050102010706020507" pitchFamily="18" charset="2"/>
            </a:endParaRPr>
          </a:p>
        </p:txBody>
      </p:sp>
      <p:sp>
        <p:nvSpPr>
          <p:cNvPr id="11293" name="Rectangle 87"/>
          <p:cNvSpPr>
            <a:spLocks noChangeArrowheads="1"/>
          </p:cNvSpPr>
          <p:nvPr/>
        </p:nvSpPr>
        <p:spPr bwMode="auto">
          <a:xfrm>
            <a:off x="1960182" y="1253236"/>
            <a:ext cx="45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2</a:t>
            </a:r>
            <a:endParaRPr lang="es-ES" sz="2000" b="1">
              <a:solidFill>
                <a:srgbClr val="008000"/>
              </a:solidFill>
              <a:latin typeface="Arial" panose="020B0604020202020204" pitchFamily="34" charset="0"/>
              <a:sym typeface="Symbol" panose="05050102010706020507" pitchFamily="18" charset="2"/>
            </a:endParaRPr>
          </a:p>
        </p:txBody>
      </p:sp>
      <p:sp>
        <p:nvSpPr>
          <p:cNvPr id="11294" name="Rectangle 88"/>
          <p:cNvSpPr>
            <a:spLocks noChangeArrowheads="1"/>
          </p:cNvSpPr>
          <p:nvPr/>
        </p:nvSpPr>
        <p:spPr bwMode="auto">
          <a:xfrm>
            <a:off x="1957007" y="346774"/>
            <a:ext cx="45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3</a:t>
            </a:r>
            <a:endParaRPr lang="es-ES" sz="2000" b="1">
              <a:solidFill>
                <a:srgbClr val="008000"/>
              </a:solidFill>
              <a:latin typeface="Arial" panose="020B0604020202020204" pitchFamily="34" charset="0"/>
              <a:sym typeface="Symbol" panose="05050102010706020507" pitchFamily="18" charset="2"/>
            </a:endParaRPr>
          </a:p>
        </p:txBody>
      </p:sp>
      <p:sp>
        <p:nvSpPr>
          <p:cNvPr id="11295" name="Rectangle 89"/>
          <p:cNvSpPr>
            <a:spLocks noChangeArrowheads="1"/>
          </p:cNvSpPr>
          <p:nvPr/>
        </p:nvSpPr>
        <p:spPr bwMode="auto">
          <a:xfrm>
            <a:off x="4651247" y="1013905"/>
            <a:ext cx="45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4</a:t>
            </a:r>
            <a:endParaRPr lang="es-ES" sz="2000" b="1">
              <a:solidFill>
                <a:srgbClr val="008000"/>
              </a:solidFill>
              <a:latin typeface="Arial" panose="020B0604020202020204" pitchFamily="34" charset="0"/>
              <a:sym typeface="Symbol" panose="05050102010706020507" pitchFamily="18" charset="2"/>
            </a:endParaRPr>
          </a:p>
        </p:txBody>
      </p:sp>
      <p:grpSp>
        <p:nvGrpSpPr>
          <p:cNvPr id="11296" name="Group 90"/>
          <p:cNvGrpSpPr>
            <a:grpSpLocks/>
          </p:cNvGrpSpPr>
          <p:nvPr/>
        </p:nvGrpSpPr>
        <p:grpSpPr bwMode="auto">
          <a:xfrm>
            <a:off x="4366832" y="2607374"/>
            <a:ext cx="317500" cy="376237"/>
            <a:chOff x="8088" y="15201"/>
            <a:chExt cx="340" cy="280"/>
          </a:xfrm>
        </p:grpSpPr>
        <p:sp>
          <p:nvSpPr>
            <p:cNvPr id="11358" name="Line 91"/>
            <p:cNvSpPr>
              <a:spLocks noChangeShapeType="1"/>
            </p:cNvSpPr>
            <p:nvPr/>
          </p:nvSpPr>
          <p:spPr bwMode="auto">
            <a:xfrm>
              <a:off x="8258" y="15201"/>
              <a:ext cx="0" cy="1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59" name="Line 92"/>
            <p:cNvSpPr>
              <a:spLocks noChangeShapeType="1"/>
            </p:cNvSpPr>
            <p:nvPr/>
          </p:nvSpPr>
          <p:spPr bwMode="auto">
            <a:xfrm>
              <a:off x="8088" y="15384"/>
              <a:ext cx="34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60" name="Line 93"/>
            <p:cNvSpPr>
              <a:spLocks noChangeShapeType="1"/>
            </p:cNvSpPr>
            <p:nvPr/>
          </p:nvSpPr>
          <p:spPr bwMode="auto">
            <a:xfrm>
              <a:off x="8145" y="15432"/>
              <a:ext cx="227"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61" name="Line 94"/>
            <p:cNvSpPr>
              <a:spLocks noChangeShapeType="1"/>
            </p:cNvSpPr>
            <p:nvPr/>
          </p:nvSpPr>
          <p:spPr bwMode="auto">
            <a:xfrm>
              <a:off x="8202" y="15481"/>
              <a:ext cx="113"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11297" name="Oval 95"/>
          <p:cNvSpPr>
            <a:spLocks noChangeArrowheads="1"/>
          </p:cNvSpPr>
          <p:nvPr/>
        </p:nvSpPr>
        <p:spPr bwMode="auto">
          <a:xfrm>
            <a:off x="4474782" y="2531174"/>
            <a:ext cx="107950" cy="107950"/>
          </a:xfrm>
          <a:prstGeom prst="ellipse">
            <a:avLst/>
          </a:prstGeom>
          <a:solidFill>
            <a:srgbClr val="FF0000"/>
          </a:solidFill>
          <a:ln w="254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11298" name="Oval 96"/>
          <p:cNvSpPr>
            <a:spLocks noChangeArrowheads="1"/>
          </p:cNvSpPr>
          <p:nvPr/>
        </p:nvSpPr>
        <p:spPr bwMode="auto">
          <a:xfrm>
            <a:off x="1506157" y="1742186"/>
            <a:ext cx="107950" cy="107950"/>
          </a:xfrm>
          <a:prstGeom prst="ellipse">
            <a:avLst/>
          </a:prstGeom>
          <a:solidFill>
            <a:srgbClr val="FF0000"/>
          </a:solidFill>
          <a:ln w="254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11299" name="Rectangle 97"/>
          <p:cNvSpPr>
            <a:spLocks noChangeArrowheads="1"/>
          </p:cNvSpPr>
          <p:nvPr/>
        </p:nvSpPr>
        <p:spPr bwMode="auto">
          <a:xfrm>
            <a:off x="1152144" y="1491361"/>
            <a:ext cx="35083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P</a:t>
            </a:r>
          </a:p>
        </p:txBody>
      </p:sp>
      <p:sp>
        <p:nvSpPr>
          <p:cNvPr id="11300" name="Rectangle 98"/>
          <p:cNvSpPr>
            <a:spLocks noChangeArrowheads="1"/>
          </p:cNvSpPr>
          <p:nvPr/>
        </p:nvSpPr>
        <p:spPr bwMode="auto">
          <a:xfrm>
            <a:off x="4589082" y="2158111"/>
            <a:ext cx="3365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T</a:t>
            </a:r>
          </a:p>
        </p:txBody>
      </p:sp>
      <p:sp>
        <p:nvSpPr>
          <p:cNvPr id="11355" name="Text Box 118"/>
          <p:cNvSpPr txBox="1">
            <a:spLocks noChangeArrowheads="1"/>
          </p:cNvSpPr>
          <p:nvPr/>
        </p:nvSpPr>
        <p:spPr bwMode="auto">
          <a:xfrm>
            <a:off x="8118034" y="4625198"/>
            <a:ext cx="2201542"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FF0000"/>
                </a:solidFill>
                <a:latin typeface="Arial" panose="020B0604020202020204" pitchFamily="34" charset="0"/>
              </a:rPr>
              <a:t>(potencial cte.)</a:t>
            </a:r>
          </a:p>
        </p:txBody>
      </p:sp>
      <p:sp>
        <p:nvSpPr>
          <p:cNvPr id="25745" name="Text Box 145"/>
          <p:cNvSpPr txBox="1">
            <a:spLocks noChangeArrowheads="1"/>
          </p:cNvSpPr>
          <p:nvPr/>
        </p:nvSpPr>
        <p:spPr bwMode="auto">
          <a:xfrm>
            <a:off x="3546094" y="1102424"/>
            <a:ext cx="322263"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a:solidFill>
                  <a:srgbClr val="000000"/>
                </a:solidFill>
                <a:latin typeface="Arial" panose="020B0604020202020204" pitchFamily="34" charset="0"/>
              </a:rPr>
              <a:t>0</a:t>
            </a:r>
          </a:p>
        </p:txBody>
      </p:sp>
      <p:sp>
        <p:nvSpPr>
          <p:cNvPr id="25746" name="Text Box 146"/>
          <p:cNvSpPr txBox="1">
            <a:spLocks noChangeArrowheads="1"/>
          </p:cNvSpPr>
          <p:nvPr/>
        </p:nvSpPr>
        <p:spPr bwMode="auto">
          <a:xfrm>
            <a:off x="4195382" y="1458024"/>
            <a:ext cx="322262"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a:solidFill>
                  <a:srgbClr val="000000"/>
                </a:solidFill>
                <a:latin typeface="Arial" panose="020B0604020202020204" pitchFamily="34" charset="0"/>
              </a:rPr>
              <a:t>0</a:t>
            </a:r>
          </a:p>
        </p:txBody>
      </p:sp>
      <p:sp>
        <p:nvSpPr>
          <p:cNvPr id="149" name="Text Box 102"/>
          <p:cNvSpPr txBox="1">
            <a:spLocks noChangeArrowheads="1"/>
          </p:cNvSpPr>
          <p:nvPr/>
        </p:nvSpPr>
        <p:spPr bwMode="auto">
          <a:xfrm>
            <a:off x="5773734" y="495300"/>
            <a:ext cx="3280363" cy="536549"/>
          </a:xfrm>
          <a:prstGeom prst="rect">
            <a:avLst/>
          </a:prstGeom>
          <a:solidFill>
            <a:schemeClr val="bg2">
              <a:lumMod val="60000"/>
              <a:lumOff val="40000"/>
            </a:schemeClr>
          </a:solidFill>
          <a:ln>
            <a:noFill/>
          </a:ln>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r>
              <a:rPr lang="es-ES" sz="2400">
                <a:latin typeface="Arial" panose="020B0604020202020204" pitchFamily="34" charset="0"/>
              </a:rPr>
              <a:t>Interruptores Cerrados</a:t>
            </a:r>
          </a:p>
        </p:txBody>
      </p:sp>
      <p:sp>
        <p:nvSpPr>
          <p:cNvPr id="151" name="Text Box 152"/>
          <p:cNvSpPr txBox="1">
            <a:spLocks noChangeArrowheads="1"/>
          </p:cNvSpPr>
          <p:nvPr/>
        </p:nvSpPr>
        <p:spPr bwMode="auto">
          <a:xfrm>
            <a:off x="5621601" y="2958064"/>
            <a:ext cx="375292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latin typeface="Arial" panose="020B0604020202020204" pitchFamily="34" charset="0"/>
                <a:sym typeface="Symbol" panose="05050102010706020507" pitchFamily="18" charset="2"/>
              </a:rPr>
              <a:t> </a:t>
            </a:r>
            <a:r>
              <a:rPr lang="es-ES" sz="2400">
                <a:latin typeface="Arial" panose="020B0604020202020204" pitchFamily="34" charset="0"/>
              </a:rPr>
              <a:t>Interruptor </a:t>
            </a:r>
            <a:r>
              <a:rPr lang="es-ES" sz="2400" u="sng">
                <a:latin typeface="Arial" panose="020B0604020202020204" pitchFamily="34" charset="0"/>
              </a:rPr>
              <a:t>ideal</a:t>
            </a:r>
            <a:r>
              <a:rPr lang="es-ES" sz="2400">
                <a:latin typeface="Arial" panose="020B0604020202020204" pitchFamily="34" charset="0"/>
              </a:rPr>
              <a:t> cerrado:</a:t>
            </a:r>
            <a:endParaRPr lang="es-ES" sz="2400">
              <a:solidFill>
                <a:srgbClr val="D60093"/>
              </a:solidFill>
              <a:latin typeface="Arial" panose="020B0604020202020204" pitchFamily="34" charset="0"/>
            </a:endParaRPr>
          </a:p>
        </p:txBody>
      </p:sp>
      <p:sp>
        <p:nvSpPr>
          <p:cNvPr id="152" name="Text Box 112"/>
          <p:cNvSpPr txBox="1">
            <a:spLocks noChangeArrowheads="1"/>
          </p:cNvSpPr>
          <p:nvPr/>
        </p:nvSpPr>
        <p:spPr bwMode="auto">
          <a:xfrm>
            <a:off x="6790562" y="1508139"/>
            <a:ext cx="1903383" cy="536549"/>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R</a:t>
            </a:r>
            <a:r>
              <a:rPr lang="es-ES" sz="2400" baseline="-25000">
                <a:solidFill>
                  <a:srgbClr val="000000"/>
                </a:solidFill>
                <a:latin typeface="Arial" panose="020B0604020202020204" pitchFamily="34" charset="0"/>
              </a:rPr>
              <a:t>2</a:t>
            </a:r>
            <a:r>
              <a:rPr lang="es-ES" sz="2400">
                <a:solidFill>
                  <a:srgbClr val="000000"/>
                </a:solidFill>
                <a:latin typeface="Arial" panose="020B0604020202020204" pitchFamily="34" charset="0"/>
              </a:rPr>
              <a:t> = V'</a:t>
            </a:r>
            <a:r>
              <a:rPr lang="es-ES" sz="2400" baseline="-25000">
                <a:solidFill>
                  <a:srgbClr val="000000"/>
                </a:solidFill>
                <a:latin typeface="Arial" panose="020B0604020202020204" pitchFamily="34" charset="0"/>
              </a:rPr>
              <a:t>2</a:t>
            </a:r>
            <a:r>
              <a:rPr lang="es-ES" sz="2400">
                <a:solidFill>
                  <a:srgbClr val="000000"/>
                </a:solidFill>
                <a:latin typeface="Arial" panose="020B0604020202020204" pitchFamily="34" charset="0"/>
              </a:rPr>
              <a:t> / </a:t>
            </a:r>
            <a:r>
              <a:rPr lang="es-ES" sz="2400">
                <a:solidFill>
                  <a:srgbClr val="000000"/>
                </a:solidFill>
                <a:latin typeface="Comic Sans MS" panose="030F0702030302020204" pitchFamily="66" charset="0"/>
              </a:rPr>
              <a:t>I'</a:t>
            </a:r>
            <a:r>
              <a:rPr lang="es-ES" sz="2400" baseline="-25000">
                <a:solidFill>
                  <a:srgbClr val="000000"/>
                </a:solidFill>
                <a:latin typeface="Arial" panose="020B0604020202020204" pitchFamily="34" charset="0"/>
              </a:rPr>
              <a:t>2</a:t>
            </a:r>
            <a:endParaRPr lang="es-ES" sz="2800">
              <a:solidFill>
                <a:srgbClr val="000000"/>
              </a:solidFill>
              <a:latin typeface="Arial" panose="020B0604020202020204" pitchFamily="34" charset="0"/>
            </a:endParaRPr>
          </a:p>
        </p:txBody>
      </p:sp>
      <p:sp>
        <p:nvSpPr>
          <p:cNvPr id="153" name="CuadroTexto 152"/>
          <p:cNvSpPr txBox="1">
            <a:spLocks noChangeArrowheads="1"/>
          </p:cNvSpPr>
          <p:nvPr/>
        </p:nvSpPr>
        <p:spPr bwMode="auto">
          <a:xfrm>
            <a:off x="8725392" y="1537339"/>
            <a:ext cx="9220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s-ES" sz="2400" dirty="0">
                <a:solidFill>
                  <a:srgbClr val="FF0000"/>
                </a:solidFill>
              </a:rPr>
              <a:t>¿V'</a:t>
            </a:r>
            <a:r>
              <a:rPr lang="es-ES" sz="2400" baseline="-25000" dirty="0">
                <a:solidFill>
                  <a:srgbClr val="FF0000"/>
                </a:solidFill>
              </a:rPr>
              <a:t>2</a:t>
            </a:r>
            <a:r>
              <a:rPr lang="es-ES" sz="2400" dirty="0">
                <a:solidFill>
                  <a:srgbClr val="FF0000"/>
                </a:solidFill>
              </a:rPr>
              <a:t>?</a:t>
            </a:r>
          </a:p>
        </p:txBody>
      </p:sp>
      <p:sp>
        <p:nvSpPr>
          <p:cNvPr id="154" name="CuadroTexto 153"/>
          <p:cNvSpPr txBox="1">
            <a:spLocks noChangeArrowheads="1"/>
          </p:cNvSpPr>
          <p:nvPr/>
        </p:nvSpPr>
        <p:spPr bwMode="auto">
          <a:xfrm>
            <a:off x="9493400" y="1554820"/>
            <a:ext cx="9460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s-ES" sz="2400" dirty="0">
                <a:solidFill>
                  <a:srgbClr val="FF0000"/>
                </a:solidFill>
              </a:rPr>
              <a:t>¿</a:t>
            </a:r>
            <a:r>
              <a:rPr lang="es-ES" sz="2400" dirty="0">
                <a:solidFill>
                  <a:srgbClr val="FF0000"/>
                </a:solidFill>
                <a:latin typeface="Comic Sans MS" panose="030F0702030302020204" pitchFamily="66" charset="0"/>
              </a:rPr>
              <a:t>I'</a:t>
            </a:r>
            <a:r>
              <a:rPr lang="es-ES" sz="2400" baseline="-25000" dirty="0">
                <a:solidFill>
                  <a:srgbClr val="FF0000"/>
                </a:solidFill>
              </a:rPr>
              <a:t>2</a:t>
            </a:r>
            <a:r>
              <a:rPr lang="es-ES" sz="2400" dirty="0">
                <a:solidFill>
                  <a:srgbClr val="FF0000"/>
                </a:solidFill>
              </a:rPr>
              <a:t>?</a:t>
            </a:r>
          </a:p>
        </p:txBody>
      </p:sp>
      <p:sp>
        <p:nvSpPr>
          <p:cNvPr id="155" name="Text Box 152"/>
          <p:cNvSpPr txBox="1">
            <a:spLocks noChangeArrowheads="1"/>
          </p:cNvSpPr>
          <p:nvPr/>
        </p:nvSpPr>
        <p:spPr bwMode="auto">
          <a:xfrm>
            <a:off x="9339263" y="2954886"/>
            <a:ext cx="953888" cy="587441"/>
          </a:xfrm>
          <a:prstGeom prst="rect">
            <a:avLst/>
          </a:prstGeom>
          <a:solidFill>
            <a:schemeClr val="tx2">
              <a:lumMod val="25000"/>
              <a:lumOff val="75000"/>
            </a:schemeClr>
          </a:solidFill>
          <a:ln>
            <a:noFill/>
          </a:ln>
        </p:spPr>
        <p:txBody>
          <a:bodyPr wrap="none" lIns="108000" tIns="108000" rIns="108000" bIns="108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latin typeface="Arial" panose="020B0604020202020204" pitchFamily="34" charset="0"/>
              </a:rPr>
              <a:t>R =</a:t>
            </a:r>
            <a:r>
              <a:rPr lang="es-ES" sz="2400">
                <a:latin typeface="Arial" panose="020B0604020202020204" pitchFamily="34" charset="0"/>
                <a:sym typeface="Symbol" panose="05050102010706020507" pitchFamily="18" charset="2"/>
              </a:rPr>
              <a:t>0</a:t>
            </a:r>
            <a:endParaRPr lang="es-ES" sz="2400">
              <a:latin typeface="Arial" panose="020B0604020202020204" pitchFamily="34" charset="0"/>
            </a:endParaRPr>
          </a:p>
        </p:txBody>
      </p:sp>
      <p:grpSp>
        <p:nvGrpSpPr>
          <p:cNvPr id="156" name="Grupo 155"/>
          <p:cNvGrpSpPr>
            <a:grpSpLocks/>
          </p:cNvGrpSpPr>
          <p:nvPr/>
        </p:nvGrpSpPr>
        <p:grpSpPr bwMode="auto">
          <a:xfrm>
            <a:off x="8044678" y="3928185"/>
            <a:ext cx="1739400" cy="587441"/>
            <a:chOff x="9004338" y="2601913"/>
            <a:chExt cx="1739295" cy="587441"/>
          </a:xfrm>
        </p:grpSpPr>
        <p:sp>
          <p:nvSpPr>
            <p:cNvPr id="157" name="Text Box 114"/>
            <p:cNvSpPr txBox="1">
              <a:spLocks noChangeArrowheads="1"/>
            </p:cNvSpPr>
            <p:nvPr/>
          </p:nvSpPr>
          <p:spPr bwMode="auto">
            <a:xfrm>
              <a:off x="9567867" y="2601913"/>
              <a:ext cx="1175766" cy="587441"/>
            </a:xfrm>
            <a:prstGeom prst="rect">
              <a:avLst/>
            </a:prstGeom>
            <a:solidFill>
              <a:schemeClr val="accent1">
                <a:lumMod val="60000"/>
                <a:lumOff val="40000"/>
              </a:schemeClr>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square" lIns="108000" tIns="108000" rIns="108000" bIns="108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r>
                <a:rPr lang="es-ES" sz="2400" dirty="0">
                  <a:solidFill>
                    <a:srgbClr val="000000"/>
                  </a:solidFill>
                  <a:latin typeface="Arial" panose="020B0604020202020204" pitchFamily="34" charset="0"/>
                </a:rPr>
                <a:t>V = 0</a:t>
              </a:r>
            </a:p>
          </p:txBody>
        </p:sp>
        <p:sp>
          <p:nvSpPr>
            <p:cNvPr id="158" name="AutoShape 115"/>
            <p:cNvSpPr>
              <a:spLocks noChangeArrowheads="1"/>
            </p:cNvSpPr>
            <p:nvPr/>
          </p:nvSpPr>
          <p:spPr bwMode="auto">
            <a:xfrm rot="-5400000">
              <a:off x="8955125" y="2701925"/>
              <a:ext cx="474663" cy="376237"/>
            </a:xfrm>
            <a:prstGeom prst="downArrow">
              <a:avLst>
                <a:gd name="adj1" fmla="val 49833"/>
                <a:gd name="adj2" fmla="val 45847"/>
              </a:avLst>
            </a:prstGeom>
            <a:solidFill>
              <a:schemeClr val="accent1"/>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vert="eaVert"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grpSp>
      <p:grpSp>
        <p:nvGrpSpPr>
          <p:cNvPr id="2" name="Grupo 1">
            <a:extLst>
              <a:ext uri="{FF2B5EF4-FFF2-40B4-BE49-F238E27FC236}">
                <a16:creationId xmlns:a16="http://schemas.microsoft.com/office/drawing/2014/main" id="{303CCF7C-D86B-4720-A548-C4D1F850932C}"/>
              </a:ext>
            </a:extLst>
          </p:cNvPr>
          <p:cNvGrpSpPr/>
          <p:nvPr/>
        </p:nvGrpSpPr>
        <p:grpSpPr>
          <a:xfrm>
            <a:off x="6235240" y="3640917"/>
            <a:ext cx="1142953" cy="1121870"/>
            <a:chOff x="6235240" y="3460049"/>
            <a:chExt cx="1142953" cy="1121870"/>
          </a:xfrm>
        </p:grpSpPr>
        <p:sp>
          <p:nvSpPr>
            <p:cNvPr id="161" name="Text Box 135"/>
            <p:cNvSpPr txBox="1">
              <a:spLocks noChangeArrowheads="1"/>
            </p:cNvSpPr>
            <p:nvPr/>
          </p:nvSpPr>
          <p:spPr bwMode="auto">
            <a:xfrm>
              <a:off x="6235240" y="3460049"/>
              <a:ext cx="869914" cy="530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R = 0 </a:t>
              </a:r>
              <a:endParaRPr lang="es-ES" sz="2800" dirty="0">
                <a:solidFill>
                  <a:srgbClr val="000000"/>
                </a:solidFill>
                <a:latin typeface="Arial" panose="020B0604020202020204" pitchFamily="34" charset="0"/>
                <a:sym typeface="Symbol" panose="05050102010706020507" pitchFamily="18" charset="2"/>
              </a:endParaRPr>
            </a:p>
          </p:txBody>
        </p:sp>
        <p:sp>
          <p:nvSpPr>
            <p:cNvPr id="162" name="Text Box 137"/>
            <p:cNvSpPr txBox="1">
              <a:spLocks noChangeArrowheads="1"/>
            </p:cNvSpPr>
            <p:nvPr/>
          </p:nvSpPr>
          <p:spPr bwMode="auto">
            <a:xfrm>
              <a:off x="6235240" y="4051714"/>
              <a:ext cx="1142953" cy="530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Comic Sans MS" panose="030F0702030302020204" pitchFamily="66" charset="0"/>
                  <a:sym typeface="Symbol" panose="05050102010706020507" pitchFamily="18" charset="2"/>
                </a:rPr>
                <a:t>I</a:t>
              </a:r>
              <a:r>
                <a:rPr lang="es-ES" sz="2400" dirty="0">
                  <a:solidFill>
                    <a:srgbClr val="000000"/>
                  </a:solidFill>
                  <a:latin typeface="Arial" panose="020B0604020202020204" pitchFamily="34" charset="0"/>
                </a:rPr>
                <a:t> finita</a:t>
              </a:r>
              <a:endParaRPr lang="es-ES" sz="2800" dirty="0">
                <a:solidFill>
                  <a:srgbClr val="000000"/>
                </a:solidFill>
              </a:endParaRPr>
            </a:p>
          </p:txBody>
        </p:sp>
      </p:grpSp>
      <p:sp>
        <p:nvSpPr>
          <p:cNvPr id="163" name="AutoShape 138"/>
          <p:cNvSpPr>
            <a:spLocks/>
          </p:cNvSpPr>
          <p:nvPr/>
        </p:nvSpPr>
        <p:spPr bwMode="auto">
          <a:xfrm>
            <a:off x="7580729" y="3630721"/>
            <a:ext cx="241290" cy="1183850"/>
          </a:xfrm>
          <a:prstGeom prst="rightBrace">
            <a:avLst>
              <a:gd name="adj1" fmla="val 33991"/>
              <a:gd name="adj2" fmla="val 50000"/>
            </a:avLst>
          </a:prstGeom>
          <a:noFill/>
          <a:ln w="25400">
            <a:solidFill>
              <a:srgbClr val="008000"/>
            </a:solidFill>
            <a:round/>
            <a:headEnd/>
            <a:tailEnd type="none" w="lg" len="lg"/>
          </a:ln>
          <a:extLst>
            <a:ext uri="{909E8E84-426E-40DD-AFC4-6F175D3DCCD1}">
              <a14:hiddenFill xmlns:a14="http://schemas.microsoft.com/office/drawing/2010/main">
                <a:solidFill>
                  <a:srgbClr val="FFFFFF"/>
                </a:solidFill>
              </a14:hiddenFill>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113" name="Text Box 5">
            <a:extLst>
              <a:ext uri="{FF2B5EF4-FFF2-40B4-BE49-F238E27FC236}">
                <a16:creationId xmlns:a16="http://schemas.microsoft.com/office/drawing/2014/main" id="{E89CB36C-7487-4D68-8851-E38AC8A0BB60}"/>
              </a:ext>
            </a:extLst>
          </p:cNvPr>
          <p:cNvSpPr txBox="1">
            <a:spLocks noChangeArrowheads="1"/>
          </p:cNvSpPr>
          <p:nvPr/>
        </p:nvSpPr>
        <p:spPr bwMode="auto">
          <a:xfrm>
            <a:off x="5771454" y="1503754"/>
            <a:ext cx="929843" cy="551090"/>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000" tIns="72000" rIns="108000" bIns="108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b="1">
                <a:latin typeface="Arial" panose="020B0604020202020204" pitchFamily="34" charset="0"/>
              </a:rPr>
              <a:t>¿R</a:t>
            </a:r>
            <a:r>
              <a:rPr lang="es-ES" sz="2400" b="1" baseline="-25000">
                <a:latin typeface="Arial" panose="020B0604020202020204" pitchFamily="34" charset="0"/>
              </a:rPr>
              <a:t>2</a:t>
            </a:r>
            <a:r>
              <a:rPr lang="es-ES" sz="2400" b="1">
                <a:latin typeface="Arial" panose="020B0604020202020204" pitchFamily="34" charset="0"/>
              </a:rPr>
              <a:t>?</a:t>
            </a:r>
          </a:p>
        </p:txBody>
      </p:sp>
      <p:sp>
        <p:nvSpPr>
          <p:cNvPr id="114" name="Text Box 112">
            <a:extLst>
              <a:ext uri="{FF2B5EF4-FFF2-40B4-BE49-F238E27FC236}">
                <a16:creationId xmlns:a16="http://schemas.microsoft.com/office/drawing/2014/main" id="{E83B7330-1563-42EE-BBEC-B3CB45264236}"/>
              </a:ext>
            </a:extLst>
          </p:cNvPr>
          <p:cNvSpPr txBox="1">
            <a:spLocks noChangeArrowheads="1"/>
          </p:cNvSpPr>
          <p:nvPr/>
        </p:nvSpPr>
        <p:spPr bwMode="auto">
          <a:xfrm>
            <a:off x="1826796" y="4441990"/>
            <a:ext cx="1418759" cy="587441"/>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R = V / </a:t>
            </a:r>
            <a:r>
              <a:rPr lang="es-ES" sz="2400" dirty="0">
                <a:solidFill>
                  <a:srgbClr val="000000"/>
                </a:solidFill>
                <a:latin typeface="Comic Sans MS" panose="030F0702030302020204" pitchFamily="66" charset="0"/>
              </a:rPr>
              <a:t>I</a:t>
            </a:r>
            <a:endParaRPr lang="es-ES" sz="2800" dirty="0">
              <a:solidFill>
                <a:srgbClr val="000000"/>
              </a:solidFill>
              <a:latin typeface="Arial" panose="020B0604020202020204" pitchFamily="34" charset="0"/>
            </a:endParaRPr>
          </a:p>
        </p:txBody>
      </p:sp>
      <p:sp>
        <p:nvSpPr>
          <p:cNvPr id="116" name="Text Box 112">
            <a:extLst>
              <a:ext uri="{FF2B5EF4-FFF2-40B4-BE49-F238E27FC236}">
                <a16:creationId xmlns:a16="http://schemas.microsoft.com/office/drawing/2014/main" id="{6610002A-0807-483F-A44E-B8D85A3486EB}"/>
              </a:ext>
            </a:extLst>
          </p:cNvPr>
          <p:cNvSpPr txBox="1">
            <a:spLocks noChangeArrowheads="1"/>
          </p:cNvSpPr>
          <p:nvPr/>
        </p:nvSpPr>
        <p:spPr bwMode="auto">
          <a:xfrm>
            <a:off x="1817814" y="3801216"/>
            <a:ext cx="1425171" cy="587441"/>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V = R </a:t>
            </a:r>
            <a:r>
              <a:rPr lang="es-ES" sz="2400">
                <a:solidFill>
                  <a:srgbClr val="000000"/>
                </a:solidFill>
                <a:latin typeface="Comic Sans MS" panose="030F0702030302020204" pitchFamily="66" charset="0"/>
              </a:rPr>
              <a:t>I</a:t>
            </a:r>
            <a:endParaRPr lang="es-ES" sz="2800">
              <a:solidFill>
                <a:srgbClr val="000000"/>
              </a:solidFill>
              <a:latin typeface="Arial" panose="020B0604020202020204" pitchFamily="34" charset="0"/>
            </a:endParaRPr>
          </a:p>
        </p:txBody>
      </p:sp>
      <p:sp>
        <p:nvSpPr>
          <p:cNvPr id="117" name="Text Box 112">
            <a:extLst>
              <a:ext uri="{FF2B5EF4-FFF2-40B4-BE49-F238E27FC236}">
                <a16:creationId xmlns:a16="http://schemas.microsoft.com/office/drawing/2014/main" id="{ABC7FC59-99DC-491A-B497-3FEA3E5E38B9}"/>
              </a:ext>
            </a:extLst>
          </p:cNvPr>
          <p:cNvSpPr txBox="1">
            <a:spLocks noChangeArrowheads="1"/>
          </p:cNvSpPr>
          <p:nvPr/>
        </p:nvSpPr>
        <p:spPr bwMode="auto">
          <a:xfrm>
            <a:off x="1817815" y="5088166"/>
            <a:ext cx="1425171" cy="587441"/>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None/>
            </a:pPr>
            <a:r>
              <a:rPr lang="es-ES" sz="2400" dirty="0">
                <a:solidFill>
                  <a:srgbClr val="000000"/>
                </a:solidFill>
                <a:latin typeface="Comic Sans MS" panose="030F0702030302020204" pitchFamily="66" charset="0"/>
              </a:rPr>
              <a:t>I </a:t>
            </a:r>
            <a:r>
              <a:rPr lang="es-ES" sz="2400" dirty="0">
                <a:solidFill>
                  <a:srgbClr val="000000"/>
                </a:solidFill>
                <a:latin typeface="Arial" panose="020B0604020202020204" pitchFamily="34" charset="0"/>
              </a:rPr>
              <a:t>= V / R</a:t>
            </a:r>
            <a:endParaRPr lang="es-ES" sz="2800" dirty="0">
              <a:solidFill>
                <a:srgbClr val="000000"/>
              </a:solidFill>
              <a:latin typeface="Arial" panose="020B0604020202020204" pitchFamily="34" charset="0"/>
            </a:endParaRPr>
          </a:p>
        </p:txBody>
      </p:sp>
      <p:grpSp>
        <p:nvGrpSpPr>
          <p:cNvPr id="118" name="Grupo 117">
            <a:extLst>
              <a:ext uri="{FF2B5EF4-FFF2-40B4-BE49-F238E27FC236}">
                <a16:creationId xmlns:a16="http://schemas.microsoft.com/office/drawing/2014/main" id="{74CF0624-1BCF-4146-80E0-8BB41217E63F}"/>
              </a:ext>
            </a:extLst>
          </p:cNvPr>
          <p:cNvGrpSpPr/>
          <p:nvPr/>
        </p:nvGrpSpPr>
        <p:grpSpPr>
          <a:xfrm>
            <a:off x="3365644" y="3758785"/>
            <a:ext cx="2762065" cy="914360"/>
            <a:chOff x="3365644" y="3577917"/>
            <a:chExt cx="2762065" cy="914360"/>
          </a:xfrm>
        </p:grpSpPr>
        <p:cxnSp>
          <p:nvCxnSpPr>
            <p:cNvPr id="119" name="Conector recto 118">
              <a:extLst>
                <a:ext uri="{FF2B5EF4-FFF2-40B4-BE49-F238E27FC236}">
                  <a16:creationId xmlns:a16="http://schemas.microsoft.com/office/drawing/2014/main" id="{550192B4-6E13-4159-803F-6EEDD0F19290}"/>
                </a:ext>
              </a:extLst>
            </p:cNvPr>
            <p:cNvCxnSpPr/>
            <p:nvPr/>
          </p:nvCxnSpPr>
          <p:spPr bwMode="auto">
            <a:xfrm>
              <a:off x="3365644" y="3902859"/>
              <a:ext cx="2744904" cy="0"/>
            </a:xfrm>
            <a:prstGeom prst="line">
              <a:avLst/>
            </a:prstGeom>
            <a:noFill/>
            <a:ln w="38100" cap="flat" cmpd="sng" algn="ctr">
              <a:solidFill>
                <a:srgbClr val="008000"/>
              </a:solidFill>
              <a:prstDash val="solid"/>
              <a:round/>
              <a:headEnd type="none" w="med" len="med"/>
              <a:tailEnd type="none" w="lg" len="lg"/>
            </a:ln>
            <a:effectLst/>
          </p:spPr>
        </p:cxnSp>
        <p:cxnSp>
          <p:nvCxnSpPr>
            <p:cNvPr id="120" name="Conector recto 119">
              <a:extLst>
                <a:ext uri="{FF2B5EF4-FFF2-40B4-BE49-F238E27FC236}">
                  <a16:creationId xmlns:a16="http://schemas.microsoft.com/office/drawing/2014/main" id="{FA850091-831C-44C0-B413-75CC895558AB}"/>
                </a:ext>
              </a:extLst>
            </p:cNvPr>
            <p:cNvCxnSpPr>
              <a:cxnSpLocks/>
            </p:cNvCxnSpPr>
            <p:nvPr/>
          </p:nvCxnSpPr>
          <p:spPr bwMode="auto">
            <a:xfrm flipV="1">
              <a:off x="6127709" y="3577917"/>
              <a:ext cx="0" cy="914360"/>
            </a:xfrm>
            <a:prstGeom prst="line">
              <a:avLst/>
            </a:prstGeom>
            <a:noFill/>
            <a:ln w="38100" cap="flat" cmpd="sng" algn="ctr">
              <a:solidFill>
                <a:srgbClr val="008000"/>
              </a:solidFill>
              <a:prstDash val="solid"/>
              <a:round/>
              <a:headEnd type="none" w="med" len="med"/>
              <a:tailEnd type="none" w="lg" len="lg"/>
            </a:ln>
            <a:effectLst/>
          </p:spPr>
        </p:cxnSp>
      </p:grpSp>
      <p:grpSp>
        <p:nvGrpSpPr>
          <p:cNvPr id="3" name="Grupo 2">
            <a:extLst>
              <a:ext uri="{FF2B5EF4-FFF2-40B4-BE49-F238E27FC236}">
                <a16:creationId xmlns:a16="http://schemas.microsoft.com/office/drawing/2014/main" id="{44BA9F28-BF79-4E9C-8C8F-2A1C65E324CE}"/>
              </a:ext>
            </a:extLst>
          </p:cNvPr>
          <p:cNvGrpSpPr/>
          <p:nvPr/>
        </p:nvGrpSpPr>
        <p:grpSpPr>
          <a:xfrm>
            <a:off x="8274272" y="5336240"/>
            <a:ext cx="1906120" cy="1440589"/>
            <a:chOff x="8274272" y="5187271"/>
            <a:chExt cx="1906120" cy="1440589"/>
          </a:xfrm>
        </p:grpSpPr>
        <p:sp>
          <p:nvSpPr>
            <p:cNvPr id="25747" name="Text Box 147"/>
            <p:cNvSpPr txBox="1">
              <a:spLocks noChangeArrowheads="1"/>
            </p:cNvSpPr>
            <p:nvPr/>
          </p:nvSpPr>
          <p:spPr bwMode="auto">
            <a:xfrm>
              <a:off x="8274272" y="5721979"/>
              <a:ext cx="1906120" cy="905881"/>
            </a:xfrm>
            <a:prstGeom prst="rect">
              <a:avLst/>
            </a:prstGeom>
            <a:solidFill>
              <a:srgbClr val="FFFF00"/>
            </a:solidFill>
            <a:ln>
              <a:noFill/>
            </a:ln>
          </p:spPr>
          <p:txBody>
            <a:bodyPr wrap="squar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latin typeface="Arial" panose="020B0604020202020204" pitchFamily="34" charset="0"/>
                </a:rPr>
                <a:t>Es como un cable ideal</a:t>
              </a:r>
            </a:p>
          </p:txBody>
        </p:sp>
        <p:sp>
          <p:nvSpPr>
            <p:cNvPr id="121" name="AutoShape 115">
              <a:extLst>
                <a:ext uri="{FF2B5EF4-FFF2-40B4-BE49-F238E27FC236}">
                  <a16:creationId xmlns:a16="http://schemas.microsoft.com/office/drawing/2014/main" id="{1BABAA8C-BBB4-42B6-A7EA-024024C89F96}"/>
                </a:ext>
              </a:extLst>
            </p:cNvPr>
            <p:cNvSpPr>
              <a:spLocks noChangeArrowheads="1"/>
            </p:cNvSpPr>
            <p:nvPr/>
          </p:nvSpPr>
          <p:spPr bwMode="auto">
            <a:xfrm>
              <a:off x="8990647" y="5187271"/>
              <a:ext cx="474663" cy="376260"/>
            </a:xfrm>
            <a:prstGeom prst="downArrow">
              <a:avLst>
                <a:gd name="adj1" fmla="val 49833"/>
                <a:gd name="adj2" fmla="val 45847"/>
              </a:avLst>
            </a:prstGeom>
            <a:solidFill>
              <a:schemeClr val="accent1"/>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vert="eaVert"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grpSp>
      <p:sp>
        <p:nvSpPr>
          <p:cNvPr id="122" name="CuadroTexto 121">
            <a:extLst>
              <a:ext uri="{FF2B5EF4-FFF2-40B4-BE49-F238E27FC236}">
                <a16:creationId xmlns:a16="http://schemas.microsoft.com/office/drawing/2014/main" id="{1AC67C78-D9D1-47BF-930D-FAEF01204125}"/>
              </a:ext>
            </a:extLst>
          </p:cNvPr>
          <p:cNvSpPr txBox="1">
            <a:spLocks noChangeArrowheads="1"/>
          </p:cNvSpPr>
          <p:nvPr/>
        </p:nvSpPr>
        <p:spPr bwMode="auto">
          <a:xfrm>
            <a:off x="5961870" y="2058623"/>
            <a:ext cx="437832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es-ES" sz="2400" dirty="0">
                <a:solidFill>
                  <a:srgbClr val="FF0000"/>
                </a:solidFill>
              </a:rPr>
              <a:t>(ponemos «</a:t>
            </a:r>
            <a:r>
              <a:rPr lang="es-ES" sz="2400" dirty="0">
                <a:solidFill>
                  <a:srgbClr val="FF0000"/>
                </a:solidFill>
                <a:latin typeface="Comic Sans MS" panose="030F0702030302020204" pitchFamily="66" charset="0"/>
              </a:rPr>
              <a:t>'</a:t>
            </a:r>
            <a:r>
              <a:rPr lang="es-ES" sz="2400" dirty="0">
                <a:solidFill>
                  <a:srgbClr val="FF0000"/>
                </a:solidFill>
              </a:rPr>
              <a:t>» para diferenciar entre abierto y cerrado)</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149"/>
                                        </p:tgtEl>
                                        <p:attrNameLst>
                                          <p:attrName>style.visibility</p:attrName>
                                        </p:attrNameLst>
                                      </p:cBhvr>
                                      <p:to>
                                        <p:strVal val="visible"/>
                                      </p:to>
                                    </p:set>
                                    <p:anim calcmode="lin" valueType="num">
                                      <p:cBhvr additive="base">
                                        <p:cTn id="7" dur="500"/>
                                        <p:tgtEl>
                                          <p:spTgt spid="149"/>
                                        </p:tgtEl>
                                        <p:attrNameLst>
                                          <p:attrName>ppt_y</p:attrName>
                                        </p:attrNameLst>
                                      </p:cBhvr>
                                      <p:tavLst>
                                        <p:tav tm="0">
                                          <p:val>
                                            <p:strVal val="#ppt_y-#ppt_h*1.125000"/>
                                          </p:val>
                                        </p:tav>
                                        <p:tav tm="100000">
                                          <p:val>
                                            <p:strVal val="#ppt_y"/>
                                          </p:val>
                                        </p:tav>
                                      </p:tavLst>
                                    </p:anim>
                                    <p:animEffect transition="in" filter="wipe(down)">
                                      <p:cBhvr>
                                        <p:cTn id="8" dur="500"/>
                                        <p:tgtEl>
                                          <p:spTgt spid="149"/>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52"/>
                                        </p:tgtEl>
                                        <p:attrNameLst>
                                          <p:attrName>style.visibility</p:attrName>
                                        </p:attrNameLst>
                                      </p:cBhvr>
                                      <p:to>
                                        <p:strVal val="visible"/>
                                      </p:to>
                                    </p:set>
                                    <p:animEffect transition="in" filter="wipe(left)">
                                      <p:cBhvr>
                                        <p:cTn id="13" dur="500"/>
                                        <p:tgtEl>
                                          <p:spTgt spid="152"/>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122"/>
                                        </p:tgtEl>
                                        <p:attrNameLst>
                                          <p:attrName>style.visibility</p:attrName>
                                        </p:attrNameLst>
                                      </p:cBhvr>
                                      <p:to>
                                        <p:strVal val="visible"/>
                                      </p:to>
                                    </p:set>
                                    <p:anim calcmode="lin" valueType="num">
                                      <p:cBhvr additive="base">
                                        <p:cTn id="18" dur="500"/>
                                        <p:tgtEl>
                                          <p:spTgt spid="122"/>
                                        </p:tgtEl>
                                        <p:attrNameLst>
                                          <p:attrName>ppt_y</p:attrName>
                                        </p:attrNameLst>
                                      </p:cBhvr>
                                      <p:tavLst>
                                        <p:tav tm="0">
                                          <p:val>
                                            <p:strVal val="#ppt_y+#ppt_h*1.125000"/>
                                          </p:val>
                                        </p:tav>
                                        <p:tav tm="100000">
                                          <p:val>
                                            <p:strVal val="#ppt_y"/>
                                          </p:val>
                                        </p:tav>
                                      </p:tavLst>
                                    </p:anim>
                                    <p:animEffect transition="in" filter="wipe(up)">
                                      <p:cBhvr>
                                        <p:cTn id="19" dur="500"/>
                                        <p:tgtEl>
                                          <p:spTgt spid="122"/>
                                        </p:tgtEl>
                                      </p:cBhvr>
                                    </p:animEffect>
                                  </p:childTnLst>
                                </p:cTn>
                              </p:par>
                            </p:childTnLst>
                          </p:cTn>
                        </p:par>
                      </p:childTnLst>
                    </p:cTn>
                  </p:par>
                  <p:par>
                    <p:cTn id="20" fill="hold">
                      <p:stCondLst>
                        <p:cond delay="indefinite"/>
                      </p:stCondLst>
                      <p:childTnLst>
                        <p:par>
                          <p:cTn id="21" fill="hold">
                            <p:stCondLst>
                              <p:cond delay="0"/>
                            </p:stCondLst>
                            <p:childTnLst>
                              <p:par>
                                <p:cTn id="22" presetID="23" presetClass="entr" presetSubtype="272" fill="hold" grpId="0" nodeType="clickEffect">
                                  <p:stCondLst>
                                    <p:cond delay="0"/>
                                  </p:stCondLst>
                                  <p:childTnLst>
                                    <p:set>
                                      <p:cBhvr>
                                        <p:cTn id="23" dur="1" fill="hold">
                                          <p:stCondLst>
                                            <p:cond delay="0"/>
                                          </p:stCondLst>
                                        </p:cTn>
                                        <p:tgtEl>
                                          <p:spTgt spid="153"/>
                                        </p:tgtEl>
                                        <p:attrNameLst>
                                          <p:attrName>style.visibility</p:attrName>
                                        </p:attrNameLst>
                                      </p:cBhvr>
                                      <p:to>
                                        <p:strVal val="visible"/>
                                      </p:to>
                                    </p:set>
                                    <p:anim calcmode="lin" valueType="num">
                                      <p:cBhvr>
                                        <p:cTn id="24" dur="500" fill="hold"/>
                                        <p:tgtEl>
                                          <p:spTgt spid="153"/>
                                        </p:tgtEl>
                                        <p:attrNameLst>
                                          <p:attrName>ppt_w</p:attrName>
                                        </p:attrNameLst>
                                      </p:cBhvr>
                                      <p:tavLst>
                                        <p:tav tm="0">
                                          <p:val>
                                            <p:strVal val="2/3*#ppt_w"/>
                                          </p:val>
                                        </p:tav>
                                        <p:tav tm="100000">
                                          <p:val>
                                            <p:strVal val="#ppt_w"/>
                                          </p:val>
                                        </p:tav>
                                      </p:tavLst>
                                    </p:anim>
                                    <p:anim calcmode="lin" valueType="num">
                                      <p:cBhvr>
                                        <p:cTn id="25" dur="500" fill="hold"/>
                                        <p:tgtEl>
                                          <p:spTgt spid="153"/>
                                        </p:tgtEl>
                                        <p:attrNameLst>
                                          <p:attrName>ppt_h</p:attrName>
                                        </p:attrNameLst>
                                      </p:cBhvr>
                                      <p:tavLst>
                                        <p:tav tm="0">
                                          <p:val>
                                            <p:strVal val="2/3*#ppt_h"/>
                                          </p:val>
                                        </p:tav>
                                        <p:tav tm="100000">
                                          <p:val>
                                            <p:strVal val="#ppt_h"/>
                                          </p:val>
                                        </p:tav>
                                      </p:tavLst>
                                    </p:anim>
                                  </p:childTnLst>
                                </p:cTn>
                              </p:par>
                            </p:childTnLst>
                          </p:cTn>
                        </p:par>
                        <p:par>
                          <p:cTn id="26" fill="hold">
                            <p:stCondLst>
                              <p:cond delay="500"/>
                            </p:stCondLst>
                            <p:childTnLst>
                              <p:par>
                                <p:cTn id="27" presetID="23" presetClass="entr" presetSubtype="272" fill="hold" grpId="0" nodeType="afterEffect">
                                  <p:stCondLst>
                                    <p:cond delay="0"/>
                                  </p:stCondLst>
                                  <p:childTnLst>
                                    <p:set>
                                      <p:cBhvr>
                                        <p:cTn id="28" dur="1" fill="hold">
                                          <p:stCondLst>
                                            <p:cond delay="0"/>
                                          </p:stCondLst>
                                        </p:cTn>
                                        <p:tgtEl>
                                          <p:spTgt spid="154"/>
                                        </p:tgtEl>
                                        <p:attrNameLst>
                                          <p:attrName>style.visibility</p:attrName>
                                        </p:attrNameLst>
                                      </p:cBhvr>
                                      <p:to>
                                        <p:strVal val="visible"/>
                                      </p:to>
                                    </p:set>
                                    <p:anim calcmode="lin" valueType="num">
                                      <p:cBhvr>
                                        <p:cTn id="29" dur="500" fill="hold"/>
                                        <p:tgtEl>
                                          <p:spTgt spid="154"/>
                                        </p:tgtEl>
                                        <p:attrNameLst>
                                          <p:attrName>ppt_w</p:attrName>
                                        </p:attrNameLst>
                                      </p:cBhvr>
                                      <p:tavLst>
                                        <p:tav tm="0">
                                          <p:val>
                                            <p:strVal val="2/3*#ppt_w"/>
                                          </p:val>
                                        </p:tav>
                                        <p:tav tm="100000">
                                          <p:val>
                                            <p:strVal val="#ppt_w"/>
                                          </p:val>
                                        </p:tav>
                                      </p:tavLst>
                                    </p:anim>
                                    <p:anim calcmode="lin" valueType="num">
                                      <p:cBhvr>
                                        <p:cTn id="30" dur="500" fill="hold"/>
                                        <p:tgtEl>
                                          <p:spTgt spid="154"/>
                                        </p:tgtEl>
                                        <p:attrNameLst>
                                          <p:attrName>ppt_h</p:attrName>
                                        </p:attrNameLst>
                                      </p:cBhvr>
                                      <p:tavLst>
                                        <p:tav tm="0">
                                          <p:val>
                                            <p:strVal val="2/3*#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151"/>
                                        </p:tgtEl>
                                        <p:attrNameLst>
                                          <p:attrName>style.visibility</p:attrName>
                                        </p:attrNameLst>
                                      </p:cBhvr>
                                      <p:to>
                                        <p:strVal val="visible"/>
                                      </p:to>
                                    </p:set>
                                    <p:anim calcmode="lin" valueType="num">
                                      <p:cBhvr additive="base">
                                        <p:cTn id="35" dur="500"/>
                                        <p:tgtEl>
                                          <p:spTgt spid="151"/>
                                        </p:tgtEl>
                                        <p:attrNameLst>
                                          <p:attrName>ppt_y</p:attrName>
                                        </p:attrNameLst>
                                      </p:cBhvr>
                                      <p:tavLst>
                                        <p:tav tm="0">
                                          <p:val>
                                            <p:strVal val="#ppt_y+#ppt_h*1.125000"/>
                                          </p:val>
                                        </p:tav>
                                        <p:tav tm="100000">
                                          <p:val>
                                            <p:strVal val="#ppt_y"/>
                                          </p:val>
                                        </p:tav>
                                      </p:tavLst>
                                    </p:anim>
                                    <p:animEffect transition="in" filter="wipe(up)">
                                      <p:cBhvr>
                                        <p:cTn id="36" dur="500"/>
                                        <p:tgtEl>
                                          <p:spTgt spid="15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55"/>
                                        </p:tgtEl>
                                        <p:attrNameLst>
                                          <p:attrName>style.visibility</p:attrName>
                                        </p:attrNameLst>
                                      </p:cBhvr>
                                      <p:to>
                                        <p:strVal val="visible"/>
                                      </p:to>
                                    </p:set>
                                    <p:animEffect transition="in" filter="wipe(left)">
                                      <p:cBhvr>
                                        <p:cTn id="41" dur="500"/>
                                        <p:tgtEl>
                                          <p:spTgt spid="155"/>
                                        </p:tgtEl>
                                      </p:cBhvr>
                                    </p:animEffect>
                                  </p:childTnLst>
                                </p:cTn>
                              </p:par>
                            </p:childTnLst>
                          </p:cTn>
                        </p:par>
                        <p:par>
                          <p:cTn id="42" fill="hold" nodeType="withGroup">
                            <p:stCondLst>
                              <p:cond delay="500"/>
                            </p:stCondLst>
                            <p:childTnLst>
                              <p:par>
                                <p:cTn id="43" presetID="23" presetClass="entr" presetSubtype="272" fill="hold" grpId="0" nodeType="afterEffect">
                                  <p:stCondLst>
                                    <p:cond delay="0"/>
                                  </p:stCondLst>
                                  <p:childTnLst>
                                    <p:set>
                                      <p:cBhvr>
                                        <p:cTn id="44" dur="1" fill="hold">
                                          <p:stCondLst>
                                            <p:cond delay="0"/>
                                          </p:stCondLst>
                                        </p:cTn>
                                        <p:tgtEl>
                                          <p:spTgt spid="25746"/>
                                        </p:tgtEl>
                                        <p:attrNameLst>
                                          <p:attrName>style.visibility</p:attrName>
                                        </p:attrNameLst>
                                      </p:cBhvr>
                                      <p:to>
                                        <p:strVal val="visible"/>
                                      </p:to>
                                    </p:set>
                                    <p:anim calcmode="lin" valueType="num">
                                      <p:cBhvr>
                                        <p:cTn id="45" dur="500" fill="hold"/>
                                        <p:tgtEl>
                                          <p:spTgt spid="25746"/>
                                        </p:tgtEl>
                                        <p:attrNameLst>
                                          <p:attrName>ppt_w</p:attrName>
                                        </p:attrNameLst>
                                      </p:cBhvr>
                                      <p:tavLst>
                                        <p:tav tm="0">
                                          <p:val>
                                            <p:strVal val="2/3*#ppt_w"/>
                                          </p:val>
                                        </p:tav>
                                        <p:tav tm="100000">
                                          <p:val>
                                            <p:strVal val="#ppt_w"/>
                                          </p:val>
                                        </p:tav>
                                      </p:tavLst>
                                    </p:anim>
                                    <p:anim calcmode="lin" valueType="num">
                                      <p:cBhvr>
                                        <p:cTn id="46" dur="500" fill="hold"/>
                                        <p:tgtEl>
                                          <p:spTgt spid="25746"/>
                                        </p:tgtEl>
                                        <p:attrNameLst>
                                          <p:attrName>ppt_h</p:attrName>
                                        </p:attrNameLst>
                                      </p:cBhvr>
                                      <p:tavLst>
                                        <p:tav tm="0">
                                          <p:val>
                                            <p:strVal val="2/3*#ppt_h"/>
                                          </p:val>
                                        </p:tav>
                                        <p:tav tm="100000">
                                          <p:val>
                                            <p:strVal val="#ppt_h"/>
                                          </p:val>
                                        </p:tav>
                                      </p:tavLst>
                                    </p:anim>
                                  </p:childTnLst>
                                </p:cTn>
                              </p:par>
                              <p:par>
                                <p:cTn id="47" presetID="23" presetClass="entr" presetSubtype="272" fill="hold" grpId="0" nodeType="withEffect">
                                  <p:stCondLst>
                                    <p:cond delay="0"/>
                                  </p:stCondLst>
                                  <p:childTnLst>
                                    <p:set>
                                      <p:cBhvr>
                                        <p:cTn id="48" dur="1" fill="hold">
                                          <p:stCondLst>
                                            <p:cond delay="0"/>
                                          </p:stCondLst>
                                        </p:cTn>
                                        <p:tgtEl>
                                          <p:spTgt spid="25745"/>
                                        </p:tgtEl>
                                        <p:attrNameLst>
                                          <p:attrName>style.visibility</p:attrName>
                                        </p:attrNameLst>
                                      </p:cBhvr>
                                      <p:to>
                                        <p:strVal val="visible"/>
                                      </p:to>
                                    </p:set>
                                    <p:anim calcmode="lin" valueType="num">
                                      <p:cBhvr>
                                        <p:cTn id="49" dur="500" fill="hold"/>
                                        <p:tgtEl>
                                          <p:spTgt spid="25745"/>
                                        </p:tgtEl>
                                        <p:attrNameLst>
                                          <p:attrName>ppt_w</p:attrName>
                                        </p:attrNameLst>
                                      </p:cBhvr>
                                      <p:tavLst>
                                        <p:tav tm="0">
                                          <p:val>
                                            <p:strVal val="2/3*#ppt_w"/>
                                          </p:val>
                                        </p:tav>
                                        <p:tav tm="100000">
                                          <p:val>
                                            <p:strVal val="#ppt_w"/>
                                          </p:val>
                                        </p:tav>
                                      </p:tavLst>
                                    </p:anim>
                                    <p:anim calcmode="lin" valueType="num">
                                      <p:cBhvr>
                                        <p:cTn id="50" dur="500" fill="hold"/>
                                        <p:tgtEl>
                                          <p:spTgt spid="25745"/>
                                        </p:tgtEl>
                                        <p:attrNameLst>
                                          <p:attrName>ppt_h</p:attrName>
                                        </p:attrNameLst>
                                      </p:cBhvr>
                                      <p:tavLst>
                                        <p:tav tm="0">
                                          <p:val>
                                            <p:strVal val="2/3*#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18"/>
                                        </p:tgtEl>
                                        <p:attrNameLst>
                                          <p:attrName>style.visibility</p:attrName>
                                        </p:attrNameLst>
                                      </p:cBhvr>
                                      <p:to>
                                        <p:strVal val="visible"/>
                                      </p:to>
                                    </p:set>
                                    <p:animEffect transition="in" filter="wipe(left)">
                                      <p:cBhvr>
                                        <p:cTn id="55" dur="500"/>
                                        <p:tgtEl>
                                          <p:spTgt spid="11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wipe(up)">
                                      <p:cBhvr>
                                        <p:cTn id="60" dur="500"/>
                                        <p:tgtEl>
                                          <p:spTgt spid="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63"/>
                                        </p:tgtEl>
                                        <p:attrNameLst>
                                          <p:attrName>style.visibility</p:attrName>
                                        </p:attrNameLst>
                                      </p:cBhvr>
                                      <p:to>
                                        <p:strVal val="visible"/>
                                      </p:to>
                                    </p:set>
                                    <p:animEffect transition="in" filter="wipe(left)">
                                      <p:cBhvr>
                                        <p:cTn id="65" dur="500"/>
                                        <p:tgtEl>
                                          <p:spTgt spid="163"/>
                                        </p:tgtEl>
                                      </p:cBhvr>
                                    </p:animEffect>
                                  </p:childTnLst>
                                </p:cTn>
                              </p:par>
                            </p:childTnLst>
                          </p:cTn>
                        </p:par>
                        <p:par>
                          <p:cTn id="66" fill="hold">
                            <p:stCondLst>
                              <p:cond delay="500"/>
                            </p:stCondLst>
                            <p:childTnLst>
                              <p:par>
                                <p:cTn id="67" presetID="22" presetClass="entr" presetSubtype="8" fill="hold" nodeType="afterEffect">
                                  <p:stCondLst>
                                    <p:cond delay="0"/>
                                  </p:stCondLst>
                                  <p:childTnLst>
                                    <p:set>
                                      <p:cBhvr>
                                        <p:cTn id="68" dur="1" fill="hold">
                                          <p:stCondLst>
                                            <p:cond delay="0"/>
                                          </p:stCondLst>
                                        </p:cTn>
                                        <p:tgtEl>
                                          <p:spTgt spid="156"/>
                                        </p:tgtEl>
                                        <p:attrNameLst>
                                          <p:attrName>style.visibility</p:attrName>
                                        </p:attrNameLst>
                                      </p:cBhvr>
                                      <p:to>
                                        <p:strVal val="visible"/>
                                      </p:to>
                                    </p:set>
                                    <p:animEffect transition="in" filter="wipe(left)">
                                      <p:cBhvr>
                                        <p:cTn id="69" dur="500"/>
                                        <p:tgtEl>
                                          <p:spTgt spid="156"/>
                                        </p:tgtEl>
                                      </p:cBhvr>
                                    </p:animEffect>
                                  </p:childTnLst>
                                </p:cTn>
                              </p:par>
                            </p:childTnLst>
                          </p:cTn>
                        </p:par>
                      </p:childTnLst>
                    </p:cTn>
                  </p:par>
                  <p:par>
                    <p:cTn id="70" fill="hold">
                      <p:stCondLst>
                        <p:cond delay="indefinite"/>
                      </p:stCondLst>
                      <p:childTnLst>
                        <p:par>
                          <p:cTn id="71" fill="hold">
                            <p:stCondLst>
                              <p:cond delay="0"/>
                            </p:stCondLst>
                            <p:childTnLst>
                              <p:par>
                                <p:cTn id="72" presetID="12" presetClass="entr" presetSubtype="1" fill="hold" grpId="0" nodeType="clickEffect">
                                  <p:stCondLst>
                                    <p:cond delay="0"/>
                                  </p:stCondLst>
                                  <p:childTnLst>
                                    <p:set>
                                      <p:cBhvr>
                                        <p:cTn id="73" dur="1" fill="hold">
                                          <p:stCondLst>
                                            <p:cond delay="0"/>
                                          </p:stCondLst>
                                        </p:cTn>
                                        <p:tgtEl>
                                          <p:spTgt spid="11355"/>
                                        </p:tgtEl>
                                        <p:attrNameLst>
                                          <p:attrName>style.visibility</p:attrName>
                                        </p:attrNameLst>
                                      </p:cBhvr>
                                      <p:to>
                                        <p:strVal val="visible"/>
                                      </p:to>
                                    </p:set>
                                    <p:anim calcmode="lin" valueType="num">
                                      <p:cBhvr additive="base">
                                        <p:cTn id="74" dur="500"/>
                                        <p:tgtEl>
                                          <p:spTgt spid="11355"/>
                                        </p:tgtEl>
                                        <p:attrNameLst>
                                          <p:attrName>ppt_y</p:attrName>
                                        </p:attrNameLst>
                                      </p:cBhvr>
                                      <p:tavLst>
                                        <p:tav tm="0">
                                          <p:val>
                                            <p:strVal val="#ppt_y-#ppt_h*1.125000"/>
                                          </p:val>
                                        </p:tav>
                                        <p:tav tm="100000">
                                          <p:val>
                                            <p:strVal val="#ppt_y"/>
                                          </p:val>
                                        </p:tav>
                                      </p:tavLst>
                                    </p:anim>
                                    <p:animEffect transition="in" filter="wipe(down)">
                                      <p:cBhvr>
                                        <p:cTn id="75" dur="500"/>
                                        <p:tgtEl>
                                          <p:spTgt spid="11355"/>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nodeType="clickEffect">
                                  <p:stCondLst>
                                    <p:cond delay="0"/>
                                  </p:stCondLst>
                                  <p:childTnLst>
                                    <p:set>
                                      <p:cBhvr>
                                        <p:cTn id="79" dur="1" fill="hold">
                                          <p:stCondLst>
                                            <p:cond delay="0"/>
                                          </p:stCondLst>
                                        </p:cTn>
                                        <p:tgtEl>
                                          <p:spTgt spid="3"/>
                                        </p:tgtEl>
                                        <p:attrNameLst>
                                          <p:attrName>style.visibility</p:attrName>
                                        </p:attrNameLst>
                                      </p:cBhvr>
                                      <p:to>
                                        <p:strVal val="visible"/>
                                      </p:to>
                                    </p:set>
                                    <p:animEffect transition="in" filter="wipe(up)">
                                      <p:cBhvr>
                                        <p:cTn id="8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55" grpId="0"/>
      <p:bldP spid="25745" grpId="0"/>
      <p:bldP spid="25746" grpId="0"/>
      <p:bldP spid="149" grpId="0" animBg="1"/>
      <p:bldP spid="151" grpId="0"/>
      <p:bldP spid="152" grpId="0" animBg="1"/>
      <p:bldP spid="153" grpId="0"/>
      <p:bldP spid="154" grpId="0"/>
      <p:bldP spid="155" grpId="0" animBg="1"/>
      <p:bldP spid="163" grpId="0" animBg="1"/>
      <p:bldP spid="1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Freeform 192"/>
          <p:cNvSpPr>
            <a:spLocks/>
          </p:cNvSpPr>
          <p:nvPr/>
        </p:nvSpPr>
        <p:spPr bwMode="auto">
          <a:xfrm>
            <a:off x="4323969" y="859536"/>
            <a:ext cx="347662" cy="1714500"/>
          </a:xfrm>
          <a:custGeom>
            <a:avLst/>
            <a:gdLst>
              <a:gd name="T0" fmla="*/ 2147483646 w 339"/>
              <a:gd name="T1" fmla="*/ 0 h 1080"/>
              <a:gd name="T2" fmla="*/ 0 w 339"/>
              <a:gd name="T3" fmla="*/ 2147483646 h 1080"/>
              <a:gd name="T4" fmla="*/ 0 w 339"/>
              <a:gd name="T5" fmla="*/ 2147483646 h 1080"/>
              <a:gd name="T6" fmla="*/ 2147483646 w 339"/>
              <a:gd name="T7" fmla="*/ 2147483646 h 1080"/>
              <a:gd name="T8" fmla="*/ 2147483646 w 339"/>
              <a:gd name="T9" fmla="*/ 2147483646 h 1080"/>
              <a:gd name="T10" fmla="*/ 2147483646 w 339"/>
              <a:gd name="T11" fmla="*/ 2147483646 h 1080"/>
              <a:gd name="T12" fmla="*/ 2147483646 w 339"/>
              <a:gd name="T13" fmla="*/ 0 h 1080"/>
              <a:gd name="T14" fmla="*/ 0 60000 65536"/>
              <a:gd name="T15" fmla="*/ 0 60000 65536"/>
              <a:gd name="T16" fmla="*/ 0 60000 65536"/>
              <a:gd name="T17" fmla="*/ 0 60000 65536"/>
              <a:gd name="T18" fmla="*/ 0 60000 65536"/>
              <a:gd name="T19" fmla="*/ 0 60000 65536"/>
              <a:gd name="T20" fmla="*/ 0 60000 65536"/>
              <a:gd name="T21" fmla="*/ 0 w 339"/>
              <a:gd name="T22" fmla="*/ 0 h 1080"/>
              <a:gd name="T23" fmla="*/ 339 w 339"/>
              <a:gd name="T24" fmla="*/ 1080 h 10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9" h="1080">
                <a:moveTo>
                  <a:pt x="144" y="0"/>
                </a:moveTo>
                <a:lnTo>
                  <a:pt x="0" y="216"/>
                </a:lnTo>
                <a:lnTo>
                  <a:pt x="0" y="885"/>
                </a:lnTo>
                <a:lnTo>
                  <a:pt x="164" y="1080"/>
                </a:lnTo>
                <a:lnTo>
                  <a:pt x="339" y="926"/>
                </a:lnTo>
                <a:lnTo>
                  <a:pt x="339" y="123"/>
                </a:lnTo>
                <a:lnTo>
                  <a:pt x="144" y="0"/>
                </a:lnTo>
                <a:close/>
              </a:path>
            </a:pathLst>
          </a:custGeom>
          <a:solidFill>
            <a:srgbClr val="CCFFCC"/>
          </a:solidFill>
          <a:ln w="38100">
            <a:solidFill>
              <a:srgbClr val="FF0000"/>
            </a:solidFill>
            <a:prstDash val="dash"/>
            <a:round/>
            <a:headEnd/>
            <a:tailEnd type="none" w="lg" len="lg"/>
          </a:ln>
        </p:spPr>
        <p:txBody>
          <a:bodyPr wrap="square" lIns="90000" tIns="82800" rIns="90000" bIns="82800">
            <a:spAutoFit/>
          </a:bodyPr>
          <a:lstStyle/>
          <a:p>
            <a:endParaRPr lang="es-ES"/>
          </a:p>
        </p:txBody>
      </p:sp>
      <p:sp>
        <p:nvSpPr>
          <p:cNvPr id="11266" name="Line 10"/>
          <p:cNvSpPr>
            <a:spLocks noChangeShapeType="1"/>
          </p:cNvSpPr>
          <p:nvPr/>
        </p:nvSpPr>
        <p:spPr bwMode="auto">
          <a:xfrm flipV="1">
            <a:off x="4522407" y="1586611"/>
            <a:ext cx="0" cy="252413"/>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es-ES"/>
          </a:p>
        </p:txBody>
      </p:sp>
      <p:grpSp>
        <p:nvGrpSpPr>
          <p:cNvPr id="11267" name="Group 11"/>
          <p:cNvGrpSpPr>
            <a:grpSpLocks/>
          </p:cNvGrpSpPr>
          <p:nvPr/>
        </p:nvGrpSpPr>
        <p:grpSpPr bwMode="auto">
          <a:xfrm>
            <a:off x="3860419" y="2366074"/>
            <a:ext cx="73025" cy="427037"/>
            <a:chOff x="5153" y="6274"/>
            <a:chExt cx="63" cy="360"/>
          </a:xfrm>
        </p:grpSpPr>
        <p:sp>
          <p:nvSpPr>
            <p:cNvPr id="11410" name="Line 12"/>
            <p:cNvSpPr>
              <a:spLocks noChangeShapeType="1"/>
            </p:cNvSpPr>
            <p:nvPr/>
          </p:nvSpPr>
          <p:spPr bwMode="auto">
            <a:xfrm>
              <a:off x="5216" y="6357"/>
              <a:ext cx="0" cy="19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411" name="Line 13"/>
            <p:cNvSpPr>
              <a:spLocks noChangeShapeType="1"/>
            </p:cNvSpPr>
            <p:nvPr/>
          </p:nvSpPr>
          <p:spPr bwMode="auto">
            <a:xfrm>
              <a:off x="5153" y="6274"/>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11268" name="Line 14"/>
          <p:cNvSpPr>
            <a:spLocks noChangeShapeType="1"/>
          </p:cNvSpPr>
          <p:nvPr/>
        </p:nvSpPr>
        <p:spPr bwMode="auto">
          <a:xfrm>
            <a:off x="2812669" y="853186"/>
            <a:ext cx="2297113"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69" name="Line 15"/>
          <p:cNvSpPr>
            <a:spLocks noChangeShapeType="1"/>
          </p:cNvSpPr>
          <p:nvPr/>
        </p:nvSpPr>
        <p:spPr bwMode="auto">
          <a:xfrm rot="10800000">
            <a:off x="2812669" y="1780286"/>
            <a:ext cx="104298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70" name="Line 16"/>
          <p:cNvSpPr>
            <a:spLocks noChangeShapeType="1"/>
          </p:cNvSpPr>
          <p:nvPr/>
        </p:nvSpPr>
        <p:spPr bwMode="auto">
          <a:xfrm>
            <a:off x="1555369" y="864299"/>
            <a:ext cx="0" cy="1709737"/>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71" name="Line 17"/>
          <p:cNvSpPr>
            <a:spLocks noChangeShapeType="1"/>
          </p:cNvSpPr>
          <p:nvPr/>
        </p:nvSpPr>
        <p:spPr bwMode="auto">
          <a:xfrm>
            <a:off x="3860419" y="853186"/>
            <a:ext cx="0" cy="282575"/>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72" name="Line 18"/>
          <p:cNvSpPr>
            <a:spLocks noChangeShapeType="1"/>
          </p:cNvSpPr>
          <p:nvPr/>
        </p:nvSpPr>
        <p:spPr bwMode="auto">
          <a:xfrm>
            <a:off x="3849307" y="1492949"/>
            <a:ext cx="0" cy="282575"/>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73" name="Line 19"/>
          <p:cNvSpPr>
            <a:spLocks noChangeShapeType="1"/>
          </p:cNvSpPr>
          <p:nvPr/>
        </p:nvSpPr>
        <p:spPr bwMode="auto">
          <a:xfrm flipH="1">
            <a:off x="1555369" y="853186"/>
            <a:ext cx="8509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74" name="Line 20"/>
          <p:cNvSpPr>
            <a:spLocks noChangeShapeType="1"/>
          </p:cNvSpPr>
          <p:nvPr/>
        </p:nvSpPr>
        <p:spPr bwMode="auto">
          <a:xfrm flipH="1">
            <a:off x="1544257" y="1791399"/>
            <a:ext cx="8509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75" name="Line 21"/>
          <p:cNvSpPr>
            <a:spLocks noChangeShapeType="1"/>
          </p:cNvSpPr>
          <p:nvPr/>
        </p:nvSpPr>
        <p:spPr bwMode="auto">
          <a:xfrm flipH="1">
            <a:off x="1555369" y="2601024"/>
            <a:ext cx="8509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76" name="Line 22"/>
          <p:cNvSpPr>
            <a:spLocks noChangeShapeType="1"/>
          </p:cNvSpPr>
          <p:nvPr/>
        </p:nvSpPr>
        <p:spPr bwMode="auto">
          <a:xfrm flipH="1">
            <a:off x="2812669" y="2601024"/>
            <a:ext cx="104933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77" name="Line 23"/>
          <p:cNvSpPr>
            <a:spLocks noChangeShapeType="1"/>
          </p:cNvSpPr>
          <p:nvPr/>
        </p:nvSpPr>
        <p:spPr bwMode="auto">
          <a:xfrm flipH="1">
            <a:off x="3936619" y="2601024"/>
            <a:ext cx="11811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78" name="Oval 24"/>
          <p:cNvSpPr>
            <a:spLocks noChangeArrowheads="1"/>
          </p:cNvSpPr>
          <p:nvPr/>
        </p:nvSpPr>
        <p:spPr bwMode="auto">
          <a:xfrm>
            <a:off x="4477957" y="1488186"/>
            <a:ext cx="79375" cy="80963"/>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11279" name="Oval 25"/>
          <p:cNvSpPr>
            <a:spLocks noChangeArrowheads="1"/>
          </p:cNvSpPr>
          <p:nvPr/>
        </p:nvSpPr>
        <p:spPr bwMode="auto">
          <a:xfrm>
            <a:off x="3814382" y="1492949"/>
            <a:ext cx="79375" cy="80962"/>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11280" name="Oval 26"/>
          <p:cNvSpPr>
            <a:spLocks noChangeArrowheads="1"/>
          </p:cNvSpPr>
          <p:nvPr/>
        </p:nvSpPr>
        <p:spPr bwMode="auto">
          <a:xfrm>
            <a:off x="3814382" y="1129411"/>
            <a:ext cx="79375" cy="80963"/>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11281" name="Oval 27"/>
          <p:cNvSpPr>
            <a:spLocks noChangeArrowheads="1"/>
          </p:cNvSpPr>
          <p:nvPr/>
        </p:nvSpPr>
        <p:spPr bwMode="auto">
          <a:xfrm>
            <a:off x="4477957" y="1851724"/>
            <a:ext cx="79375" cy="80962"/>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grpSp>
        <p:nvGrpSpPr>
          <p:cNvPr id="11282" name="Group 28"/>
          <p:cNvGrpSpPr>
            <a:grpSpLocks/>
          </p:cNvGrpSpPr>
          <p:nvPr/>
        </p:nvGrpSpPr>
        <p:grpSpPr bwMode="auto">
          <a:xfrm>
            <a:off x="2393569" y="646811"/>
            <a:ext cx="419100" cy="427038"/>
            <a:chOff x="2214" y="9158"/>
            <a:chExt cx="1080" cy="360"/>
          </a:xfrm>
        </p:grpSpPr>
        <p:grpSp>
          <p:nvGrpSpPr>
            <p:cNvPr id="11398" name="Group 29"/>
            <p:cNvGrpSpPr>
              <a:grpSpLocks/>
            </p:cNvGrpSpPr>
            <p:nvPr/>
          </p:nvGrpSpPr>
          <p:grpSpPr bwMode="auto">
            <a:xfrm>
              <a:off x="2574" y="9158"/>
              <a:ext cx="360" cy="360"/>
              <a:chOff x="2214" y="9158"/>
              <a:chExt cx="360" cy="360"/>
            </a:xfrm>
          </p:grpSpPr>
          <p:sp>
            <p:nvSpPr>
              <p:cNvPr id="11407" name="Line 30"/>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408" name="Line 31"/>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409" name="Line 32"/>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1399" name="Group 33"/>
            <p:cNvGrpSpPr>
              <a:grpSpLocks/>
            </p:cNvGrpSpPr>
            <p:nvPr/>
          </p:nvGrpSpPr>
          <p:grpSpPr bwMode="auto">
            <a:xfrm>
              <a:off x="2934" y="9158"/>
              <a:ext cx="360" cy="360"/>
              <a:chOff x="2214" y="9158"/>
              <a:chExt cx="360" cy="360"/>
            </a:xfrm>
          </p:grpSpPr>
          <p:sp>
            <p:nvSpPr>
              <p:cNvPr id="11404" name="Line 34"/>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405" name="Line 35"/>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406" name="Line 36"/>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1400" name="Group 37"/>
            <p:cNvGrpSpPr>
              <a:grpSpLocks/>
            </p:cNvGrpSpPr>
            <p:nvPr/>
          </p:nvGrpSpPr>
          <p:grpSpPr bwMode="auto">
            <a:xfrm>
              <a:off x="2214" y="9158"/>
              <a:ext cx="360" cy="360"/>
              <a:chOff x="2214" y="9158"/>
              <a:chExt cx="360" cy="360"/>
            </a:xfrm>
          </p:grpSpPr>
          <p:sp>
            <p:nvSpPr>
              <p:cNvPr id="11401" name="Line 38"/>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402" name="Line 39"/>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403" name="Line 40"/>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grpSp>
        <p:nvGrpSpPr>
          <p:cNvPr id="11283" name="Group 41"/>
          <p:cNvGrpSpPr>
            <a:grpSpLocks/>
          </p:cNvGrpSpPr>
          <p:nvPr/>
        </p:nvGrpSpPr>
        <p:grpSpPr bwMode="auto">
          <a:xfrm>
            <a:off x="2393569" y="1537399"/>
            <a:ext cx="419100" cy="427037"/>
            <a:chOff x="2214" y="9158"/>
            <a:chExt cx="1080" cy="360"/>
          </a:xfrm>
        </p:grpSpPr>
        <p:grpSp>
          <p:nvGrpSpPr>
            <p:cNvPr id="11386" name="Group 42"/>
            <p:cNvGrpSpPr>
              <a:grpSpLocks/>
            </p:cNvGrpSpPr>
            <p:nvPr/>
          </p:nvGrpSpPr>
          <p:grpSpPr bwMode="auto">
            <a:xfrm>
              <a:off x="2574" y="9158"/>
              <a:ext cx="360" cy="360"/>
              <a:chOff x="2214" y="9158"/>
              <a:chExt cx="360" cy="360"/>
            </a:xfrm>
          </p:grpSpPr>
          <p:sp>
            <p:nvSpPr>
              <p:cNvPr id="11395" name="Line 43"/>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96" name="Line 44"/>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97" name="Line 45"/>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1387" name="Group 46"/>
            <p:cNvGrpSpPr>
              <a:grpSpLocks/>
            </p:cNvGrpSpPr>
            <p:nvPr/>
          </p:nvGrpSpPr>
          <p:grpSpPr bwMode="auto">
            <a:xfrm>
              <a:off x="2934" y="9158"/>
              <a:ext cx="360" cy="360"/>
              <a:chOff x="2214" y="9158"/>
              <a:chExt cx="360" cy="360"/>
            </a:xfrm>
          </p:grpSpPr>
          <p:sp>
            <p:nvSpPr>
              <p:cNvPr id="11392" name="Line 47"/>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93" name="Line 48"/>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94" name="Line 49"/>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1388" name="Group 50"/>
            <p:cNvGrpSpPr>
              <a:grpSpLocks/>
            </p:cNvGrpSpPr>
            <p:nvPr/>
          </p:nvGrpSpPr>
          <p:grpSpPr bwMode="auto">
            <a:xfrm>
              <a:off x="2214" y="9158"/>
              <a:ext cx="360" cy="360"/>
              <a:chOff x="2214" y="9158"/>
              <a:chExt cx="360" cy="360"/>
            </a:xfrm>
          </p:grpSpPr>
          <p:sp>
            <p:nvSpPr>
              <p:cNvPr id="11389" name="Line 51"/>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90" name="Line 52"/>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91" name="Line 53"/>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grpSp>
        <p:nvGrpSpPr>
          <p:cNvPr id="11284" name="Group 54"/>
          <p:cNvGrpSpPr>
            <a:grpSpLocks/>
          </p:cNvGrpSpPr>
          <p:nvPr/>
        </p:nvGrpSpPr>
        <p:grpSpPr bwMode="auto">
          <a:xfrm>
            <a:off x="2393569" y="2369249"/>
            <a:ext cx="419100" cy="427037"/>
            <a:chOff x="2214" y="9158"/>
            <a:chExt cx="1080" cy="360"/>
          </a:xfrm>
        </p:grpSpPr>
        <p:grpSp>
          <p:nvGrpSpPr>
            <p:cNvPr id="11374" name="Group 55"/>
            <p:cNvGrpSpPr>
              <a:grpSpLocks/>
            </p:cNvGrpSpPr>
            <p:nvPr/>
          </p:nvGrpSpPr>
          <p:grpSpPr bwMode="auto">
            <a:xfrm>
              <a:off x="2574" y="9158"/>
              <a:ext cx="360" cy="360"/>
              <a:chOff x="2214" y="9158"/>
              <a:chExt cx="360" cy="360"/>
            </a:xfrm>
          </p:grpSpPr>
          <p:sp>
            <p:nvSpPr>
              <p:cNvPr id="11383" name="Line 56"/>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84" name="Line 57"/>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85" name="Line 58"/>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1375" name="Group 59"/>
            <p:cNvGrpSpPr>
              <a:grpSpLocks/>
            </p:cNvGrpSpPr>
            <p:nvPr/>
          </p:nvGrpSpPr>
          <p:grpSpPr bwMode="auto">
            <a:xfrm>
              <a:off x="2934" y="9158"/>
              <a:ext cx="360" cy="360"/>
              <a:chOff x="2214" y="9158"/>
              <a:chExt cx="360" cy="360"/>
            </a:xfrm>
          </p:grpSpPr>
          <p:sp>
            <p:nvSpPr>
              <p:cNvPr id="11380" name="Line 60"/>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81" name="Line 61"/>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82" name="Line 62"/>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1376" name="Group 63"/>
            <p:cNvGrpSpPr>
              <a:grpSpLocks/>
            </p:cNvGrpSpPr>
            <p:nvPr/>
          </p:nvGrpSpPr>
          <p:grpSpPr bwMode="auto">
            <a:xfrm>
              <a:off x="2214" y="9158"/>
              <a:ext cx="360" cy="360"/>
              <a:chOff x="2214" y="9158"/>
              <a:chExt cx="360" cy="360"/>
            </a:xfrm>
          </p:grpSpPr>
          <p:sp>
            <p:nvSpPr>
              <p:cNvPr id="11377" name="Line 64"/>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78" name="Line 65"/>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79" name="Line 66"/>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grpSp>
        <p:nvGrpSpPr>
          <p:cNvPr id="11285" name="Group 67"/>
          <p:cNvGrpSpPr>
            <a:grpSpLocks/>
          </p:cNvGrpSpPr>
          <p:nvPr/>
        </p:nvGrpSpPr>
        <p:grpSpPr bwMode="auto">
          <a:xfrm rot="5400000">
            <a:off x="4904200" y="1530255"/>
            <a:ext cx="427038" cy="419100"/>
            <a:chOff x="2214" y="9158"/>
            <a:chExt cx="1080" cy="360"/>
          </a:xfrm>
        </p:grpSpPr>
        <p:grpSp>
          <p:nvGrpSpPr>
            <p:cNvPr id="11362" name="Group 68"/>
            <p:cNvGrpSpPr>
              <a:grpSpLocks/>
            </p:cNvGrpSpPr>
            <p:nvPr/>
          </p:nvGrpSpPr>
          <p:grpSpPr bwMode="auto">
            <a:xfrm>
              <a:off x="2574" y="9158"/>
              <a:ext cx="360" cy="360"/>
              <a:chOff x="2214" y="9158"/>
              <a:chExt cx="360" cy="360"/>
            </a:xfrm>
          </p:grpSpPr>
          <p:sp>
            <p:nvSpPr>
              <p:cNvPr id="11371" name="Line 69"/>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72" name="Line 70"/>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73" name="Line 71"/>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1363" name="Group 72"/>
            <p:cNvGrpSpPr>
              <a:grpSpLocks/>
            </p:cNvGrpSpPr>
            <p:nvPr/>
          </p:nvGrpSpPr>
          <p:grpSpPr bwMode="auto">
            <a:xfrm>
              <a:off x="2934" y="9158"/>
              <a:ext cx="360" cy="360"/>
              <a:chOff x="2214" y="9158"/>
              <a:chExt cx="360" cy="360"/>
            </a:xfrm>
          </p:grpSpPr>
          <p:sp>
            <p:nvSpPr>
              <p:cNvPr id="11368" name="Line 73"/>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69" name="Line 74"/>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70" name="Line 75"/>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1364" name="Group 76"/>
            <p:cNvGrpSpPr>
              <a:grpSpLocks/>
            </p:cNvGrpSpPr>
            <p:nvPr/>
          </p:nvGrpSpPr>
          <p:grpSpPr bwMode="auto">
            <a:xfrm>
              <a:off x="2214" y="9158"/>
              <a:ext cx="360" cy="360"/>
              <a:chOff x="2214" y="9158"/>
              <a:chExt cx="360" cy="360"/>
            </a:xfrm>
          </p:grpSpPr>
          <p:sp>
            <p:nvSpPr>
              <p:cNvPr id="11365" name="Line 77"/>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66" name="Line 78"/>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67" name="Line 79"/>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sp>
        <p:nvSpPr>
          <p:cNvPr id="11286" name="Line 80"/>
          <p:cNvSpPr>
            <a:spLocks noChangeShapeType="1"/>
          </p:cNvSpPr>
          <p:nvPr/>
        </p:nvSpPr>
        <p:spPr bwMode="auto">
          <a:xfrm>
            <a:off x="5117719" y="853186"/>
            <a:ext cx="0" cy="63976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87" name="Line 81"/>
          <p:cNvSpPr>
            <a:spLocks noChangeShapeType="1"/>
          </p:cNvSpPr>
          <p:nvPr/>
        </p:nvSpPr>
        <p:spPr bwMode="auto">
          <a:xfrm>
            <a:off x="5117719" y="1956499"/>
            <a:ext cx="0" cy="63976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88" name="Line 82"/>
          <p:cNvSpPr>
            <a:spLocks noChangeShapeType="1"/>
          </p:cNvSpPr>
          <p:nvPr/>
        </p:nvSpPr>
        <p:spPr bwMode="auto">
          <a:xfrm flipV="1">
            <a:off x="4506532" y="853186"/>
            <a:ext cx="0" cy="63976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89" name="Line 83"/>
          <p:cNvSpPr>
            <a:spLocks noChangeShapeType="1"/>
          </p:cNvSpPr>
          <p:nvPr/>
        </p:nvSpPr>
        <p:spPr bwMode="auto">
          <a:xfrm>
            <a:off x="4519232" y="1943799"/>
            <a:ext cx="0" cy="64135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90" name="Line 84"/>
          <p:cNvSpPr>
            <a:spLocks noChangeShapeType="1"/>
          </p:cNvSpPr>
          <p:nvPr/>
        </p:nvSpPr>
        <p:spPr bwMode="auto">
          <a:xfrm flipV="1">
            <a:off x="3862007" y="1242124"/>
            <a:ext cx="0" cy="252412"/>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91" name="Text Box 85"/>
          <p:cNvSpPr txBox="1">
            <a:spLocks noChangeArrowheads="1"/>
          </p:cNvSpPr>
          <p:nvPr/>
        </p:nvSpPr>
        <p:spPr bwMode="auto">
          <a:xfrm>
            <a:off x="3681032" y="2712149"/>
            <a:ext cx="3619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b="1">
                <a:solidFill>
                  <a:srgbClr val="008000"/>
                </a:solidFill>
                <a:latin typeface="Arial" panose="020B0604020202020204" pitchFamily="34" charset="0"/>
                <a:sym typeface="Symbol" panose="05050102010706020507" pitchFamily="18" charset="2"/>
              </a:rPr>
              <a:t></a:t>
            </a:r>
            <a:endParaRPr lang="es-ES" sz="2800" b="1">
              <a:solidFill>
                <a:srgbClr val="008000"/>
              </a:solidFill>
              <a:latin typeface="Arial" panose="020B0604020202020204" pitchFamily="34" charset="0"/>
            </a:endParaRPr>
          </a:p>
        </p:txBody>
      </p:sp>
      <p:sp>
        <p:nvSpPr>
          <p:cNvPr id="11292" name="Rectangle 86"/>
          <p:cNvSpPr>
            <a:spLocks noChangeArrowheads="1"/>
          </p:cNvSpPr>
          <p:nvPr/>
        </p:nvSpPr>
        <p:spPr bwMode="auto">
          <a:xfrm>
            <a:off x="1976057" y="2066036"/>
            <a:ext cx="45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1</a:t>
            </a:r>
            <a:endParaRPr lang="es-ES" sz="2000" b="1">
              <a:solidFill>
                <a:srgbClr val="008000"/>
              </a:solidFill>
              <a:latin typeface="Arial" panose="020B0604020202020204" pitchFamily="34" charset="0"/>
              <a:sym typeface="Symbol" panose="05050102010706020507" pitchFamily="18" charset="2"/>
            </a:endParaRPr>
          </a:p>
        </p:txBody>
      </p:sp>
      <p:sp>
        <p:nvSpPr>
          <p:cNvPr id="11293" name="Rectangle 87"/>
          <p:cNvSpPr>
            <a:spLocks noChangeArrowheads="1"/>
          </p:cNvSpPr>
          <p:nvPr/>
        </p:nvSpPr>
        <p:spPr bwMode="auto">
          <a:xfrm>
            <a:off x="1960182" y="1253236"/>
            <a:ext cx="45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2</a:t>
            </a:r>
            <a:endParaRPr lang="es-ES" sz="2000" b="1">
              <a:solidFill>
                <a:srgbClr val="008000"/>
              </a:solidFill>
              <a:latin typeface="Arial" panose="020B0604020202020204" pitchFamily="34" charset="0"/>
              <a:sym typeface="Symbol" panose="05050102010706020507" pitchFamily="18" charset="2"/>
            </a:endParaRPr>
          </a:p>
        </p:txBody>
      </p:sp>
      <p:sp>
        <p:nvSpPr>
          <p:cNvPr id="11294" name="Rectangle 88"/>
          <p:cNvSpPr>
            <a:spLocks noChangeArrowheads="1"/>
          </p:cNvSpPr>
          <p:nvPr/>
        </p:nvSpPr>
        <p:spPr bwMode="auto">
          <a:xfrm>
            <a:off x="1957007" y="346774"/>
            <a:ext cx="45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3</a:t>
            </a:r>
            <a:endParaRPr lang="es-ES" sz="2000" b="1">
              <a:solidFill>
                <a:srgbClr val="008000"/>
              </a:solidFill>
              <a:latin typeface="Arial" panose="020B0604020202020204" pitchFamily="34" charset="0"/>
              <a:sym typeface="Symbol" panose="05050102010706020507" pitchFamily="18" charset="2"/>
            </a:endParaRPr>
          </a:p>
        </p:txBody>
      </p:sp>
      <p:sp>
        <p:nvSpPr>
          <p:cNvPr id="11295" name="Rectangle 89"/>
          <p:cNvSpPr>
            <a:spLocks noChangeArrowheads="1"/>
          </p:cNvSpPr>
          <p:nvPr/>
        </p:nvSpPr>
        <p:spPr bwMode="auto">
          <a:xfrm>
            <a:off x="4644962" y="1022156"/>
            <a:ext cx="45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4</a:t>
            </a:r>
            <a:endParaRPr lang="es-ES" sz="2000" b="1">
              <a:solidFill>
                <a:srgbClr val="008000"/>
              </a:solidFill>
              <a:latin typeface="Arial" panose="020B0604020202020204" pitchFamily="34" charset="0"/>
              <a:sym typeface="Symbol" panose="05050102010706020507" pitchFamily="18" charset="2"/>
            </a:endParaRPr>
          </a:p>
        </p:txBody>
      </p:sp>
      <p:grpSp>
        <p:nvGrpSpPr>
          <p:cNvPr id="11296" name="Group 90"/>
          <p:cNvGrpSpPr>
            <a:grpSpLocks/>
          </p:cNvGrpSpPr>
          <p:nvPr/>
        </p:nvGrpSpPr>
        <p:grpSpPr bwMode="auto">
          <a:xfrm>
            <a:off x="4356199" y="2607374"/>
            <a:ext cx="317500" cy="376237"/>
            <a:chOff x="8088" y="15201"/>
            <a:chExt cx="340" cy="280"/>
          </a:xfrm>
        </p:grpSpPr>
        <p:sp>
          <p:nvSpPr>
            <p:cNvPr id="11358" name="Line 91"/>
            <p:cNvSpPr>
              <a:spLocks noChangeShapeType="1"/>
            </p:cNvSpPr>
            <p:nvPr/>
          </p:nvSpPr>
          <p:spPr bwMode="auto">
            <a:xfrm>
              <a:off x="8258" y="15201"/>
              <a:ext cx="0" cy="1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59" name="Line 92"/>
            <p:cNvSpPr>
              <a:spLocks noChangeShapeType="1"/>
            </p:cNvSpPr>
            <p:nvPr/>
          </p:nvSpPr>
          <p:spPr bwMode="auto">
            <a:xfrm>
              <a:off x="8088" y="15384"/>
              <a:ext cx="34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60" name="Line 93"/>
            <p:cNvSpPr>
              <a:spLocks noChangeShapeType="1"/>
            </p:cNvSpPr>
            <p:nvPr/>
          </p:nvSpPr>
          <p:spPr bwMode="auto">
            <a:xfrm>
              <a:off x="8145" y="15432"/>
              <a:ext cx="227"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61" name="Line 94"/>
            <p:cNvSpPr>
              <a:spLocks noChangeShapeType="1"/>
            </p:cNvSpPr>
            <p:nvPr/>
          </p:nvSpPr>
          <p:spPr bwMode="auto">
            <a:xfrm>
              <a:off x="8202" y="15481"/>
              <a:ext cx="113"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11297" name="Oval 95"/>
          <p:cNvSpPr>
            <a:spLocks noChangeArrowheads="1"/>
          </p:cNvSpPr>
          <p:nvPr/>
        </p:nvSpPr>
        <p:spPr bwMode="auto">
          <a:xfrm>
            <a:off x="4464149" y="2531174"/>
            <a:ext cx="107950" cy="107950"/>
          </a:xfrm>
          <a:prstGeom prst="ellipse">
            <a:avLst/>
          </a:prstGeom>
          <a:solidFill>
            <a:srgbClr val="FF0000"/>
          </a:solidFill>
          <a:ln w="254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11298" name="Oval 96"/>
          <p:cNvSpPr>
            <a:spLocks noChangeArrowheads="1"/>
          </p:cNvSpPr>
          <p:nvPr/>
        </p:nvSpPr>
        <p:spPr bwMode="auto">
          <a:xfrm>
            <a:off x="1506157" y="1742186"/>
            <a:ext cx="107950" cy="107950"/>
          </a:xfrm>
          <a:prstGeom prst="ellipse">
            <a:avLst/>
          </a:prstGeom>
          <a:solidFill>
            <a:srgbClr val="FF0000"/>
          </a:solidFill>
          <a:ln w="254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11299" name="Rectangle 97"/>
          <p:cNvSpPr>
            <a:spLocks noChangeArrowheads="1"/>
          </p:cNvSpPr>
          <p:nvPr/>
        </p:nvSpPr>
        <p:spPr bwMode="auto">
          <a:xfrm>
            <a:off x="1152144" y="1491361"/>
            <a:ext cx="35083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P</a:t>
            </a:r>
          </a:p>
        </p:txBody>
      </p:sp>
      <p:sp>
        <p:nvSpPr>
          <p:cNvPr id="11300" name="Rectangle 98"/>
          <p:cNvSpPr>
            <a:spLocks noChangeArrowheads="1"/>
          </p:cNvSpPr>
          <p:nvPr/>
        </p:nvSpPr>
        <p:spPr bwMode="auto">
          <a:xfrm>
            <a:off x="4589082" y="2158111"/>
            <a:ext cx="3365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T</a:t>
            </a:r>
          </a:p>
        </p:txBody>
      </p:sp>
      <p:sp>
        <p:nvSpPr>
          <p:cNvPr id="25745" name="Text Box 145"/>
          <p:cNvSpPr txBox="1">
            <a:spLocks noChangeArrowheads="1"/>
          </p:cNvSpPr>
          <p:nvPr/>
        </p:nvSpPr>
        <p:spPr bwMode="auto">
          <a:xfrm>
            <a:off x="3546094" y="1102424"/>
            <a:ext cx="322263"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a:solidFill>
                  <a:srgbClr val="000000"/>
                </a:solidFill>
                <a:latin typeface="Arial" panose="020B0604020202020204" pitchFamily="34" charset="0"/>
              </a:rPr>
              <a:t>0</a:t>
            </a:r>
          </a:p>
        </p:txBody>
      </p:sp>
      <p:sp>
        <p:nvSpPr>
          <p:cNvPr id="25746" name="Text Box 146"/>
          <p:cNvSpPr txBox="1">
            <a:spLocks noChangeArrowheads="1"/>
          </p:cNvSpPr>
          <p:nvPr/>
        </p:nvSpPr>
        <p:spPr bwMode="auto">
          <a:xfrm>
            <a:off x="4195382" y="1458024"/>
            <a:ext cx="322262"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a:solidFill>
                  <a:srgbClr val="000000"/>
                </a:solidFill>
                <a:latin typeface="Arial" panose="020B0604020202020204" pitchFamily="34" charset="0"/>
              </a:rPr>
              <a:t>0</a:t>
            </a:r>
          </a:p>
        </p:txBody>
      </p:sp>
      <p:grpSp>
        <p:nvGrpSpPr>
          <p:cNvPr id="127" name="Group 165"/>
          <p:cNvGrpSpPr>
            <a:grpSpLocks/>
          </p:cNvGrpSpPr>
          <p:nvPr/>
        </p:nvGrpSpPr>
        <p:grpSpPr bwMode="auto">
          <a:xfrm>
            <a:off x="2370986" y="2413700"/>
            <a:ext cx="2052639" cy="1455738"/>
            <a:chOff x="1970" y="1411"/>
            <a:chExt cx="1293" cy="917"/>
          </a:xfrm>
        </p:grpSpPr>
        <p:sp>
          <p:nvSpPr>
            <p:cNvPr id="129" name="Line 193"/>
            <p:cNvSpPr>
              <a:spLocks noChangeShapeType="1"/>
            </p:cNvSpPr>
            <p:nvPr/>
          </p:nvSpPr>
          <p:spPr bwMode="auto">
            <a:xfrm flipV="1">
              <a:off x="2527" y="1411"/>
              <a:ext cx="736" cy="573"/>
            </a:xfrm>
            <a:prstGeom prst="line">
              <a:avLst/>
            </a:prstGeom>
            <a:noFill/>
            <a:ln w="38100">
              <a:solidFill>
                <a:srgbClr val="FF0000"/>
              </a:solidFill>
              <a:prstDash val="dash"/>
              <a:round/>
              <a:headEnd/>
              <a:tailEnd type="none" w="lg" len="lg"/>
            </a:ln>
            <a:extLst>
              <a:ext uri="{909E8E84-426E-40DD-AFC4-6F175D3DCCD1}">
                <a14:hiddenFill xmlns:a14="http://schemas.microsoft.com/office/drawing/2010/main">
                  <a:noFill/>
                </a14:hiddenFill>
              </a:ext>
            </a:extLst>
          </p:spPr>
          <p:txBody>
            <a:bodyPr wrap="square" lIns="90000" tIns="82800" rIns="90000" bIns="82800">
              <a:spAutoFit/>
            </a:bodyPr>
            <a:lstStyle/>
            <a:p>
              <a:endParaRPr lang="es-ES"/>
            </a:p>
          </p:txBody>
        </p:sp>
        <p:sp>
          <p:nvSpPr>
            <p:cNvPr id="131" name="Text Box 163"/>
            <p:cNvSpPr txBox="1">
              <a:spLocks noChangeArrowheads="1"/>
            </p:cNvSpPr>
            <p:nvPr/>
          </p:nvSpPr>
          <p:spPr bwMode="auto">
            <a:xfrm>
              <a:off x="1970" y="1990"/>
              <a:ext cx="1043" cy="338"/>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82800" rIns="90000" bIns="8280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r>
                <a:rPr lang="es-ES" sz="2400"/>
                <a:t>cable ideal</a:t>
              </a:r>
            </a:p>
          </p:txBody>
        </p:sp>
      </p:grpSp>
      <p:sp>
        <p:nvSpPr>
          <p:cNvPr id="132" name="Text Box 119"/>
          <p:cNvSpPr txBox="1">
            <a:spLocks noChangeArrowheads="1"/>
          </p:cNvSpPr>
          <p:nvPr/>
        </p:nvSpPr>
        <p:spPr bwMode="auto">
          <a:xfrm>
            <a:off x="7041452" y="4026690"/>
            <a:ext cx="3273951" cy="53654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latin typeface="Arial" panose="020B0604020202020204" pitchFamily="34" charset="0"/>
              </a:rPr>
              <a:t>R</a:t>
            </a:r>
            <a:r>
              <a:rPr lang="es-ES" sz="2400" baseline="-25000">
                <a:latin typeface="Arial" panose="020B0604020202020204" pitchFamily="34" charset="0"/>
              </a:rPr>
              <a:t>4</a:t>
            </a:r>
            <a:r>
              <a:rPr lang="es-ES" sz="2400">
                <a:latin typeface="Arial" panose="020B0604020202020204" pitchFamily="34" charset="0"/>
              </a:rPr>
              <a:t> está cortocircuitada</a:t>
            </a:r>
          </a:p>
        </p:txBody>
      </p:sp>
      <p:sp>
        <p:nvSpPr>
          <p:cNvPr id="135" name="Text Box 177"/>
          <p:cNvSpPr txBox="1">
            <a:spLocks noChangeArrowheads="1"/>
          </p:cNvSpPr>
          <p:nvPr/>
        </p:nvSpPr>
        <p:spPr bwMode="auto">
          <a:xfrm>
            <a:off x="4763360" y="4416716"/>
            <a:ext cx="1346200" cy="530225"/>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108000" tIns="108000" rIns="108000" bIns="108000" anchor="ctr"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000000"/>
                </a:solidFill>
                <a:latin typeface="Arial" panose="020B0604020202020204" pitchFamily="34" charset="0"/>
              </a:rPr>
              <a:t>V = R</a:t>
            </a:r>
            <a:r>
              <a:rPr lang="es-ES" sz="2400" dirty="0">
                <a:solidFill>
                  <a:srgbClr val="000000"/>
                </a:solidFill>
                <a:latin typeface="Comic Sans MS" panose="030F0702030302020204" pitchFamily="66" charset="0"/>
              </a:rPr>
              <a:t> I</a:t>
            </a:r>
          </a:p>
        </p:txBody>
      </p:sp>
      <p:sp>
        <p:nvSpPr>
          <p:cNvPr id="136" name="Text Box 180"/>
          <p:cNvSpPr txBox="1">
            <a:spLocks noChangeArrowheads="1"/>
          </p:cNvSpPr>
          <p:nvPr/>
        </p:nvSpPr>
        <p:spPr bwMode="auto">
          <a:xfrm>
            <a:off x="4776639" y="3873200"/>
            <a:ext cx="10922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R</a:t>
            </a:r>
            <a:r>
              <a:rPr lang="es-ES" sz="2400" baseline="-25000" dirty="0">
                <a:solidFill>
                  <a:srgbClr val="000000"/>
                </a:solidFill>
                <a:latin typeface="Arial" panose="020B0604020202020204" pitchFamily="34" charset="0"/>
                <a:sym typeface="Symbol" panose="05050102010706020507" pitchFamily="18" charset="2"/>
              </a:rPr>
              <a:t>4</a:t>
            </a:r>
            <a:r>
              <a:rPr lang="es-ES" sz="2400" dirty="0">
                <a:solidFill>
                  <a:srgbClr val="000000"/>
                </a:solidFill>
                <a:latin typeface="Arial" panose="020B0604020202020204" pitchFamily="34" charset="0"/>
              </a:rPr>
              <a:t> finita</a:t>
            </a:r>
            <a:endParaRPr lang="es-ES" sz="2800" dirty="0">
              <a:solidFill>
                <a:srgbClr val="000000"/>
              </a:solidFill>
            </a:endParaRPr>
          </a:p>
        </p:txBody>
      </p:sp>
      <p:sp>
        <p:nvSpPr>
          <p:cNvPr id="137" name="AutoShape 181"/>
          <p:cNvSpPr>
            <a:spLocks/>
          </p:cNvSpPr>
          <p:nvPr/>
        </p:nvSpPr>
        <p:spPr bwMode="auto">
          <a:xfrm>
            <a:off x="6215773" y="3251551"/>
            <a:ext cx="216041" cy="1775275"/>
          </a:xfrm>
          <a:prstGeom prst="rightBrace">
            <a:avLst>
              <a:gd name="adj1" fmla="val 33991"/>
              <a:gd name="adj2" fmla="val 20054"/>
            </a:avLst>
          </a:prstGeom>
          <a:noFill/>
          <a:ln w="25400">
            <a:solidFill>
              <a:srgbClr val="008000"/>
            </a:solidFill>
            <a:round/>
            <a:headEnd/>
            <a:tailEnd type="none" w="lg" len="lg"/>
          </a:ln>
          <a:extLst>
            <a:ext uri="{909E8E84-426E-40DD-AFC4-6F175D3DCCD1}">
              <a14:hiddenFill xmlns:a14="http://schemas.microsoft.com/office/drawing/2010/main">
                <a:solidFill>
                  <a:srgbClr val="FFFFFF"/>
                </a:solidFill>
              </a14:hiddenFill>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grpSp>
        <p:nvGrpSpPr>
          <p:cNvPr id="138" name="Grupo 137"/>
          <p:cNvGrpSpPr>
            <a:grpSpLocks/>
          </p:cNvGrpSpPr>
          <p:nvPr/>
        </p:nvGrpSpPr>
        <p:grpSpPr bwMode="auto">
          <a:xfrm>
            <a:off x="6541718" y="3322607"/>
            <a:ext cx="1581094" cy="587441"/>
            <a:chOff x="4478337" y="4967255"/>
            <a:chExt cx="1581095" cy="587441"/>
          </a:xfrm>
        </p:grpSpPr>
        <p:sp>
          <p:nvSpPr>
            <p:cNvPr id="139" name="AutoShape 184"/>
            <p:cNvSpPr>
              <a:spLocks noChangeArrowheads="1"/>
            </p:cNvSpPr>
            <p:nvPr/>
          </p:nvSpPr>
          <p:spPr bwMode="auto">
            <a:xfrm rot="-5400000">
              <a:off x="4429125" y="5080000"/>
              <a:ext cx="474662" cy="376238"/>
            </a:xfrm>
            <a:prstGeom prst="downArrow">
              <a:avLst>
                <a:gd name="adj1" fmla="val 49833"/>
                <a:gd name="adj2" fmla="val 45847"/>
              </a:avLst>
            </a:prstGeom>
            <a:solidFill>
              <a:schemeClr val="accent1"/>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vert="eaVert"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140" name="Text Box 187"/>
            <p:cNvSpPr txBox="1">
              <a:spLocks noChangeArrowheads="1"/>
            </p:cNvSpPr>
            <p:nvPr/>
          </p:nvSpPr>
          <p:spPr bwMode="auto">
            <a:xfrm>
              <a:off x="4964479" y="4967255"/>
              <a:ext cx="1094953" cy="587441"/>
            </a:xfrm>
            <a:prstGeom prst="rect">
              <a:avLst/>
            </a:prstGeom>
            <a:solidFill>
              <a:srgbClr val="FFCC99"/>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108000" tIns="108000" rIns="108000" bIns="108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Comic Sans MS" panose="030F0702030302020204" pitchFamily="66" charset="0"/>
                  <a:sym typeface="Symbol" panose="05050102010706020507" pitchFamily="18" charset="2"/>
                </a:rPr>
                <a:t>I</a:t>
              </a:r>
              <a:r>
                <a:rPr lang="es-ES" sz="2400" baseline="-25000">
                  <a:solidFill>
                    <a:srgbClr val="000000"/>
                  </a:solidFill>
                  <a:latin typeface="Comic Sans MS" panose="030F0702030302020204" pitchFamily="66" charset="0"/>
                  <a:sym typeface="Symbol" panose="05050102010706020507" pitchFamily="18" charset="2"/>
                </a:rPr>
                <a:t>4</a:t>
              </a:r>
              <a:r>
                <a:rPr lang="es-ES" sz="2400">
                  <a:solidFill>
                    <a:srgbClr val="000000"/>
                  </a:solidFill>
                  <a:latin typeface="Comic Sans MS" panose="030F0702030302020204" pitchFamily="66" charset="0"/>
                  <a:sym typeface="Symbol" panose="05050102010706020507" pitchFamily="18" charset="2"/>
                </a:rPr>
                <a:t>’</a:t>
              </a:r>
              <a:r>
                <a:rPr lang="es-ES" sz="2400">
                  <a:solidFill>
                    <a:srgbClr val="000000"/>
                  </a:solidFill>
                  <a:latin typeface="Comic Sans MS" panose="030F0702030302020204" pitchFamily="66" charset="0"/>
                </a:rPr>
                <a:t> = 0</a:t>
              </a:r>
            </a:p>
          </p:txBody>
        </p:sp>
      </p:grpSp>
      <p:sp>
        <p:nvSpPr>
          <p:cNvPr id="115" name="Text Box 102">
            <a:extLst>
              <a:ext uri="{FF2B5EF4-FFF2-40B4-BE49-F238E27FC236}">
                <a16:creationId xmlns:a16="http://schemas.microsoft.com/office/drawing/2014/main" id="{7C448495-7F37-4A4F-9002-CB99EF75E055}"/>
              </a:ext>
            </a:extLst>
          </p:cNvPr>
          <p:cNvSpPr txBox="1">
            <a:spLocks noChangeArrowheads="1"/>
          </p:cNvSpPr>
          <p:nvPr/>
        </p:nvSpPr>
        <p:spPr bwMode="auto">
          <a:xfrm>
            <a:off x="5773734" y="495300"/>
            <a:ext cx="3280363" cy="536549"/>
          </a:xfrm>
          <a:prstGeom prst="rect">
            <a:avLst/>
          </a:prstGeom>
          <a:solidFill>
            <a:schemeClr val="bg2">
              <a:lumMod val="60000"/>
              <a:lumOff val="40000"/>
            </a:schemeClr>
          </a:solidFill>
          <a:ln>
            <a:noFill/>
          </a:ln>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r>
              <a:rPr lang="es-ES" sz="2400">
                <a:latin typeface="Arial" panose="020B0604020202020204" pitchFamily="34" charset="0"/>
              </a:rPr>
              <a:t>Interruptores Cerrados</a:t>
            </a:r>
          </a:p>
        </p:txBody>
      </p:sp>
      <p:sp>
        <p:nvSpPr>
          <p:cNvPr id="116" name="Text Box 112">
            <a:extLst>
              <a:ext uri="{FF2B5EF4-FFF2-40B4-BE49-F238E27FC236}">
                <a16:creationId xmlns:a16="http://schemas.microsoft.com/office/drawing/2014/main" id="{5C24FFB3-A711-4A56-BF23-2C19A740F89D}"/>
              </a:ext>
            </a:extLst>
          </p:cNvPr>
          <p:cNvSpPr txBox="1">
            <a:spLocks noChangeArrowheads="1"/>
          </p:cNvSpPr>
          <p:nvPr/>
        </p:nvSpPr>
        <p:spPr bwMode="auto">
          <a:xfrm>
            <a:off x="6790562" y="1508139"/>
            <a:ext cx="1903383" cy="536549"/>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R</a:t>
            </a:r>
            <a:r>
              <a:rPr lang="es-ES" sz="2400" baseline="-25000">
                <a:solidFill>
                  <a:srgbClr val="000000"/>
                </a:solidFill>
                <a:latin typeface="Arial" panose="020B0604020202020204" pitchFamily="34" charset="0"/>
              </a:rPr>
              <a:t>2</a:t>
            </a:r>
            <a:r>
              <a:rPr lang="es-ES" sz="2400">
                <a:solidFill>
                  <a:srgbClr val="000000"/>
                </a:solidFill>
                <a:latin typeface="Arial" panose="020B0604020202020204" pitchFamily="34" charset="0"/>
              </a:rPr>
              <a:t> = V'</a:t>
            </a:r>
            <a:r>
              <a:rPr lang="es-ES" sz="2400" baseline="-25000">
                <a:solidFill>
                  <a:srgbClr val="000000"/>
                </a:solidFill>
                <a:latin typeface="Arial" panose="020B0604020202020204" pitchFamily="34" charset="0"/>
              </a:rPr>
              <a:t>2</a:t>
            </a:r>
            <a:r>
              <a:rPr lang="es-ES" sz="2400">
                <a:solidFill>
                  <a:srgbClr val="000000"/>
                </a:solidFill>
                <a:latin typeface="Arial" panose="020B0604020202020204" pitchFamily="34" charset="0"/>
              </a:rPr>
              <a:t> / </a:t>
            </a:r>
            <a:r>
              <a:rPr lang="es-ES" sz="2400">
                <a:solidFill>
                  <a:srgbClr val="000000"/>
                </a:solidFill>
                <a:latin typeface="Comic Sans MS" panose="030F0702030302020204" pitchFamily="66" charset="0"/>
              </a:rPr>
              <a:t>I'</a:t>
            </a:r>
            <a:r>
              <a:rPr lang="es-ES" sz="2400" baseline="-25000">
                <a:solidFill>
                  <a:srgbClr val="000000"/>
                </a:solidFill>
                <a:latin typeface="Arial" panose="020B0604020202020204" pitchFamily="34" charset="0"/>
              </a:rPr>
              <a:t>2</a:t>
            </a:r>
            <a:endParaRPr lang="es-ES" sz="2800">
              <a:solidFill>
                <a:srgbClr val="000000"/>
              </a:solidFill>
              <a:latin typeface="Arial" panose="020B0604020202020204" pitchFamily="34" charset="0"/>
            </a:endParaRPr>
          </a:p>
        </p:txBody>
      </p:sp>
      <p:sp>
        <p:nvSpPr>
          <p:cNvPr id="117" name="CuadroTexto 116">
            <a:extLst>
              <a:ext uri="{FF2B5EF4-FFF2-40B4-BE49-F238E27FC236}">
                <a16:creationId xmlns:a16="http://schemas.microsoft.com/office/drawing/2014/main" id="{08F5AEF1-2191-4BAC-BA0E-6DE41CD76DAB}"/>
              </a:ext>
            </a:extLst>
          </p:cNvPr>
          <p:cNvSpPr txBox="1">
            <a:spLocks noChangeArrowheads="1"/>
          </p:cNvSpPr>
          <p:nvPr/>
        </p:nvSpPr>
        <p:spPr bwMode="auto">
          <a:xfrm>
            <a:off x="8725392" y="1537339"/>
            <a:ext cx="9220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s-ES" sz="2400">
                <a:solidFill>
                  <a:srgbClr val="FF0000"/>
                </a:solidFill>
              </a:rPr>
              <a:t>¿V'</a:t>
            </a:r>
            <a:r>
              <a:rPr lang="es-ES" sz="2400" baseline="-25000">
                <a:solidFill>
                  <a:srgbClr val="FF0000"/>
                </a:solidFill>
              </a:rPr>
              <a:t>2</a:t>
            </a:r>
            <a:r>
              <a:rPr lang="es-ES" sz="2400">
                <a:solidFill>
                  <a:srgbClr val="FF0000"/>
                </a:solidFill>
              </a:rPr>
              <a:t>?</a:t>
            </a:r>
          </a:p>
        </p:txBody>
      </p:sp>
      <p:sp>
        <p:nvSpPr>
          <p:cNvPr id="118" name="CuadroTexto 117">
            <a:extLst>
              <a:ext uri="{FF2B5EF4-FFF2-40B4-BE49-F238E27FC236}">
                <a16:creationId xmlns:a16="http://schemas.microsoft.com/office/drawing/2014/main" id="{AE72742F-D6B0-438F-97F4-6A393E013A68}"/>
              </a:ext>
            </a:extLst>
          </p:cNvPr>
          <p:cNvSpPr txBox="1">
            <a:spLocks noChangeArrowheads="1"/>
          </p:cNvSpPr>
          <p:nvPr/>
        </p:nvSpPr>
        <p:spPr bwMode="auto">
          <a:xfrm>
            <a:off x="9493400" y="1554820"/>
            <a:ext cx="9460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s-ES" sz="2400" dirty="0">
                <a:solidFill>
                  <a:srgbClr val="FF0000"/>
                </a:solidFill>
              </a:rPr>
              <a:t>¿</a:t>
            </a:r>
            <a:r>
              <a:rPr lang="es-ES" sz="2400" dirty="0">
                <a:solidFill>
                  <a:srgbClr val="FF0000"/>
                </a:solidFill>
                <a:latin typeface="Comic Sans MS" panose="030F0702030302020204" pitchFamily="66" charset="0"/>
              </a:rPr>
              <a:t>I'</a:t>
            </a:r>
            <a:r>
              <a:rPr lang="es-ES" sz="2400" baseline="-25000" dirty="0">
                <a:solidFill>
                  <a:srgbClr val="FF0000"/>
                </a:solidFill>
              </a:rPr>
              <a:t>2</a:t>
            </a:r>
            <a:r>
              <a:rPr lang="es-ES" sz="2400" dirty="0">
                <a:solidFill>
                  <a:srgbClr val="FF0000"/>
                </a:solidFill>
              </a:rPr>
              <a:t>?</a:t>
            </a:r>
          </a:p>
        </p:txBody>
      </p:sp>
      <p:sp>
        <p:nvSpPr>
          <p:cNvPr id="119" name="Text Box 5">
            <a:extLst>
              <a:ext uri="{FF2B5EF4-FFF2-40B4-BE49-F238E27FC236}">
                <a16:creationId xmlns:a16="http://schemas.microsoft.com/office/drawing/2014/main" id="{FB5B8402-1C90-449A-8E22-27EEA58020A9}"/>
              </a:ext>
            </a:extLst>
          </p:cNvPr>
          <p:cNvSpPr txBox="1">
            <a:spLocks noChangeArrowheads="1"/>
          </p:cNvSpPr>
          <p:nvPr/>
        </p:nvSpPr>
        <p:spPr bwMode="auto">
          <a:xfrm>
            <a:off x="5771454" y="1503754"/>
            <a:ext cx="929843" cy="551090"/>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000" tIns="72000" rIns="108000" bIns="108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b="1">
                <a:latin typeface="Arial" panose="020B0604020202020204" pitchFamily="34" charset="0"/>
              </a:rPr>
              <a:t>¿R</a:t>
            </a:r>
            <a:r>
              <a:rPr lang="es-ES" sz="2400" b="1" baseline="-25000">
                <a:latin typeface="Arial" panose="020B0604020202020204" pitchFamily="34" charset="0"/>
              </a:rPr>
              <a:t>2</a:t>
            </a:r>
            <a:r>
              <a:rPr lang="es-ES" sz="2400" b="1">
                <a:latin typeface="Arial" panose="020B0604020202020204" pitchFamily="34" charset="0"/>
              </a:rPr>
              <a:t>?</a:t>
            </a:r>
          </a:p>
        </p:txBody>
      </p:sp>
      <p:grpSp>
        <p:nvGrpSpPr>
          <p:cNvPr id="5" name="Grupo 4">
            <a:extLst>
              <a:ext uri="{FF2B5EF4-FFF2-40B4-BE49-F238E27FC236}">
                <a16:creationId xmlns:a16="http://schemas.microsoft.com/office/drawing/2014/main" id="{C9534E15-F0D0-4B25-A6BF-DA8DF8F76689}"/>
              </a:ext>
            </a:extLst>
          </p:cNvPr>
          <p:cNvGrpSpPr/>
          <p:nvPr/>
        </p:nvGrpSpPr>
        <p:grpSpPr>
          <a:xfrm>
            <a:off x="4269817" y="3323638"/>
            <a:ext cx="1597921" cy="537574"/>
            <a:chOff x="4886512" y="3323638"/>
            <a:chExt cx="1597921" cy="537574"/>
          </a:xfrm>
        </p:grpSpPr>
        <p:sp>
          <p:nvSpPr>
            <p:cNvPr id="134" name="Text Box 175"/>
            <p:cNvSpPr txBox="1">
              <a:spLocks noChangeArrowheads="1"/>
            </p:cNvSpPr>
            <p:nvPr/>
          </p:nvSpPr>
          <p:spPr bwMode="auto">
            <a:xfrm>
              <a:off x="5405185" y="3323638"/>
              <a:ext cx="1079248" cy="536549"/>
            </a:xfrm>
            <a:prstGeom prst="rect">
              <a:avLst/>
            </a:prstGeom>
            <a:solidFill>
              <a:srgbClr val="FFCC99"/>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sym typeface="Symbol" panose="05050102010706020507" pitchFamily="18" charset="2"/>
                </a:rPr>
                <a:t>V</a:t>
              </a:r>
              <a:r>
                <a:rPr lang="es-ES" sz="2400" baseline="-25000">
                  <a:solidFill>
                    <a:srgbClr val="000000"/>
                  </a:solidFill>
                  <a:latin typeface="Arial" panose="020B0604020202020204" pitchFamily="34" charset="0"/>
                  <a:sym typeface="Symbol" panose="05050102010706020507" pitchFamily="18" charset="2"/>
                </a:rPr>
                <a:t>4</a:t>
              </a:r>
              <a:r>
                <a:rPr lang="es-ES" sz="2400">
                  <a:solidFill>
                    <a:srgbClr val="000000"/>
                  </a:solidFill>
                  <a:latin typeface="Arial" panose="020B0604020202020204" pitchFamily="34" charset="0"/>
                  <a:sym typeface="Symbol" panose="05050102010706020507" pitchFamily="18" charset="2"/>
                </a:rPr>
                <a:t>’</a:t>
              </a:r>
              <a:r>
                <a:rPr lang="es-ES" sz="2400">
                  <a:solidFill>
                    <a:srgbClr val="000000"/>
                  </a:solidFill>
                  <a:latin typeface="Arial" panose="020B0604020202020204" pitchFamily="34" charset="0"/>
                </a:rPr>
                <a:t> = 0</a:t>
              </a:r>
            </a:p>
          </p:txBody>
        </p:sp>
        <p:sp>
          <p:nvSpPr>
            <p:cNvPr id="120" name="AutoShape 184">
              <a:extLst>
                <a:ext uri="{FF2B5EF4-FFF2-40B4-BE49-F238E27FC236}">
                  <a16:creationId xmlns:a16="http://schemas.microsoft.com/office/drawing/2014/main" id="{7DE4F8EE-329D-40BE-A4F5-DA1F64D6EBE7}"/>
                </a:ext>
              </a:extLst>
            </p:cNvPr>
            <p:cNvSpPr>
              <a:spLocks noChangeArrowheads="1"/>
            </p:cNvSpPr>
            <p:nvPr/>
          </p:nvSpPr>
          <p:spPr bwMode="auto">
            <a:xfrm rot="16200000">
              <a:off x="4837300" y="3435762"/>
              <a:ext cx="474662" cy="376238"/>
            </a:xfrm>
            <a:prstGeom prst="downArrow">
              <a:avLst>
                <a:gd name="adj1" fmla="val 49833"/>
                <a:gd name="adj2" fmla="val 45847"/>
              </a:avLst>
            </a:prstGeom>
            <a:solidFill>
              <a:schemeClr val="accent1"/>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vert="eaVert"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grpSp>
      <p:sp>
        <p:nvSpPr>
          <p:cNvPr id="121" name="Text Box 118">
            <a:extLst>
              <a:ext uri="{FF2B5EF4-FFF2-40B4-BE49-F238E27FC236}">
                <a16:creationId xmlns:a16="http://schemas.microsoft.com/office/drawing/2014/main" id="{8F305929-372B-47A3-9F69-FBBA3774F529}"/>
              </a:ext>
            </a:extLst>
          </p:cNvPr>
          <p:cNvSpPr txBox="1">
            <a:spLocks noChangeArrowheads="1"/>
          </p:cNvSpPr>
          <p:nvPr/>
        </p:nvSpPr>
        <p:spPr bwMode="auto">
          <a:xfrm>
            <a:off x="7265419" y="4483002"/>
            <a:ext cx="2785035"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FF0000"/>
                </a:solidFill>
                <a:latin typeface="Arial" panose="020B0604020202020204" pitchFamily="34" charset="0"/>
              </a:rPr>
              <a:t>(no entra en juego)</a:t>
            </a:r>
          </a:p>
        </p:txBody>
      </p:sp>
      <p:sp>
        <p:nvSpPr>
          <p:cNvPr id="122" name="Text Box 118">
            <a:extLst>
              <a:ext uri="{FF2B5EF4-FFF2-40B4-BE49-F238E27FC236}">
                <a16:creationId xmlns:a16="http://schemas.microsoft.com/office/drawing/2014/main" id="{D2BA9740-BAAF-4586-B132-F9E3F13DC27E}"/>
              </a:ext>
            </a:extLst>
          </p:cNvPr>
          <p:cNvSpPr txBox="1">
            <a:spLocks noChangeArrowheads="1"/>
          </p:cNvSpPr>
          <p:nvPr/>
        </p:nvSpPr>
        <p:spPr bwMode="auto">
          <a:xfrm>
            <a:off x="2084269" y="3858783"/>
            <a:ext cx="2201542"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FF0000"/>
                </a:solidFill>
                <a:latin typeface="Arial" panose="020B0604020202020204" pitchFamily="34" charset="0"/>
              </a:rPr>
              <a:t>(potencial cte.)</a:t>
            </a:r>
          </a:p>
        </p:txBody>
      </p:sp>
      <p:sp>
        <p:nvSpPr>
          <p:cNvPr id="114" name="Text Box 126">
            <a:extLst>
              <a:ext uri="{FF2B5EF4-FFF2-40B4-BE49-F238E27FC236}">
                <a16:creationId xmlns:a16="http://schemas.microsoft.com/office/drawing/2014/main" id="{E4E1C7AA-8551-4588-BB65-6D8F0E89989A}"/>
              </a:ext>
            </a:extLst>
          </p:cNvPr>
          <p:cNvSpPr txBox="1">
            <a:spLocks noChangeArrowheads="1"/>
          </p:cNvSpPr>
          <p:nvPr/>
        </p:nvSpPr>
        <p:spPr bwMode="auto">
          <a:xfrm>
            <a:off x="1325798" y="5183177"/>
            <a:ext cx="8887655" cy="1896891"/>
          </a:xfrm>
          <a:prstGeom prst="rect">
            <a:avLst/>
          </a:prstGeom>
          <a:solidFill>
            <a:schemeClr val="accent1">
              <a:lumMod val="60000"/>
              <a:lumOff val="40000"/>
            </a:schemeClr>
          </a:solidFill>
          <a:ln>
            <a:noFill/>
          </a:ln>
        </p:spPr>
        <p:txBody>
          <a:bodyPr wrap="square" lIns="180000" tIns="118800" rIns="144000" bIns="1188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just" eaLnBrk="1" hangingPunct="1">
              <a:spcBef>
                <a:spcPts val="0"/>
              </a:spcBef>
              <a:buFontTx/>
              <a:buNone/>
            </a:pPr>
            <a:r>
              <a:rPr lang="es-ES" sz="2400" dirty="0">
                <a:latin typeface="Arial" panose="020B0604020202020204" pitchFamily="34" charset="0"/>
              </a:rPr>
              <a:t>En R</a:t>
            </a:r>
            <a:r>
              <a:rPr lang="es-ES" sz="2400" baseline="-25000" dirty="0">
                <a:latin typeface="Arial" panose="020B0604020202020204" pitchFamily="34" charset="0"/>
              </a:rPr>
              <a:t>4</a:t>
            </a:r>
            <a:r>
              <a:rPr lang="es-ES" sz="2400" dirty="0">
                <a:latin typeface="Arial" panose="020B0604020202020204" pitchFamily="34" charset="0"/>
              </a:rPr>
              <a:t>, como al cortocircuitar los terminales de la fuente de la </a:t>
            </a:r>
            <a:r>
              <a:rPr lang="es-ES" sz="2400" dirty="0">
                <a:solidFill>
                  <a:srgbClr val="FF0000"/>
                </a:solidFill>
                <a:latin typeface="Arial" panose="020B0604020202020204" pitchFamily="34" charset="0"/>
              </a:rPr>
              <a:t>Práctica 1</a:t>
            </a:r>
            <a:r>
              <a:rPr lang="es-ES" sz="2400" dirty="0">
                <a:latin typeface="Arial" panose="020B0604020202020204" pitchFamily="34" charset="0"/>
              </a:rPr>
              <a:t>, no pasa nada más. En una pila, y en un enchufe, sí. Su V es “fija” y con R=“0” en sus polos, </a:t>
            </a:r>
            <a:r>
              <a:rPr lang="es-ES" sz="2400" dirty="0">
                <a:latin typeface="Comic Sans MS" panose="030F0702030302020204" pitchFamily="66" charset="0"/>
              </a:rPr>
              <a:t>I</a:t>
            </a:r>
            <a:r>
              <a:rPr lang="es-ES" sz="2400" dirty="0">
                <a:latin typeface="Arial" panose="020B0604020202020204" pitchFamily="34" charset="0"/>
              </a:rPr>
              <a:t>=V/R=</a:t>
            </a:r>
            <a:r>
              <a:rPr lang="es-ES" sz="2400" dirty="0">
                <a:solidFill>
                  <a:srgbClr val="000000"/>
                </a:solidFill>
                <a:latin typeface="Arial" panose="020B0604020202020204" pitchFamily="34" charset="0"/>
                <a:sym typeface="Symbol" panose="05050102010706020507" pitchFamily="18" charset="2"/>
              </a:rPr>
              <a:t>“”, P=V</a:t>
            </a:r>
            <a:r>
              <a:rPr lang="es-ES" sz="2400" dirty="0">
                <a:latin typeface="Comic Sans MS" panose="030F0702030302020204" pitchFamily="66" charset="0"/>
              </a:rPr>
              <a:t>I</a:t>
            </a:r>
            <a:r>
              <a:rPr lang="es-ES" sz="2400" dirty="0">
                <a:solidFill>
                  <a:srgbClr val="000000"/>
                </a:solidFill>
                <a:latin typeface="Arial" panose="020B0604020202020204" pitchFamily="34" charset="0"/>
                <a:sym typeface="Symbol" panose="05050102010706020507" pitchFamily="18" charset="2"/>
              </a:rPr>
              <a:t>=“”. Se dañarán por calentamiento. Habrá ruptura del aire antes de hacer el corto. Saltarán las protecciones del sistema por </a:t>
            </a:r>
            <a:r>
              <a:rPr lang="es-ES" sz="2400" dirty="0">
                <a:solidFill>
                  <a:srgbClr val="000000"/>
                </a:solidFill>
                <a:latin typeface="Comic Sans MS" panose="030F0702030302020204" pitchFamily="66" charset="0"/>
                <a:sym typeface="Symbol" panose="05050102010706020507" pitchFamily="18" charset="2"/>
              </a:rPr>
              <a:t>I</a:t>
            </a:r>
            <a:r>
              <a:rPr lang="es-ES" sz="2400" dirty="0">
                <a:solidFill>
                  <a:srgbClr val="000000"/>
                </a:solidFill>
                <a:latin typeface="Arial" panose="020B0604020202020204" pitchFamily="34" charset="0"/>
                <a:sym typeface="Symbol" panose="05050102010706020507" pitchFamily="18" charset="2"/>
              </a:rPr>
              <a:t> alta</a:t>
            </a:r>
            <a:endParaRPr lang="es-ES" sz="2400" dirty="0">
              <a:latin typeface="Arial" panose="020B0604020202020204" pitchFamily="34" charset="0"/>
            </a:endParaRPr>
          </a:p>
        </p:txBody>
      </p:sp>
    </p:spTree>
    <p:extLst>
      <p:ext uri="{BB962C8B-B14F-4D97-AF65-F5344CB8AC3E}">
        <p14:creationId xmlns:p14="http://schemas.microsoft.com/office/powerpoint/2010/main" val="893718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with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barn(outHorizontal)">
                                      <p:cBhvr>
                                        <p:cTn id="7" dur="500"/>
                                        <p:tgtEl>
                                          <p:spTgt spid="1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wipe(up)">
                                      <p:cBhvr>
                                        <p:cTn id="12" dur="500"/>
                                        <p:tgtEl>
                                          <p:spTgt spid="12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22"/>
                                        </p:tgtEl>
                                        <p:attrNameLst>
                                          <p:attrName>style.visibility</p:attrName>
                                        </p:attrNameLst>
                                      </p:cBhvr>
                                      <p:to>
                                        <p:strVal val="visible"/>
                                      </p:to>
                                    </p:set>
                                    <p:anim calcmode="lin" valueType="num">
                                      <p:cBhvr additive="base">
                                        <p:cTn id="17" dur="500"/>
                                        <p:tgtEl>
                                          <p:spTgt spid="122"/>
                                        </p:tgtEl>
                                        <p:attrNameLst>
                                          <p:attrName>ppt_y</p:attrName>
                                        </p:attrNameLst>
                                      </p:cBhvr>
                                      <p:tavLst>
                                        <p:tav tm="0">
                                          <p:val>
                                            <p:strVal val="#ppt_y+#ppt_h*1.125000"/>
                                          </p:val>
                                        </p:tav>
                                        <p:tav tm="100000">
                                          <p:val>
                                            <p:strVal val="#ppt_y"/>
                                          </p:val>
                                        </p:tav>
                                      </p:tavLst>
                                    </p:anim>
                                    <p:animEffect transition="in" filter="wipe(up)">
                                      <p:cBhvr>
                                        <p:cTn id="18" dur="500"/>
                                        <p:tgtEl>
                                          <p:spTgt spid="12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36"/>
                                        </p:tgtEl>
                                        <p:attrNameLst>
                                          <p:attrName>style.visibility</p:attrName>
                                        </p:attrNameLst>
                                      </p:cBhvr>
                                      <p:to>
                                        <p:strVal val="visible"/>
                                      </p:to>
                                    </p:set>
                                    <p:animEffect transition="in" filter="wipe(up)">
                                      <p:cBhvr>
                                        <p:cTn id="28" dur="500"/>
                                        <p:tgtEl>
                                          <p:spTgt spid="136"/>
                                        </p:tgtEl>
                                      </p:cBhvr>
                                    </p:animEffect>
                                  </p:childTnLst>
                                </p:cTn>
                              </p:par>
                            </p:childTnLst>
                          </p:cTn>
                        </p:par>
                        <p:par>
                          <p:cTn id="29" fill="hold">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135"/>
                                        </p:tgtEl>
                                        <p:attrNameLst>
                                          <p:attrName>style.visibility</p:attrName>
                                        </p:attrNameLst>
                                      </p:cBhvr>
                                      <p:to>
                                        <p:strVal val="visible"/>
                                      </p:to>
                                    </p:set>
                                    <p:animEffect transition="in" filter="wipe(up)">
                                      <p:cBhvr>
                                        <p:cTn id="32" dur="500"/>
                                        <p:tgtEl>
                                          <p:spTgt spid="13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7"/>
                                        </p:tgtEl>
                                        <p:attrNameLst>
                                          <p:attrName>style.visibility</p:attrName>
                                        </p:attrNameLst>
                                      </p:cBhvr>
                                      <p:to>
                                        <p:strVal val="visible"/>
                                      </p:to>
                                    </p:set>
                                    <p:animEffect transition="in" filter="wipe(left)">
                                      <p:cBhvr>
                                        <p:cTn id="37" dur="500"/>
                                        <p:tgtEl>
                                          <p:spTgt spid="137"/>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138"/>
                                        </p:tgtEl>
                                        <p:attrNameLst>
                                          <p:attrName>style.visibility</p:attrName>
                                        </p:attrNameLst>
                                      </p:cBhvr>
                                      <p:to>
                                        <p:strVal val="visible"/>
                                      </p:to>
                                    </p:set>
                                    <p:animEffect transition="in" filter="wipe(left)">
                                      <p:cBhvr>
                                        <p:cTn id="41" dur="500"/>
                                        <p:tgtEl>
                                          <p:spTgt spid="13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32"/>
                                        </p:tgtEl>
                                        <p:attrNameLst>
                                          <p:attrName>style.visibility</p:attrName>
                                        </p:attrNameLst>
                                      </p:cBhvr>
                                      <p:to>
                                        <p:strVal val="visible"/>
                                      </p:to>
                                    </p:set>
                                    <p:animEffect transition="in" filter="wipe(up)">
                                      <p:cBhvr>
                                        <p:cTn id="46" dur="500"/>
                                        <p:tgtEl>
                                          <p:spTgt spid="132"/>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121"/>
                                        </p:tgtEl>
                                        <p:attrNameLst>
                                          <p:attrName>style.visibility</p:attrName>
                                        </p:attrNameLst>
                                      </p:cBhvr>
                                      <p:to>
                                        <p:strVal val="visible"/>
                                      </p:to>
                                    </p:set>
                                    <p:anim calcmode="lin" valueType="num">
                                      <p:cBhvr additive="base">
                                        <p:cTn id="51" dur="500"/>
                                        <p:tgtEl>
                                          <p:spTgt spid="121"/>
                                        </p:tgtEl>
                                        <p:attrNameLst>
                                          <p:attrName>ppt_y</p:attrName>
                                        </p:attrNameLst>
                                      </p:cBhvr>
                                      <p:tavLst>
                                        <p:tav tm="0">
                                          <p:val>
                                            <p:strVal val="#ppt_y+#ppt_h*1.125000"/>
                                          </p:val>
                                        </p:tav>
                                        <p:tav tm="100000">
                                          <p:val>
                                            <p:strVal val="#ppt_y"/>
                                          </p:val>
                                        </p:tav>
                                      </p:tavLst>
                                    </p:anim>
                                    <p:animEffect transition="in" filter="wipe(up)">
                                      <p:cBhvr>
                                        <p:cTn id="52" dur="500"/>
                                        <p:tgtEl>
                                          <p:spTgt spid="12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14"/>
                                        </p:tgtEl>
                                        <p:attrNameLst>
                                          <p:attrName>style.visibility</p:attrName>
                                        </p:attrNameLst>
                                      </p:cBhvr>
                                      <p:to>
                                        <p:strVal val="visible"/>
                                      </p:to>
                                    </p:set>
                                    <p:animEffect transition="in" filter="wipe(up)">
                                      <p:cBhvr>
                                        <p:cTn id="5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132" grpId="0" animBg="1"/>
      <p:bldP spid="135" grpId="0" animBg="1"/>
      <p:bldP spid="136" grpId="0"/>
      <p:bldP spid="137" grpId="0" animBg="1"/>
      <p:bldP spid="121" grpId="0"/>
      <p:bldP spid="122" grpId="0"/>
      <p:bldP spid="1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10"/>
          <p:cNvSpPr>
            <a:spLocks noChangeShapeType="1"/>
          </p:cNvSpPr>
          <p:nvPr/>
        </p:nvSpPr>
        <p:spPr bwMode="auto">
          <a:xfrm flipV="1">
            <a:off x="4522407" y="1586611"/>
            <a:ext cx="0" cy="252413"/>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es-ES"/>
          </a:p>
        </p:txBody>
      </p:sp>
      <p:grpSp>
        <p:nvGrpSpPr>
          <p:cNvPr id="11267" name="Group 11"/>
          <p:cNvGrpSpPr>
            <a:grpSpLocks/>
          </p:cNvGrpSpPr>
          <p:nvPr/>
        </p:nvGrpSpPr>
        <p:grpSpPr bwMode="auto">
          <a:xfrm>
            <a:off x="3860419" y="2366074"/>
            <a:ext cx="73025" cy="427037"/>
            <a:chOff x="5153" y="6274"/>
            <a:chExt cx="63" cy="360"/>
          </a:xfrm>
        </p:grpSpPr>
        <p:sp>
          <p:nvSpPr>
            <p:cNvPr id="11410" name="Line 12"/>
            <p:cNvSpPr>
              <a:spLocks noChangeShapeType="1"/>
            </p:cNvSpPr>
            <p:nvPr/>
          </p:nvSpPr>
          <p:spPr bwMode="auto">
            <a:xfrm>
              <a:off x="5216" y="6357"/>
              <a:ext cx="0" cy="19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411" name="Line 13"/>
            <p:cNvSpPr>
              <a:spLocks noChangeShapeType="1"/>
            </p:cNvSpPr>
            <p:nvPr/>
          </p:nvSpPr>
          <p:spPr bwMode="auto">
            <a:xfrm>
              <a:off x="5153" y="6274"/>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11268" name="Line 14"/>
          <p:cNvSpPr>
            <a:spLocks noChangeShapeType="1"/>
          </p:cNvSpPr>
          <p:nvPr/>
        </p:nvSpPr>
        <p:spPr bwMode="auto">
          <a:xfrm>
            <a:off x="2812669" y="853186"/>
            <a:ext cx="2297113"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69" name="Line 15"/>
          <p:cNvSpPr>
            <a:spLocks noChangeShapeType="1"/>
          </p:cNvSpPr>
          <p:nvPr/>
        </p:nvSpPr>
        <p:spPr bwMode="auto">
          <a:xfrm rot="10800000">
            <a:off x="2812669" y="1780286"/>
            <a:ext cx="104298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70" name="Line 16"/>
          <p:cNvSpPr>
            <a:spLocks noChangeShapeType="1"/>
          </p:cNvSpPr>
          <p:nvPr/>
        </p:nvSpPr>
        <p:spPr bwMode="auto">
          <a:xfrm>
            <a:off x="1555369" y="864299"/>
            <a:ext cx="0" cy="1709737"/>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71" name="Line 17"/>
          <p:cNvSpPr>
            <a:spLocks noChangeShapeType="1"/>
          </p:cNvSpPr>
          <p:nvPr/>
        </p:nvSpPr>
        <p:spPr bwMode="auto">
          <a:xfrm>
            <a:off x="3860419" y="853186"/>
            <a:ext cx="0" cy="282575"/>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72" name="Line 18"/>
          <p:cNvSpPr>
            <a:spLocks noChangeShapeType="1"/>
          </p:cNvSpPr>
          <p:nvPr/>
        </p:nvSpPr>
        <p:spPr bwMode="auto">
          <a:xfrm>
            <a:off x="3849307" y="1492949"/>
            <a:ext cx="0" cy="282575"/>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73" name="Line 19"/>
          <p:cNvSpPr>
            <a:spLocks noChangeShapeType="1"/>
          </p:cNvSpPr>
          <p:nvPr/>
        </p:nvSpPr>
        <p:spPr bwMode="auto">
          <a:xfrm flipH="1">
            <a:off x="1555369" y="853186"/>
            <a:ext cx="8509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74" name="Line 20"/>
          <p:cNvSpPr>
            <a:spLocks noChangeShapeType="1"/>
          </p:cNvSpPr>
          <p:nvPr/>
        </p:nvSpPr>
        <p:spPr bwMode="auto">
          <a:xfrm flipH="1">
            <a:off x="1544257" y="1791399"/>
            <a:ext cx="8509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75" name="Line 21"/>
          <p:cNvSpPr>
            <a:spLocks noChangeShapeType="1"/>
          </p:cNvSpPr>
          <p:nvPr/>
        </p:nvSpPr>
        <p:spPr bwMode="auto">
          <a:xfrm flipH="1">
            <a:off x="1555369" y="2601024"/>
            <a:ext cx="8509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76" name="Line 22"/>
          <p:cNvSpPr>
            <a:spLocks noChangeShapeType="1"/>
          </p:cNvSpPr>
          <p:nvPr/>
        </p:nvSpPr>
        <p:spPr bwMode="auto">
          <a:xfrm flipH="1">
            <a:off x="2812669" y="2601024"/>
            <a:ext cx="104933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77" name="Line 23"/>
          <p:cNvSpPr>
            <a:spLocks noChangeShapeType="1"/>
          </p:cNvSpPr>
          <p:nvPr/>
        </p:nvSpPr>
        <p:spPr bwMode="auto">
          <a:xfrm flipH="1">
            <a:off x="3936619" y="2601024"/>
            <a:ext cx="11811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78" name="Oval 24"/>
          <p:cNvSpPr>
            <a:spLocks noChangeArrowheads="1"/>
          </p:cNvSpPr>
          <p:nvPr/>
        </p:nvSpPr>
        <p:spPr bwMode="auto">
          <a:xfrm>
            <a:off x="4477957" y="1488186"/>
            <a:ext cx="79375" cy="80963"/>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11279" name="Oval 25"/>
          <p:cNvSpPr>
            <a:spLocks noChangeArrowheads="1"/>
          </p:cNvSpPr>
          <p:nvPr/>
        </p:nvSpPr>
        <p:spPr bwMode="auto">
          <a:xfrm>
            <a:off x="3814382" y="1492949"/>
            <a:ext cx="79375" cy="80962"/>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11280" name="Oval 26"/>
          <p:cNvSpPr>
            <a:spLocks noChangeArrowheads="1"/>
          </p:cNvSpPr>
          <p:nvPr/>
        </p:nvSpPr>
        <p:spPr bwMode="auto">
          <a:xfrm>
            <a:off x="3814382" y="1129411"/>
            <a:ext cx="79375" cy="80963"/>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11281" name="Oval 27"/>
          <p:cNvSpPr>
            <a:spLocks noChangeArrowheads="1"/>
          </p:cNvSpPr>
          <p:nvPr/>
        </p:nvSpPr>
        <p:spPr bwMode="auto">
          <a:xfrm>
            <a:off x="4477957" y="1851724"/>
            <a:ext cx="79375" cy="80962"/>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grpSp>
        <p:nvGrpSpPr>
          <p:cNvPr id="11282" name="Group 28"/>
          <p:cNvGrpSpPr>
            <a:grpSpLocks/>
          </p:cNvGrpSpPr>
          <p:nvPr/>
        </p:nvGrpSpPr>
        <p:grpSpPr bwMode="auto">
          <a:xfrm>
            <a:off x="2393569" y="646811"/>
            <a:ext cx="419100" cy="427038"/>
            <a:chOff x="2214" y="9158"/>
            <a:chExt cx="1080" cy="360"/>
          </a:xfrm>
        </p:grpSpPr>
        <p:grpSp>
          <p:nvGrpSpPr>
            <p:cNvPr id="11398" name="Group 29"/>
            <p:cNvGrpSpPr>
              <a:grpSpLocks/>
            </p:cNvGrpSpPr>
            <p:nvPr/>
          </p:nvGrpSpPr>
          <p:grpSpPr bwMode="auto">
            <a:xfrm>
              <a:off x="2574" y="9158"/>
              <a:ext cx="360" cy="360"/>
              <a:chOff x="2214" y="9158"/>
              <a:chExt cx="360" cy="360"/>
            </a:xfrm>
          </p:grpSpPr>
          <p:sp>
            <p:nvSpPr>
              <p:cNvPr id="11407" name="Line 30"/>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408" name="Line 31"/>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409" name="Line 32"/>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1399" name="Group 33"/>
            <p:cNvGrpSpPr>
              <a:grpSpLocks/>
            </p:cNvGrpSpPr>
            <p:nvPr/>
          </p:nvGrpSpPr>
          <p:grpSpPr bwMode="auto">
            <a:xfrm>
              <a:off x="2934" y="9158"/>
              <a:ext cx="360" cy="360"/>
              <a:chOff x="2214" y="9158"/>
              <a:chExt cx="360" cy="360"/>
            </a:xfrm>
          </p:grpSpPr>
          <p:sp>
            <p:nvSpPr>
              <p:cNvPr id="11404" name="Line 34"/>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405" name="Line 35"/>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406" name="Line 36"/>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1400" name="Group 37"/>
            <p:cNvGrpSpPr>
              <a:grpSpLocks/>
            </p:cNvGrpSpPr>
            <p:nvPr/>
          </p:nvGrpSpPr>
          <p:grpSpPr bwMode="auto">
            <a:xfrm>
              <a:off x="2214" y="9158"/>
              <a:ext cx="360" cy="360"/>
              <a:chOff x="2214" y="9158"/>
              <a:chExt cx="360" cy="360"/>
            </a:xfrm>
          </p:grpSpPr>
          <p:sp>
            <p:nvSpPr>
              <p:cNvPr id="11401" name="Line 38"/>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402" name="Line 39"/>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403" name="Line 40"/>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grpSp>
        <p:nvGrpSpPr>
          <p:cNvPr id="11283" name="Group 41"/>
          <p:cNvGrpSpPr>
            <a:grpSpLocks/>
          </p:cNvGrpSpPr>
          <p:nvPr/>
        </p:nvGrpSpPr>
        <p:grpSpPr bwMode="auto">
          <a:xfrm>
            <a:off x="2393569" y="1537399"/>
            <a:ext cx="419100" cy="427037"/>
            <a:chOff x="2214" y="9158"/>
            <a:chExt cx="1080" cy="360"/>
          </a:xfrm>
        </p:grpSpPr>
        <p:grpSp>
          <p:nvGrpSpPr>
            <p:cNvPr id="11386" name="Group 42"/>
            <p:cNvGrpSpPr>
              <a:grpSpLocks/>
            </p:cNvGrpSpPr>
            <p:nvPr/>
          </p:nvGrpSpPr>
          <p:grpSpPr bwMode="auto">
            <a:xfrm>
              <a:off x="2574" y="9158"/>
              <a:ext cx="360" cy="360"/>
              <a:chOff x="2214" y="9158"/>
              <a:chExt cx="360" cy="360"/>
            </a:xfrm>
          </p:grpSpPr>
          <p:sp>
            <p:nvSpPr>
              <p:cNvPr id="11395" name="Line 43"/>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96" name="Line 44"/>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97" name="Line 45"/>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1387" name="Group 46"/>
            <p:cNvGrpSpPr>
              <a:grpSpLocks/>
            </p:cNvGrpSpPr>
            <p:nvPr/>
          </p:nvGrpSpPr>
          <p:grpSpPr bwMode="auto">
            <a:xfrm>
              <a:off x="2934" y="9158"/>
              <a:ext cx="360" cy="360"/>
              <a:chOff x="2214" y="9158"/>
              <a:chExt cx="360" cy="360"/>
            </a:xfrm>
          </p:grpSpPr>
          <p:sp>
            <p:nvSpPr>
              <p:cNvPr id="11392" name="Line 47"/>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93" name="Line 48"/>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94" name="Line 49"/>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1388" name="Group 50"/>
            <p:cNvGrpSpPr>
              <a:grpSpLocks/>
            </p:cNvGrpSpPr>
            <p:nvPr/>
          </p:nvGrpSpPr>
          <p:grpSpPr bwMode="auto">
            <a:xfrm>
              <a:off x="2214" y="9158"/>
              <a:ext cx="360" cy="360"/>
              <a:chOff x="2214" y="9158"/>
              <a:chExt cx="360" cy="360"/>
            </a:xfrm>
          </p:grpSpPr>
          <p:sp>
            <p:nvSpPr>
              <p:cNvPr id="11389" name="Line 51"/>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90" name="Line 52"/>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91" name="Line 53"/>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grpSp>
        <p:nvGrpSpPr>
          <p:cNvPr id="11284" name="Group 54"/>
          <p:cNvGrpSpPr>
            <a:grpSpLocks/>
          </p:cNvGrpSpPr>
          <p:nvPr/>
        </p:nvGrpSpPr>
        <p:grpSpPr bwMode="auto">
          <a:xfrm>
            <a:off x="2393569" y="2369249"/>
            <a:ext cx="419100" cy="427037"/>
            <a:chOff x="2214" y="9158"/>
            <a:chExt cx="1080" cy="360"/>
          </a:xfrm>
        </p:grpSpPr>
        <p:grpSp>
          <p:nvGrpSpPr>
            <p:cNvPr id="11374" name="Group 55"/>
            <p:cNvGrpSpPr>
              <a:grpSpLocks/>
            </p:cNvGrpSpPr>
            <p:nvPr/>
          </p:nvGrpSpPr>
          <p:grpSpPr bwMode="auto">
            <a:xfrm>
              <a:off x="2574" y="9158"/>
              <a:ext cx="360" cy="360"/>
              <a:chOff x="2214" y="9158"/>
              <a:chExt cx="360" cy="360"/>
            </a:xfrm>
          </p:grpSpPr>
          <p:sp>
            <p:nvSpPr>
              <p:cNvPr id="11383" name="Line 56"/>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84" name="Line 57"/>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85" name="Line 58"/>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1375" name="Group 59"/>
            <p:cNvGrpSpPr>
              <a:grpSpLocks/>
            </p:cNvGrpSpPr>
            <p:nvPr/>
          </p:nvGrpSpPr>
          <p:grpSpPr bwMode="auto">
            <a:xfrm>
              <a:off x="2934" y="9158"/>
              <a:ext cx="360" cy="360"/>
              <a:chOff x="2214" y="9158"/>
              <a:chExt cx="360" cy="360"/>
            </a:xfrm>
          </p:grpSpPr>
          <p:sp>
            <p:nvSpPr>
              <p:cNvPr id="11380" name="Line 60"/>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81" name="Line 61"/>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82" name="Line 62"/>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1376" name="Group 63"/>
            <p:cNvGrpSpPr>
              <a:grpSpLocks/>
            </p:cNvGrpSpPr>
            <p:nvPr/>
          </p:nvGrpSpPr>
          <p:grpSpPr bwMode="auto">
            <a:xfrm>
              <a:off x="2214" y="9158"/>
              <a:ext cx="360" cy="360"/>
              <a:chOff x="2214" y="9158"/>
              <a:chExt cx="360" cy="360"/>
            </a:xfrm>
          </p:grpSpPr>
          <p:sp>
            <p:nvSpPr>
              <p:cNvPr id="11377" name="Line 64"/>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78" name="Line 65"/>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79" name="Line 66"/>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grpSp>
        <p:nvGrpSpPr>
          <p:cNvPr id="11285" name="Group 67"/>
          <p:cNvGrpSpPr>
            <a:grpSpLocks/>
          </p:cNvGrpSpPr>
          <p:nvPr/>
        </p:nvGrpSpPr>
        <p:grpSpPr bwMode="auto">
          <a:xfrm rot="5400000">
            <a:off x="4904200" y="1530255"/>
            <a:ext cx="427038" cy="419100"/>
            <a:chOff x="2214" y="9158"/>
            <a:chExt cx="1080" cy="360"/>
          </a:xfrm>
        </p:grpSpPr>
        <p:grpSp>
          <p:nvGrpSpPr>
            <p:cNvPr id="11362" name="Group 68"/>
            <p:cNvGrpSpPr>
              <a:grpSpLocks/>
            </p:cNvGrpSpPr>
            <p:nvPr/>
          </p:nvGrpSpPr>
          <p:grpSpPr bwMode="auto">
            <a:xfrm>
              <a:off x="2574" y="9158"/>
              <a:ext cx="360" cy="360"/>
              <a:chOff x="2214" y="9158"/>
              <a:chExt cx="360" cy="360"/>
            </a:xfrm>
          </p:grpSpPr>
          <p:sp>
            <p:nvSpPr>
              <p:cNvPr id="11371" name="Line 69"/>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72" name="Line 70"/>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73" name="Line 71"/>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1363" name="Group 72"/>
            <p:cNvGrpSpPr>
              <a:grpSpLocks/>
            </p:cNvGrpSpPr>
            <p:nvPr/>
          </p:nvGrpSpPr>
          <p:grpSpPr bwMode="auto">
            <a:xfrm>
              <a:off x="2934" y="9158"/>
              <a:ext cx="360" cy="360"/>
              <a:chOff x="2214" y="9158"/>
              <a:chExt cx="360" cy="360"/>
            </a:xfrm>
          </p:grpSpPr>
          <p:sp>
            <p:nvSpPr>
              <p:cNvPr id="11368" name="Line 73"/>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69" name="Line 74"/>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70" name="Line 75"/>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1364" name="Group 76"/>
            <p:cNvGrpSpPr>
              <a:grpSpLocks/>
            </p:cNvGrpSpPr>
            <p:nvPr/>
          </p:nvGrpSpPr>
          <p:grpSpPr bwMode="auto">
            <a:xfrm>
              <a:off x="2214" y="9158"/>
              <a:ext cx="360" cy="360"/>
              <a:chOff x="2214" y="9158"/>
              <a:chExt cx="360" cy="360"/>
            </a:xfrm>
          </p:grpSpPr>
          <p:sp>
            <p:nvSpPr>
              <p:cNvPr id="11365" name="Line 77"/>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66" name="Line 78"/>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67" name="Line 79"/>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sp>
        <p:nvSpPr>
          <p:cNvPr id="11286" name="Line 80"/>
          <p:cNvSpPr>
            <a:spLocks noChangeShapeType="1"/>
          </p:cNvSpPr>
          <p:nvPr/>
        </p:nvSpPr>
        <p:spPr bwMode="auto">
          <a:xfrm>
            <a:off x="5117719" y="853186"/>
            <a:ext cx="0" cy="63976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87" name="Line 81"/>
          <p:cNvSpPr>
            <a:spLocks noChangeShapeType="1"/>
          </p:cNvSpPr>
          <p:nvPr/>
        </p:nvSpPr>
        <p:spPr bwMode="auto">
          <a:xfrm>
            <a:off x="5117719" y="1956499"/>
            <a:ext cx="0" cy="63976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88" name="Line 82"/>
          <p:cNvSpPr>
            <a:spLocks noChangeShapeType="1"/>
          </p:cNvSpPr>
          <p:nvPr/>
        </p:nvSpPr>
        <p:spPr bwMode="auto">
          <a:xfrm flipV="1">
            <a:off x="4506532" y="853186"/>
            <a:ext cx="0" cy="63976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89" name="Line 83"/>
          <p:cNvSpPr>
            <a:spLocks noChangeShapeType="1"/>
          </p:cNvSpPr>
          <p:nvPr/>
        </p:nvSpPr>
        <p:spPr bwMode="auto">
          <a:xfrm>
            <a:off x="4519232" y="1943799"/>
            <a:ext cx="0" cy="64135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90" name="Line 84"/>
          <p:cNvSpPr>
            <a:spLocks noChangeShapeType="1"/>
          </p:cNvSpPr>
          <p:nvPr/>
        </p:nvSpPr>
        <p:spPr bwMode="auto">
          <a:xfrm flipV="1">
            <a:off x="3862007" y="1242124"/>
            <a:ext cx="0" cy="252412"/>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291" name="Text Box 85"/>
          <p:cNvSpPr txBox="1">
            <a:spLocks noChangeArrowheads="1"/>
          </p:cNvSpPr>
          <p:nvPr/>
        </p:nvSpPr>
        <p:spPr bwMode="auto">
          <a:xfrm>
            <a:off x="3681032" y="2712149"/>
            <a:ext cx="3619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b="1">
                <a:solidFill>
                  <a:srgbClr val="008000"/>
                </a:solidFill>
                <a:latin typeface="Arial" panose="020B0604020202020204" pitchFamily="34" charset="0"/>
                <a:sym typeface="Symbol" panose="05050102010706020507" pitchFamily="18" charset="2"/>
              </a:rPr>
              <a:t></a:t>
            </a:r>
            <a:endParaRPr lang="es-ES" sz="2800" b="1">
              <a:solidFill>
                <a:srgbClr val="008000"/>
              </a:solidFill>
              <a:latin typeface="Arial" panose="020B0604020202020204" pitchFamily="34" charset="0"/>
            </a:endParaRPr>
          </a:p>
        </p:txBody>
      </p:sp>
      <p:sp>
        <p:nvSpPr>
          <p:cNvPr id="11292" name="Rectangle 86"/>
          <p:cNvSpPr>
            <a:spLocks noChangeArrowheads="1"/>
          </p:cNvSpPr>
          <p:nvPr/>
        </p:nvSpPr>
        <p:spPr bwMode="auto">
          <a:xfrm>
            <a:off x="1976057" y="2066036"/>
            <a:ext cx="45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1</a:t>
            </a:r>
            <a:endParaRPr lang="es-ES" sz="2000" b="1">
              <a:solidFill>
                <a:srgbClr val="008000"/>
              </a:solidFill>
              <a:latin typeface="Arial" panose="020B0604020202020204" pitchFamily="34" charset="0"/>
              <a:sym typeface="Symbol" panose="05050102010706020507" pitchFamily="18" charset="2"/>
            </a:endParaRPr>
          </a:p>
        </p:txBody>
      </p:sp>
      <p:sp>
        <p:nvSpPr>
          <p:cNvPr id="11293" name="Rectangle 87"/>
          <p:cNvSpPr>
            <a:spLocks noChangeArrowheads="1"/>
          </p:cNvSpPr>
          <p:nvPr/>
        </p:nvSpPr>
        <p:spPr bwMode="auto">
          <a:xfrm>
            <a:off x="1960182" y="1253236"/>
            <a:ext cx="45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2</a:t>
            </a:r>
            <a:endParaRPr lang="es-ES" sz="2000" b="1">
              <a:solidFill>
                <a:srgbClr val="008000"/>
              </a:solidFill>
              <a:latin typeface="Arial" panose="020B0604020202020204" pitchFamily="34" charset="0"/>
              <a:sym typeface="Symbol" panose="05050102010706020507" pitchFamily="18" charset="2"/>
            </a:endParaRPr>
          </a:p>
        </p:txBody>
      </p:sp>
      <p:sp>
        <p:nvSpPr>
          <p:cNvPr id="11294" name="Rectangle 88"/>
          <p:cNvSpPr>
            <a:spLocks noChangeArrowheads="1"/>
          </p:cNvSpPr>
          <p:nvPr/>
        </p:nvSpPr>
        <p:spPr bwMode="auto">
          <a:xfrm>
            <a:off x="1957007" y="346774"/>
            <a:ext cx="45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3</a:t>
            </a:r>
            <a:endParaRPr lang="es-ES" sz="2000" b="1">
              <a:solidFill>
                <a:srgbClr val="008000"/>
              </a:solidFill>
              <a:latin typeface="Arial" panose="020B0604020202020204" pitchFamily="34" charset="0"/>
              <a:sym typeface="Symbol" panose="05050102010706020507" pitchFamily="18" charset="2"/>
            </a:endParaRPr>
          </a:p>
        </p:txBody>
      </p:sp>
      <p:sp>
        <p:nvSpPr>
          <p:cNvPr id="11295" name="Rectangle 89"/>
          <p:cNvSpPr>
            <a:spLocks noChangeArrowheads="1"/>
          </p:cNvSpPr>
          <p:nvPr/>
        </p:nvSpPr>
        <p:spPr bwMode="auto">
          <a:xfrm>
            <a:off x="4644962" y="1022156"/>
            <a:ext cx="45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4</a:t>
            </a:r>
            <a:endParaRPr lang="es-ES" sz="2000" b="1">
              <a:solidFill>
                <a:srgbClr val="008000"/>
              </a:solidFill>
              <a:latin typeface="Arial" panose="020B0604020202020204" pitchFamily="34" charset="0"/>
              <a:sym typeface="Symbol" panose="05050102010706020507" pitchFamily="18" charset="2"/>
            </a:endParaRPr>
          </a:p>
        </p:txBody>
      </p:sp>
      <p:grpSp>
        <p:nvGrpSpPr>
          <p:cNvPr id="11296" name="Group 90"/>
          <p:cNvGrpSpPr>
            <a:grpSpLocks/>
          </p:cNvGrpSpPr>
          <p:nvPr/>
        </p:nvGrpSpPr>
        <p:grpSpPr bwMode="auto">
          <a:xfrm>
            <a:off x="4366832" y="2607374"/>
            <a:ext cx="317500" cy="376237"/>
            <a:chOff x="8088" y="15201"/>
            <a:chExt cx="340" cy="280"/>
          </a:xfrm>
        </p:grpSpPr>
        <p:sp>
          <p:nvSpPr>
            <p:cNvPr id="11358" name="Line 91"/>
            <p:cNvSpPr>
              <a:spLocks noChangeShapeType="1"/>
            </p:cNvSpPr>
            <p:nvPr/>
          </p:nvSpPr>
          <p:spPr bwMode="auto">
            <a:xfrm>
              <a:off x="8258" y="15201"/>
              <a:ext cx="0" cy="1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59" name="Line 92"/>
            <p:cNvSpPr>
              <a:spLocks noChangeShapeType="1"/>
            </p:cNvSpPr>
            <p:nvPr/>
          </p:nvSpPr>
          <p:spPr bwMode="auto">
            <a:xfrm>
              <a:off x="8088" y="15384"/>
              <a:ext cx="34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60" name="Line 93"/>
            <p:cNvSpPr>
              <a:spLocks noChangeShapeType="1"/>
            </p:cNvSpPr>
            <p:nvPr/>
          </p:nvSpPr>
          <p:spPr bwMode="auto">
            <a:xfrm>
              <a:off x="8145" y="15432"/>
              <a:ext cx="227"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361" name="Line 94"/>
            <p:cNvSpPr>
              <a:spLocks noChangeShapeType="1"/>
            </p:cNvSpPr>
            <p:nvPr/>
          </p:nvSpPr>
          <p:spPr bwMode="auto">
            <a:xfrm>
              <a:off x="8202" y="15481"/>
              <a:ext cx="113"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11297" name="Oval 95"/>
          <p:cNvSpPr>
            <a:spLocks noChangeArrowheads="1"/>
          </p:cNvSpPr>
          <p:nvPr/>
        </p:nvSpPr>
        <p:spPr bwMode="auto">
          <a:xfrm>
            <a:off x="4474782" y="2531174"/>
            <a:ext cx="107950" cy="107950"/>
          </a:xfrm>
          <a:prstGeom prst="ellipse">
            <a:avLst/>
          </a:prstGeom>
          <a:solidFill>
            <a:srgbClr val="FF0000"/>
          </a:solidFill>
          <a:ln w="254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11298" name="Oval 96"/>
          <p:cNvSpPr>
            <a:spLocks noChangeArrowheads="1"/>
          </p:cNvSpPr>
          <p:nvPr/>
        </p:nvSpPr>
        <p:spPr bwMode="auto">
          <a:xfrm>
            <a:off x="1506157" y="1742186"/>
            <a:ext cx="107950" cy="107950"/>
          </a:xfrm>
          <a:prstGeom prst="ellipse">
            <a:avLst/>
          </a:prstGeom>
          <a:solidFill>
            <a:srgbClr val="FF0000"/>
          </a:solidFill>
          <a:ln w="254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11299" name="Rectangle 97"/>
          <p:cNvSpPr>
            <a:spLocks noChangeArrowheads="1"/>
          </p:cNvSpPr>
          <p:nvPr/>
        </p:nvSpPr>
        <p:spPr bwMode="auto">
          <a:xfrm>
            <a:off x="1152144" y="1491361"/>
            <a:ext cx="35083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P</a:t>
            </a:r>
          </a:p>
        </p:txBody>
      </p:sp>
      <p:sp>
        <p:nvSpPr>
          <p:cNvPr id="11300" name="Rectangle 98"/>
          <p:cNvSpPr>
            <a:spLocks noChangeArrowheads="1"/>
          </p:cNvSpPr>
          <p:nvPr/>
        </p:nvSpPr>
        <p:spPr bwMode="auto">
          <a:xfrm>
            <a:off x="4589082" y="2158111"/>
            <a:ext cx="3365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T</a:t>
            </a:r>
          </a:p>
        </p:txBody>
      </p:sp>
      <p:sp>
        <p:nvSpPr>
          <p:cNvPr id="25745" name="Text Box 145"/>
          <p:cNvSpPr txBox="1">
            <a:spLocks noChangeArrowheads="1"/>
          </p:cNvSpPr>
          <p:nvPr/>
        </p:nvSpPr>
        <p:spPr bwMode="auto">
          <a:xfrm>
            <a:off x="3546094" y="1102424"/>
            <a:ext cx="322263"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a:solidFill>
                  <a:srgbClr val="000000"/>
                </a:solidFill>
                <a:latin typeface="Arial" panose="020B0604020202020204" pitchFamily="34" charset="0"/>
              </a:rPr>
              <a:t>0</a:t>
            </a:r>
          </a:p>
        </p:txBody>
      </p:sp>
      <p:sp>
        <p:nvSpPr>
          <p:cNvPr id="25746" name="Text Box 146"/>
          <p:cNvSpPr txBox="1">
            <a:spLocks noChangeArrowheads="1"/>
          </p:cNvSpPr>
          <p:nvPr/>
        </p:nvSpPr>
        <p:spPr bwMode="auto">
          <a:xfrm>
            <a:off x="4195382" y="1458024"/>
            <a:ext cx="322262"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a:solidFill>
                  <a:srgbClr val="000000"/>
                </a:solidFill>
                <a:latin typeface="Arial" panose="020B0604020202020204" pitchFamily="34" charset="0"/>
              </a:rPr>
              <a:t>0</a:t>
            </a:r>
          </a:p>
        </p:txBody>
      </p:sp>
      <p:sp>
        <p:nvSpPr>
          <p:cNvPr id="141" name="Text Box 121"/>
          <p:cNvSpPr txBox="1">
            <a:spLocks noChangeArrowheads="1"/>
          </p:cNvSpPr>
          <p:nvPr/>
        </p:nvSpPr>
        <p:spPr bwMode="auto">
          <a:xfrm>
            <a:off x="6131790" y="3309139"/>
            <a:ext cx="1295652"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V</a:t>
            </a:r>
            <a:r>
              <a:rPr lang="es-ES" sz="2400" baseline="-25000" dirty="0">
                <a:solidFill>
                  <a:srgbClr val="000000"/>
                </a:solidFill>
                <a:latin typeface="Arial" panose="020B0604020202020204" pitchFamily="34" charset="0"/>
                <a:sym typeface="Symbol" panose="05050102010706020507" pitchFamily="18" charset="2"/>
              </a:rPr>
              <a:t>2</a:t>
            </a:r>
            <a:r>
              <a:rPr lang="es-ES" sz="2400" dirty="0">
                <a:solidFill>
                  <a:srgbClr val="000000"/>
                </a:solidFill>
                <a:latin typeface="Arial" panose="020B0604020202020204" pitchFamily="34" charset="0"/>
                <a:sym typeface="Symbol" panose="05050102010706020507" pitchFamily="18" charset="2"/>
              </a:rPr>
              <a:t>’ = V</a:t>
            </a:r>
            <a:r>
              <a:rPr lang="es-ES" sz="2400" baseline="-25000" dirty="0">
                <a:solidFill>
                  <a:srgbClr val="000000"/>
                </a:solidFill>
                <a:latin typeface="Arial" panose="020B0604020202020204" pitchFamily="34" charset="0"/>
                <a:sym typeface="Symbol" panose="05050102010706020507" pitchFamily="18" charset="2"/>
              </a:rPr>
              <a:t>3</a:t>
            </a:r>
            <a:r>
              <a:rPr lang="es-ES" sz="2400" dirty="0">
                <a:solidFill>
                  <a:srgbClr val="000000"/>
                </a:solidFill>
                <a:latin typeface="Arial" panose="020B0604020202020204" pitchFamily="34" charset="0"/>
                <a:sym typeface="Symbol" panose="05050102010706020507" pitchFamily="18" charset="2"/>
              </a:rPr>
              <a:t>’</a:t>
            </a:r>
            <a:endParaRPr lang="es-ES" sz="2400" dirty="0">
              <a:solidFill>
                <a:srgbClr val="FF0000"/>
              </a:solidFill>
              <a:latin typeface="Arial" panose="020B0604020202020204" pitchFamily="34" charset="0"/>
              <a:sym typeface="Symbol" panose="05050102010706020507" pitchFamily="18" charset="2"/>
            </a:endParaRPr>
          </a:p>
        </p:txBody>
      </p:sp>
      <p:sp>
        <p:nvSpPr>
          <p:cNvPr id="143" name="Text Box 131"/>
          <p:cNvSpPr txBox="1">
            <a:spLocks noChangeArrowheads="1"/>
          </p:cNvSpPr>
          <p:nvPr/>
        </p:nvSpPr>
        <p:spPr bwMode="auto">
          <a:xfrm>
            <a:off x="6152147" y="4765866"/>
            <a:ext cx="1152986"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latin typeface="Comic Sans MS" panose="030F0702030302020204" pitchFamily="66" charset="0"/>
              </a:rPr>
              <a:t>I</a:t>
            </a:r>
            <a:r>
              <a:rPr lang="es-ES" sz="2400" baseline="-25000" dirty="0">
                <a:latin typeface="Arial" panose="020B0604020202020204" pitchFamily="34" charset="0"/>
              </a:rPr>
              <a:t>3</a:t>
            </a:r>
            <a:r>
              <a:rPr lang="es-ES" sz="2400" dirty="0">
                <a:latin typeface="Arial" panose="020B0604020202020204" pitchFamily="34" charset="0"/>
              </a:rPr>
              <a:t>’ = </a:t>
            </a:r>
            <a:r>
              <a:rPr lang="es-ES" sz="2400" dirty="0">
                <a:latin typeface="Comic Sans MS" panose="030F0702030302020204" pitchFamily="66" charset="0"/>
                <a:sym typeface="Symbol" panose="05050102010706020507" pitchFamily="18" charset="2"/>
              </a:rPr>
              <a:t>I</a:t>
            </a:r>
            <a:r>
              <a:rPr lang="es-ES" sz="2400" baseline="-25000" dirty="0">
                <a:latin typeface="Arial" panose="020B0604020202020204" pitchFamily="34" charset="0"/>
                <a:sym typeface="Symbol" panose="05050102010706020507" pitchFamily="18" charset="2"/>
              </a:rPr>
              <a:t>3</a:t>
            </a:r>
            <a:endParaRPr lang="es-ES" sz="2400" dirty="0">
              <a:solidFill>
                <a:srgbClr val="FF0000"/>
              </a:solidFill>
              <a:latin typeface="Arial" panose="020B0604020202020204" pitchFamily="34" charset="0"/>
              <a:sym typeface="Symbol" panose="05050102010706020507" pitchFamily="18" charset="2"/>
            </a:endParaRPr>
          </a:p>
        </p:txBody>
      </p:sp>
      <p:sp>
        <p:nvSpPr>
          <p:cNvPr id="144" name="Text Box 132"/>
          <p:cNvSpPr txBox="1">
            <a:spLocks noChangeArrowheads="1"/>
          </p:cNvSpPr>
          <p:nvPr/>
        </p:nvSpPr>
        <p:spPr bwMode="auto">
          <a:xfrm>
            <a:off x="6631572" y="5334191"/>
            <a:ext cx="2854327"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lnSpc>
                <a:spcPct val="60000"/>
              </a:lnSpc>
              <a:spcBef>
                <a:spcPct val="50000"/>
              </a:spcBef>
              <a:buFontTx/>
              <a:buNone/>
            </a:pPr>
            <a:r>
              <a:rPr lang="es-ES" sz="2400" dirty="0">
                <a:solidFill>
                  <a:srgbClr val="FF0000"/>
                </a:solidFill>
                <a:latin typeface="Arial" panose="020B0604020202020204" pitchFamily="34" charset="0"/>
              </a:rPr>
              <a:t>(dato del problema)</a:t>
            </a:r>
          </a:p>
        </p:txBody>
      </p:sp>
      <p:sp>
        <p:nvSpPr>
          <p:cNvPr id="145" name="Text Box 122"/>
          <p:cNvSpPr txBox="1">
            <a:spLocks noChangeArrowheads="1"/>
          </p:cNvSpPr>
          <p:nvPr/>
        </p:nvSpPr>
        <p:spPr bwMode="auto">
          <a:xfrm>
            <a:off x="6131790" y="6147430"/>
            <a:ext cx="2035142" cy="587441"/>
          </a:xfrm>
          <a:prstGeom prst="rect">
            <a:avLst/>
          </a:prstGeom>
          <a:solidFill>
            <a:srgbClr val="FFFF00"/>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square" lIns="108000" tIns="108000" rIns="108000" bIns="108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solidFill>
                  <a:srgbClr val="000000"/>
                </a:solidFill>
                <a:latin typeface="Arial" panose="020B0604020202020204" pitchFamily="34" charset="0"/>
                <a:sym typeface="Symbol" panose="05050102010706020507" pitchFamily="18" charset="2"/>
              </a:rPr>
              <a:t>V</a:t>
            </a:r>
            <a:r>
              <a:rPr lang="es-ES" sz="2400" baseline="-25000">
                <a:solidFill>
                  <a:srgbClr val="000000"/>
                </a:solidFill>
                <a:latin typeface="Arial" panose="020B0604020202020204" pitchFamily="34" charset="0"/>
                <a:sym typeface="Symbol" panose="05050102010706020507" pitchFamily="18" charset="2"/>
              </a:rPr>
              <a:t>2</a:t>
            </a:r>
            <a:r>
              <a:rPr lang="es-ES" sz="2400">
                <a:solidFill>
                  <a:srgbClr val="000000"/>
                </a:solidFill>
                <a:latin typeface="Arial" panose="020B0604020202020204" pitchFamily="34" charset="0"/>
                <a:sym typeface="Symbol" panose="05050102010706020507" pitchFamily="18" charset="2"/>
              </a:rPr>
              <a:t>’ = 1,5</a:t>
            </a:r>
            <a:r>
              <a:rPr lang="es-ES" sz="2400" baseline="-25000">
                <a:solidFill>
                  <a:srgbClr val="000000"/>
                </a:solidFill>
                <a:latin typeface="Arial" panose="020B0604020202020204" pitchFamily="34" charset="0"/>
                <a:sym typeface="Symbol" panose="05050102010706020507" pitchFamily="18" charset="2"/>
              </a:rPr>
              <a:t> </a:t>
            </a:r>
            <a:r>
              <a:rPr lang="es-ES" sz="2400">
                <a:solidFill>
                  <a:srgbClr val="000000"/>
                </a:solidFill>
                <a:latin typeface="Arial" panose="020B0604020202020204" pitchFamily="34" charset="0"/>
                <a:sym typeface="Symbol" panose="05050102010706020507" pitchFamily="18" charset="2"/>
              </a:rPr>
              <a:t>/</a:t>
            </a:r>
            <a:r>
              <a:rPr lang="es-ES" sz="2400" baseline="-25000">
                <a:solidFill>
                  <a:srgbClr val="000000"/>
                </a:solidFill>
                <a:latin typeface="Arial" panose="020B0604020202020204" pitchFamily="34" charset="0"/>
                <a:sym typeface="Symbol" panose="05050102010706020507" pitchFamily="18" charset="2"/>
              </a:rPr>
              <a:t> </a:t>
            </a:r>
            <a:r>
              <a:rPr lang="es-ES" sz="2400">
                <a:solidFill>
                  <a:srgbClr val="000000"/>
                </a:solidFill>
                <a:latin typeface="Arial" panose="020B0604020202020204" pitchFamily="34" charset="0"/>
                <a:sym typeface="Symbol" panose="05050102010706020507" pitchFamily="18" charset="2"/>
              </a:rPr>
              <a:t>7 V</a:t>
            </a:r>
            <a:endParaRPr lang="es-ES" sz="2400" baseline="-25000">
              <a:solidFill>
                <a:srgbClr val="FF0000"/>
              </a:solidFill>
              <a:latin typeface="Arial" panose="020B0604020202020204" pitchFamily="34" charset="0"/>
              <a:sym typeface="Symbol" panose="05050102010706020507" pitchFamily="18" charset="2"/>
            </a:endParaRPr>
          </a:p>
        </p:txBody>
      </p:sp>
      <p:sp>
        <p:nvSpPr>
          <p:cNvPr id="130" name="Text Box 121"/>
          <p:cNvSpPr txBox="1">
            <a:spLocks noChangeArrowheads="1"/>
          </p:cNvSpPr>
          <p:nvPr/>
        </p:nvSpPr>
        <p:spPr bwMode="auto">
          <a:xfrm>
            <a:off x="7538594" y="3310551"/>
            <a:ext cx="1913001"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FF0000"/>
                </a:solidFill>
                <a:latin typeface="Arial" panose="020B0604020202020204" pitchFamily="34" charset="0"/>
                <a:sym typeface="Symbol" panose="05050102010706020507" pitchFamily="18" charset="2"/>
              </a:rPr>
              <a:t>(en paralelo)</a:t>
            </a:r>
          </a:p>
        </p:txBody>
      </p:sp>
      <p:sp>
        <p:nvSpPr>
          <p:cNvPr id="117" name="Text Box 102">
            <a:extLst>
              <a:ext uri="{FF2B5EF4-FFF2-40B4-BE49-F238E27FC236}">
                <a16:creationId xmlns:a16="http://schemas.microsoft.com/office/drawing/2014/main" id="{55827837-5165-452F-B051-8989ED1B5713}"/>
              </a:ext>
            </a:extLst>
          </p:cNvPr>
          <p:cNvSpPr txBox="1">
            <a:spLocks noChangeArrowheads="1"/>
          </p:cNvSpPr>
          <p:nvPr/>
        </p:nvSpPr>
        <p:spPr bwMode="auto">
          <a:xfrm>
            <a:off x="5773734" y="495300"/>
            <a:ext cx="3280363" cy="536549"/>
          </a:xfrm>
          <a:prstGeom prst="rect">
            <a:avLst/>
          </a:prstGeom>
          <a:solidFill>
            <a:schemeClr val="bg2">
              <a:lumMod val="60000"/>
              <a:lumOff val="40000"/>
            </a:schemeClr>
          </a:solidFill>
          <a:ln>
            <a:noFill/>
          </a:ln>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r>
              <a:rPr lang="es-ES" sz="2400">
                <a:latin typeface="Arial" panose="020B0604020202020204" pitchFamily="34" charset="0"/>
              </a:rPr>
              <a:t>Interruptores Cerrados</a:t>
            </a:r>
          </a:p>
        </p:txBody>
      </p:sp>
      <p:sp>
        <p:nvSpPr>
          <p:cNvPr id="118" name="Text Box 112">
            <a:extLst>
              <a:ext uri="{FF2B5EF4-FFF2-40B4-BE49-F238E27FC236}">
                <a16:creationId xmlns:a16="http://schemas.microsoft.com/office/drawing/2014/main" id="{32BAA6F3-0FD4-4F8C-9E73-62363EEBED8C}"/>
              </a:ext>
            </a:extLst>
          </p:cNvPr>
          <p:cNvSpPr txBox="1">
            <a:spLocks noChangeArrowheads="1"/>
          </p:cNvSpPr>
          <p:nvPr/>
        </p:nvSpPr>
        <p:spPr bwMode="auto">
          <a:xfrm>
            <a:off x="6790562" y="1508139"/>
            <a:ext cx="1903383" cy="536549"/>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R</a:t>
            </a:r>
            <a:r>
              <a:rPr lang="es-ES" sz="2400" baseline="-25000">
                <a:solidFill>
                  <a:srgbClr val="000000"/>
                </a:solidFill>
                <a:latin typeface="Arial" panose="020B0604020202020204" pitchFamily="34" charset="0"/>
              </a:rPr>
              <a:t>2</a:t>
            </a:r>
            <a:r>
              <a:rPr lang="es-ES" sz="2400">
                <a:solidFill>
                  <a:srgbClr val="000000"/>
                </a:solidFill>
                <a:latin typeface="Arial" panose="020B0604020202020204" pitchFamily="34" charset="0"/>
              </a:rPr>
              <a:t> = V'</a:t>
            </a:r>
            <a:r>
              <a:rPr lang="es-ES" sz="2400" baseline="-25000">
                <a:solidFill>
                  <a:srgbClr val="000000"/>
                </a:solidFill>
                <a:latin typeface="Arial" panose="020B0604020202020204" pitchFamily="34" charset="0"/>
              </a:rPr>
              <a:t>2</a:t>
            </a:r>
            <a:r>
              <a:rPr lang="es-ES" sz="2400">
                <a:solidFill>
                  <a:srgbClr val="000000"/>
                </a:solidFill>
                <a:latin typeface="Arial" panose="020B0604020202020204" pitchFamily="34" charset="0"/>
              </a:rPr>
              <a:t> / </a:t>
            </a:r>
            <a:r>
              <a:rPr lang="es-ES" sz="2400">
                <a:solidFill>
                  <a:srgbClr val="000000"/>
                </a:solidFill>
                <a:latin typeface="Comic Sans MS" panose="030F0702030302020204" pitchFamily="66" charset="0"/>
              </a:rPr>
              <a:t>I'</a:t>
            </a:r>
            <a:r>
              <a:rPr lang="es-ES" sz="2400" baseline="-25000">
                <a:solidFill>
                  <a:srgbClr val="000000"/>
                </a:solidFill>
                <a:latin typeface="Arial" panose="020B0604020202020204" pitchFamily="34" charset="0"/>
              </a:rPr>
              <a:t>2</a:t>
            </a:r>
            <a:endParaRPr lang="es-ES" sz="2800">
              <a:solidFill>
                <a:srgbClr val="000000"/>
              </a:solidFill>
              <a:latin typeface="Arial" panose="020B0604020202020204" pitchFamily="34" charset="0"/>
            </a:endParaRPr>
          </a:p>
        </p:txBody>
      </p:sp>
      <p:sp>
        <p:nvSpPr>
          <p:cNvPr id="119" name="CuadroTexto 118">
            <a:extLst>
              <a:ext uri="{FF2B5EF4-FFF2-40B4-BE49-F238E27FC236}">
                <a16:creationId xmlns:a16="http://schemas.microsoft.com/office/drawing/2014/main" id="{CD906B12-653F-4F13-8AE7-1E8815C20DD8}"/>
              </a:ext>
            </a:extLst>
          </p:cNvPr>
          <p:cNvSpPr txBox="1">
            <a:spLocks noChangeArrowheads="1"/>
          </p:cNvSpPr>
          <p:nvPr/>
        </p:nvSpPr>
        <p:spPr bwMode="auto">
          <a:xfrm>
            <a:off x="8725392" y="1537339"/>
            <a:ext cx="9220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s-ES" sz="2400" dirty="0">
                <a:solidFill>
                  <a:srgbClr val="FF0000"/>
                </a:solidFill>
              </a:rPr>
              <a:t>¿V'</a:t>
            </a:r>
            <a:r>
              <a:rPr lang="es-ES" sz="2400" baseline="-25000" dirty="0">
                <a:solidFill>
                  <a:srgbClr val="FF0000"/>
                </a:solidFill>
              </a:rPr>
              <a:t>2</a:t>
            </a:r>
            <a:r>
              <a:rPr lang="es-ES" sz="2400" dirty="0">
                <a:solidFill>
                  <a:srgbClr val="FF0000"/>
                </a:solidFill>
              </a:rPr>
              <a:t>?</a:t>
            </a:r>
          </a:p>
        </p:txBody>
      </p:sp>
      <p:sp>
        <p:nvSpPr>
          <p:cNvPr id="120" name="CuadroTexto 119">
            <a:extLst>
              <a:ext uri="{FF2B5EF4-FFF2-40B4-BE49-F238E27FC236}">
                <a16:creationId xmlns:a16="http://schemas.microsoft.com/office/drawing/2014/main" id="{41F730EC-58C0-43BA-8D8A-31936026D220}"/>
              </a:ext>
            </a:extLst>
          </p:cNvPr>
          <p:cNvSpPr txBox="1">
            <a:spLocks noChangeArrowheads="1"/>
          </p:cNvSpPr>
          <p:nvPr/>
        </p:nvSpPr>
        <p:spPr bwMode="auto">
          <a:xfrm>
            <a:off x="9493400" y="1554820"/>
            <a:ext cx="9460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s-ES" sz="2400" dirty="0">
                <a:solidFill>
                  <a:srgbClr val="FF0000"/>
                </a:solidFill>
              </a:rPr>
              <a:t>¿</a:t>
            </a:r>
            <a:r>
              <a:rPr lang="es-ES" sz="2400" dirty="0">
                <a:solidFill>
                  <a:srgbClr val="FF0000"/>
                </a:solidFill>
                <a:latin typeface="Comic Sans MS" panose="030F0702030302020204" pitchFamily="66" charset="0"/>
              </a:rPr>
              <a:t>I'</a:t>
            </a:r>
            <a:r>
              <a:rPr lang="es-ES" sz="2400" baseline="-25000" dirty="0">
                <a:solidFill>
                  <a:srgbClr val="FF0000"/>
                </a:solidFill>
              </a:rPr>
              <a:t>2</a:t>
            </a:r>
            <a:r>
              <a:rPr lang="es-ES" sz="2400" dirty="0">
                <a:solidFill>
                  <a:srgbClr val="FF0000"/>
                </a:solidFill>
              </a:rPr>
              <a:t>?</a:t>
            </a:r>
          </a:p>
        </p:txBody>
      </p:sp>
      <p:sp>
        <p:nvSpPr>
          <p:cNvPr id="121" name="Text Box 5">
            <a:extLst>
              <a:ext uri="{FF2B5EF4-FFF2-40B4-BE49-F238E27FC236}">
                <a16:creationId xmlns:a16="http://schemas.microsoft.com/office/drawing/2014/main" id="{2F069D30-6BEC-4362-ABAB-A878E449AF00}"/>
              </a:ext>
            </a:extLst>
          </p:cNvPr>
          <p:cNvSpPr txBox="1">
            <a:spLocks noChangeArrowheads="1"/>
          </p:cNvSpPr>
          <p:nvPr/>
        </p:nvSpPr>
        <p:spPr bwMode="auto">
          <a:xfrm>
            <a:off x="5771454" y="1503754"/>
            <a:ext cx="929843" cy="551090"/>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000" tIns="72000" rIns="108000" bIns="108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b="1">
                <a:latin typeface="Arial" panose="020B0604020202020204" pitchFamily="34" charset="0"/>
              </a:rPr>
              <a:t>¿R</a:t>
            </a:r>
            <a:r>
              <a:rPr lang="es-ES" sz="2400" b="1" baseline="-25000">
                <a:latin typeface="Arial" panose="020B0604020202020204" pitchFamily="34" charset="0"/>
              </a:rPr>
              <a:t>2</a:t>
            </a:r>
            <a:r>
              <a:rPr lang="es-ES" sz="2400" b="1">
                <a:latin typeface="Arial" panose="020B0604020202020204" pitchFamily="34" charset="0"/>
              </a:rPr>
              <a:t>?</a:t>
            </a:r>
          </a:p>
        </p:txBody>
      </p:sp>
      <p:sp>
        <p:nvSpPr>
          <p:cNvPr id="124" name="Text Box 121">
            <a:extLst>
              <a:ext uri="{FF2B5EF4-FFF2-40B4-BE49-F238E27FC236}">
                <a16:creationId xmlns:a16="http://schemas.microsoft.com/office/drawing/2014/main" id="{2BBA8457-4C68-4FE9-8028-4C734D4D423B}"/>
              </a:ext>
            </a:extLst>
          </p:cNvPr>
          <p:cNvSpPr txBox="1">
            <a:spLocks noChangeArrowheads="1"/>
          </p:cNvSpPr>
          <p:nvPr/>
        </p:nvSpPr>
        <p:spPr bwMode="auto">
          <a:xfrm>
            <a:off x="6586392" y="4031724"/>
            <a:ext cx="1218901"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 R</a:t>
            </a:r>
            <a:r>
              <a:rPr lang="es-ES" sz="2400" baseline="-25000" dirty="0">
                <a:solidFill>
                  <a:srgbClr val="000000"/>
                </a:solidFill>
                <a:latin typeface="Arial" panose="020B0604020202020204" pitchFamily="34" charset="0"/>
                <a:sym typeface="Symbol" panose="05050102010706020507" pitchFamily="18" charset="2"/>
              </a:rPr>
              <a:t>3</a:t>
            </a:r>
            <a:r>
              <a:rPr lang="es-ES" sz="2400" dirty="0">
                <a:solidFill>
                  <a:srgbClr val="000000"/>
                </a:solidFill>
                <a:latin typeface="Arial" panose="020B0604020202020204" pitchFamily="34" charset="0"/>
                <a:sym typeface="Symbol" panose="05050102010706020507" pitchFamily="18" charset="2"/>
              </a:rPr>
              <a:t> </a:t>
            </a:r>
            <a:r>
              <a:rPr lang="es-ES" sz="2400" dirty="0">
                <a:solidFill>
                  <a:srgbClr val="000000"/>
                </a:solidFill>
                <a:latin typeface="Comic Sans MS" panose="030F0702030302020204" pitchFamily="66" charset="0"/>
                <a:sym typeface="Symbol" panose="05050102010706020507" pitchFamily="18" charset="2"/>
              </a:rPr>
              <a:t>I</a:t>
            </a:r>
            <a:r>
              <a:rPr lang="es-ES" sz="2400" baseline="-25000" dirty="0">
                <a:solidFill>
                  <a:srgbClr val="000000"/>
                </a:solidFill>
                <a:latin typeface="Arial" panose="020B0604020202020204" pitchFamily="34" charset="0"/>
                <a:sym typeface="Symbol" panose="05050102010706020507" pitchFamily="18" charset="2"/>
              </a:rPr>
              <a:t>3</a:t>
            </a:r>
            <a:r>
              <a:rPr lang="es-ES" sz="2400" dirty="0">
                <a:solidFill>
                  <a:srgbClr val="000000"/>
                </a:solidFill>
                <a:latin typeface="Arial" panose="020B0604020202020204" pitchFamily="34" charset="0"/>
                <a:sym typeface="Symbol" panose="05050102010706020507" pitchFamily="18" charset="2"/>
              </a:rPr>
              <a:t>’</a:t>
            </a:r>
            <a:endParaRPr lang="es-ES" sz="2400" dirty="0">
              <a:solidFill>
                <a:srgbClr val="FF0000"/>
              </a:solidFill>
              <a:latin typeface="Arial" panose="020B0604020202020204" pitchFamily="34" charset="0"/>
              <a:sym typeface="Symbol" panose="05050102010706020507" pitchFamily="18" charset="2"/>
            </a:endParaRPr>
          </a:p>
        </p:txBody>
      </p:sp>
      <p:sp>
        <p:nvSpPr>
          <p:cNvPr id="125" name="Rectangle 4">
            <a:extLst>
              <a:ext uri="{FF2B5EF4-FFF2-40B4-BE49-F238E27FC236}">
                <a16:creationId xmlns:a16="http://schemas.microsoft.com/office/drawing/2014/main" id="{152DECD5-3248-4C80-8B22-2DE4E0D81945}"/>
              </a:ext>
            </a:extLst>
          </p:cNvPr>
          <p:cNvSpPr>
            <a:spLocks noChangeArrowheads="1"/>
          </p:cNvSpPr>
          <p:nvPr/>
        </p:nvSpPr>
        <p:spPr bwMode="auto">
          <a:xfrm>
            <a:off x="1721549" y="3825240"/>
            <a:ext cx="1703008"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3333FF"/>
                </a:solidFill>
                <a:latin typeface="Arial" panose="020B0604020202020204" pitchFamily="34" charset="0"/>
                <a:sym typeface="Symbol" panose="05050102010706020507" pitchFamily="18" charset="2"/>
              </a:rPr>
              <a:t>R</a:t>
            </a:r>
            <a:r>
              <a:rPr lang="es-ES" sz="2400" baseline="-25000">
                <a:solidFill>
                  <a:srgbClr val="3333FF"/>
                </a:solidFill>
                <a:latin typeface="Arial" panose="020B0604020202020204" pitchFamily="34" charset="0"/>
                <a:sym typeface="Symbol" panose="05050102010706020507" pitchFamily="18" charset="2"/>
              </a:rPr>
              <a:t>1</a:t>
            </a:r>
            <a:r>
              <a:rPr lang="es-ES" sz="2400">
                <a:solidFill>
                  <a:srgbClr val="3333FF"/>
                </a:solidFill>
                <a:latin typeface="Arial" panose="020B0604020202020204" pitchFamily="34" charset="0"/>
                <a:sym typeface="Symbol" panose="05050102010706020507" pitchFamily="18" charset="2"/>
              </a:rPr>
              <a:t> = 300 </a:t>
            </a:r>
          </a:p>
        </p:txBody>
      </p:sp>
      <p:sp>
        <p:nvSpPr>
          <p:cNvPr id="126" name="Rectangle 5">
            <a:extLst>
              <a:ext uri="{FF2B5EF4-FFF2-40B4-BE49-F238E27FC236}">
                <a16:creationId xmlns:a16="http://schemas.microsoft.com/office/drawing/2014/main" id="{75627D91-FCB0-4C1D-95B5-BC18E8DB6D89}"/>
              </a:ext>
            </a:extLst>
          </p:cNvPr>
          <p:cNvSpPr>
            <a:spLocks noChangeArrowheads="1"/>
          </p:cNvSpPr>
          <p:nvPr/>
        </p:nvSpPr>
        <p:spPr bwMode="auto">
          <a:xfrm>
            <a:off x="1721549" y="3284347"/>
            <a:ext cx="1703008"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3333FF"/>
                </a:solidFill>
                <a:latin typeface="Arial" panose="020B0604020202020204" pitchFamily="34" charset="0"/>
                <a:sym typeface="Symbol" panose="05050102010706020507" pitchFamily="18" charset="2"/>
              </a:rPr>
              <a:t>R</a:t>
            </a:r>
            <a:r>
              <a:rPr lang="es-ES" sz="2400" baseline="-25000">
                <a:solidFill>
                  <a:srgbClr val="3333FF"/>
                </a:solidFill>
                <a:latin typeface="Arial" panose="020B0604020202020204" pitchFamily="34" charset="0"/>
                <a:sym typeface="Symbol" panose="05050102010706020507" pitchFamily="18" charset="2"/>
              </a:rPr>
              <a:t>3</a:t>
            </a:r>
            <a:r>
              <a:rPr lang="es-ES" sz="2400">
                <a:solidFill>
                  <a:srgbClr val="3333FF"/>
                </a:solidFill>
                <a:latin typeface="Arial" panose="020B0604020202020204" pitchFamily="34" charset="0"/>
                <a:sym typeface="Symbol" panose="05050102010706020507" pitchFamily="18" charset="2"/>
              </a:rPr>
              <a:t> = 100 </a:t>
            </a:r>
          </a:p>
        </p:txBody>
      </p:sp>
      <p:sp>
        <p:nvSpPr>
          <p:cNvPr id="127" name="Rectangle 6">
            <a:extLst>
              <a:ext uri="{FF2B5EF4-FFF2-40B4-BE49-F238E27FC236}">
                <a16:creationId xmlns:a16="http://schemas.microsoft.com/office/drawing/2014/main" id="{287FAE00-751E-4B51-A337-AB999564D0F0}"/>
              </a:ext>
            </a:extLst>
          </p:cNvPr>
          <p:cNvSpPr>
            <a:spLocks noChangeArrowheads="1"/>
          </p:cNvSpPr>
          <p:nvPr/>
        </p:nvSpPr>
        <p:spPr bwMode="auto">
          <a:xfrm>
            <a:off x="3560763" y="3841115"/>
            <a:ext cx="1703008"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3333FF"/>
                </a:solidFill>
                <a:latin typeface="Arial" panose="020B0604020202020204" pitchFamily="34" charset="0"/>
                <a:sym typeface="Symbol" panose="05050102010706020507" pitchFamily="18" charset="2"/>
              </a:rPr>
              <a:t>R</a:t>
            </a:r>
            <a:r>
              <a:rPr lang="es-ES" sz="2400" baseline="-25000">
                <a:solidFill>
                  <a:srgbClr val="3333FF"/>
                </a:solidFill>
                <a:latin typeface="Arial" panose="020B0604020202020204" pitchFamily="34" charset="0"/>
                <a:sym typeface="Symbol" panose="05050102010706020507" pitchFamily="18" charset="2"/>
              </a:rPr>
              <a:t>4</a:t>
            </a:r>
            <a:r>
              <a:rPr lang="es-ES" sz="2400">
                <a:solidFill>
                  <a:srgbClr val="3333FF"/>
                </a:solidFill>
                <a:latin typeface="Arial" panose="020B0604020202020204" pitchFamily="34" charset="0"/>
                <a:sym typeface="Symbol" panose="05050102010706020507" pitchFamily="18" charset="2"/>
              </a:rPr>
              <a:t> = 300 </a:t>
            </a:r>
          </a:p>
        </p:txBody>
      </p:sp>
      <p:sp>
        <p:nvSpPr>
          <p:cNvPr id="128" name="Rectangle 7">
            <a:extLst>
              <a:ext uri="{FF2B5EF4-FFF2-40B4-BE49-F238E27FC236}">
                <a16:creationId xmlns:a16="http://schemas.microsoft.com/office/drawing/2014/main" id="{3AC9681D-644A-4F59-B3D9-183A82B55EFE}"/>
              </a:ext>
            </a:extLst>
          </p:cNvPr>
          <p:cNvSpPr>
            <a:spLocks noChangeArrowheads="1"/>
          </p:cNvSpPr>
          <p:nvPr/>
        </p:nvSpPr>
        <p:spPr bwMode="auto">
          <a:xfrm>
            <a:off x="3718814" y="3185922"/>
            <a:ext cx="1428894" cy="65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3200">
                <a:solidFill>
                  <a:srgbClr val="3333FF"/>
                </a:solidFill>
                <a:latin typeface="Arial" panose="020B0604020202020204" pitchFamily="34" charset="0"/>
                <a:sym typeface="Symbol" panose="05050102010706020507" pitchFamily="18" charset="2"/>
              </a:rPr>
              <a:t></a:t>
            </a:r>
            <a:r>
              <a:rPr lang="es-ES" sz="2400">
                <a:solidFill>
                  <a:srgbClr val="3333FF"/>
                </a:solidFill>
                <a:latin typeface="Arial" panose="020B0604020202020204" pitchFamily="34" charset="0"/>
                <a:sym typeface="Symbol" panose="05050102010706020507" pitchFamily="18" charset="2"/>
              </a:rPr>
              <a:t> = 1,5 V</a:t>
            </a:r>
          </a:p>
        </p:txBody>
      </p:sp>
      <p:sp>
        <p:nvSpPr>
          <p:cNvPr id="129" name="Text Box 112">
            <a:extLst>
              <a:ext uri="{FF2B5EF4-FFF2-40B4-BE49-F238E27FC236}">
                <a16:creationId xmlns:a16="http://schemas.microsoft.com/office/drawing/2014/main" id="{792403BA-230F-441E-98B9-DFBD90D7B25E}"/>
              </a:ext>
            </a:extLst>
          </p:cNvPr>
          <p:cNvSpPr txBox="1">
            <a:spLocks noChangeArrowheads="1"/>
          </p:cNvSpPr>
          <p:nvPr/>
        </p:nvSpPr>
        <p:spPr bwMode="auto">
          <a:xfrm>
            <a:off x="1826796" y="5435297"/>
            <a:ext cx="1418759" cy="587441"/>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R = V / </a:t>
            </a:r>
            <a:r>
              <a:rPr lang="es-ES" sz="2400" dirty="0">
                <a:solidFill>
                  <a:srgbClr val="000000"/>
                </a:solidFill>
                <a:latin typeface="Comic Sans MS" panose="030F0702030302020204" pitchFamily="66" charset="0"/>
              </a:rPr>
              <a:t>I</a:t>
            </a:r>
            <a:endParaRPr lang="es-ES" sz="2800" dirty="0">
              <a:solidFill>
                <a:srgbClr val="000000"/>
              </a:solidFill>
              <a:latin typeface="Arial" panose="020B0604020202020204" pitchFamily="34" charset="0"/>
            </a:endParaRPr>
          </a:p>
        </p:txBody>
      </p:sp>
      <p:sp>
        <p:nvSpPr>
          <p:cNvPr id="131" name="Text Box 112">
            <a:extLst>
              <a:ext uri="{FF2B5EF4-FFF2-40B4-BE49-F238E27FC236}">
                <a16:creationId xmlns:a16="http://schemas.microsoft.com/office/drawing/2014/main" id="{9408D66E-A1FF-42BC-95B7-E21E09B2BA15}"/>
              </a:ext>
            </a:extLst>
          </p:cNvPr>
          <p:cNvSpPr txBox="1">
            <a:spLocks noChangeArrowheads="1"/>
          </p:cNvSpPr>
          <p:nvPr/>
        </p:nvSpPr>
        <p:spPr bwMode="auto">
          <a:xfrm>
            <a:off x="1817814" y="4794523"/>
            <a:ext cx="1425171" cy="587441"/>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V = R </a:t>
            </a:r>
            <a:r>
              <a:rPr lang="es-ES" sz="2400">
                <a:solidFill>
                  <a:srgbClr val="000000"/>
                </a:solidFill>
                <a:latin typeface="Comic Sans MS" panose="030F0702030302020204" pitchFamily="66" charset="0"/>
              </a:rPr>
              <a:t>I</a:t>
            </a:r>
            <a:endParaRPr lang="es-ES" sz="2800">
              <a:solidFill>
                <a:srgbClr val="000000"/>
              </a:solidFill>
              <a:latin typeface="Arial" panose="020B0604020202020204" pitchFamily="34" charset="0"/>
            </a:endParaRPr>
          </a:p>
        </p:txBody>
      </p:sp>
      <p:sp>
        <p:nvSpPr>
          <p:cNvPr id="132" name="Text Box 112">
            <a:extLst>
              <a:ext uri="{FF2B5EF4-FFF2-40B4-BE49-F238E27FC236}">
                <a16:creationId xmlns:a16="http://schemas.microsoft.com/office/drawing/2014/main" id="{37EFB8D4-49C7-4B80-9018-107FAFD274C0}"/>
              </a:ext>
            </a:extLst>
          </p:cNvPr>
          <p:cNvSpPr txBox="1">
            <a:spLocks noChangeArrowheads="1"/>
          </p:cNvSpPr>
          <p:nvPr/>
        </p:nvSpPr>
        <p:spPr bwMode="auto">
          <a:xfrm>
            <a:off x="1817815" y="6081473"/>
            <a:ext cx="1425171" cy="587441"/>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None/>
            </a:pPr>
            <a:r>
              <a:rPr lang="es-ES" sz="2400">
                <a:solidFill>
                  <a:srgbClr val="000000"/>
                </a:solidFill>
                <a:latin typeface="Comic Sans MS" panose="030F0702030302020204" pitchFamily="66" charset="0"/>
              </a:rPr>
              <a:t>I </a:t>
            </a:r>
            <a:r>
              <a:rPr lang="es-ES" sz="2400">
                <a:solidFill>
                  <a:srgbClr val="000000"/>
                </a:solidFill>
                <a:latin typeface="Arial" panose="020B0604020202020204" pitchFamily="34" charset="0"/>
              </a:rPr>
              <a:t>= V / R</a:t>
            </a:r>
            <a:endParaRPr lang="es-ES" sz="2800">
              <a:solidFill>
                <a:srgbClr val="000000"/>
              </a:solidFill>
              <a:latin typeface="Arial" panose="020B0604020202020204" pitchFamily="34" charset="0"/>
            </a:endParaRPr>
          </a:p>
        </p:txBody>
      </p:sp>
      <p:sp>
        <p:nvSpPr>
          <p:cNvPr id="133" name="Text Box 131">
            <a:extLst>
              <a:ext uri="{FF2B5EF4-FFF2-40B4-BE49-F238E27FC236}">
                <a16:creationId xmlns:a16="http://schemas.microsoft.com/office/drawing/2014/main" id="{419E296C-DF89-4609-80BB-632C3B714438}"/>
              </a:ext>
            </a:extLst>
          </p:cNvPr>
          <p:cNvSpPr txBox="1">
            <a:spLocks noChangeArrowheads="1"/>
          </p:cNvSpPr>
          <p:nvPr/>
        </p:nvSpPr>
        <p:spPr bwMode="auto">
          <a:xfrm>
            <a:off x="7230630" y="4772092"/>
            <a:ext cx="1916848"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latin typeface="Arial" panose="020B0604020202020204" pitchFamily="34" charset="0"/>
                <a:sym typeface="Symbol" panose="05050102010706020507" pitchFamily="18" charset="2"/>
              </a:rPr>
              <a:t>= 1,5 / 700 A</a:t>
            </a:r>
            <a:endParaRPr lang="es-ES" sz="2400" dirty="0">
              <a:solidFill>
                <a:srgbClr val="FF0000"/>
              </a:solidFill>
              <a:latin typeface="Arial" panose="020B0604020202020204" pitchFamily="34" charset="0"/>
              <a:sym typeface="Symbol" panose="05050102010706020507" pitchFamily="18" charset="2"/>
            </a:endParaRPr>
          </a:p>
        </p:txBody>
      </p:sp>
      <p:sp>
        <p:nvSpPr>
          <p:cNvPr id="123" name="CuadroTexto 122">
            <a:extLst>
              <a:ext uri="{FF2B5EF4-FFF2-40B4-BE49-F238E27FC236}">
                <a16:creationId xmlns:a16="http://schemas.microsoft.com/office/drawing/2014/main" id="{D2DCAC3B-9064-4377-A7BD-110CBDFD1367}"/>
              </a:ext>
            </a:extLst>
          </p:cNvPr>
          <p:cNvSpPr txBox="1">
            <a:spLocks noChangeArrowheads="1"/>
          </p:cNvSpPr>
          <p:nvPr/>
        </p:nvSpPr>
        <p:spPr bwMode="auto">
          <a:xfrm>
            <a:off x="5946771" y="2564656"/>
            <a:ext cx="9220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s-ES" sz="2400" dirty="0">
                <a:solidFill>
                  <a:srgbClr val="FF0000"/>
                </a:solidFill>
              </a:rPr>
              <a:t>¿V'</a:t>
            </a:r>
            <a:r>
              <a:rPr lang="es-ES" sz="2400" baseline="-25000" dirty="0">
                <a:solidFill>
                  <a:srgbClr val="FF0000"/>
                </a:solidFill>
              </a:rPr>
              <a:t>2</a:t>
            </a:r>
            <a:r>
              <a:rPr lang="es-ES" sz="2400" dirty="0">
                <a:solidFill>
                  <a:srgbClr val="FF0000"/>
                </a:solidFill>
              </a:rPr>
              <a:t>?</a:t>
            </a:r>
          </a:p>
        </p:txBody>
      </p:sp>
    </p:spTree>
    <p:extLst>
      <p:ext uri="{BB962C8B-B14F-4D97-AF65-F5344CB8AC3E}">
        <p14:creationId xmlns:p14="http://schemas.microsoft.com/office/powerpoint/2010/main" val="16843390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grpId="0" nodeType="withEffect">
                                  <p:stCondLst>
                                    <p:cond delay="0"/>
                                  </p:stCondLst>
                                  <p:childTnLst>
                                    <p:set>
                                      <p:cBhvr>
                                        <p:cTn id="6" dur="1" fill="hold">
                                          <p:stCondLst>
                                            <p:cond delay="0"/>
                                          </p:stCondLst>
                                        </p:cTn>
                                        <p:tgtEl>
                                          <p:spTgt spid="123"/>
                                        </p:tgtEl>
                                        <p:attrNameLst>
                                          <p:attrName>style.visibility</p:attrName>
                                        </p:attrNameLst>
                                      </p:cBhvr>
                                      <p:to>
                                        <p:strVal val="visible"/>
                                      </p:to>
                                    </p:set>
                                    <p:anim calcmode="lin" valueType="num">
                                      <p:cBhvr>
                                        <p:cTn id="7" dur="500" fill="hold"/>
                                        <p:tgtEl>
                                          <p:spTgt spid="123"/>
                                        </p:tgtEl>
                                        <p:attrNameLst>
                                          <p:attrName>ppt_w</p:attrName>
                                        </p:attrNameLst>
                                      </p:cBhvr>
                                      <p:tavLst>
                                        <p:tav tm="0">
                                          <p:val>
                                            <p:strVal val="2/3*#ppt_w"/>
                                          </p:val>
                                        </p:tav>
                                        <p:tav tm="100000">
                                          <p:val>
                                            <p:strVal val="#ppt_w"/>
                                          </p:val>
                                        </p:tav>
                                      </p:tavLst>
                                    </p:anim>
                                    <p:anim calcmode="lin" valueType="num">
                                      <p:cBhvr>
                                        <p:cTn id="8" dur="500" fill="hold"/>
                                        <p:tgtEl>
                                          <p:spTgt spid="123"/>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41"/>
                                        </p:tgtEl>
                                        <p:attrNameLst>
                                          <p:attrName>style.visibility</p:attrName>
                                        </p:attrNameLst>
                                      </p:cBhvr>
                                      <p:to>
                                        <p:strVal val="visible"/>
                                      </p:to>
                                    </p:set>
                                    <p:animEffect transition="in" filter="wipe(left)">
                                      <p:cBhvr>
                                        <p:cTn id="13" dur="500"/>
                                        <p:tgtEl>
                                          <p:spTgt spid="141"/>
                                        </p:tgtEl>
                                      </p:cBhvr>
                                    </p:animEffect>
                                  </p:childTnLst>
                                </p:cTn>
                              </p:par>
                            </p:childTnLst>
                          </p:cTn>
                        </p:par>
                        <p:par>
                          <p:cTn id="14" fill="hold">
                            <p:stCondLst>
                              <p:cond delay="500"/>
                            </p:stCondLst>
                            <p:childTnLst>
                              <p:par>
                                <p:cTn id="15" presetID="12" presetClass="entr" presetSubtype="4" fill="hold" grpId="0" nodeType="afterEffect">
                                  <p:stCondLst>
                                    <p:cond delay="0"/>
                                  </p:stCondLst>
                                  <p:childTnLst>
                                    <p:set>
                                      <p:cBhvr>
                                        <p:cTn id="16" dur="1" fill="hold">
                                          <p:stCondLst>
                                            <p:cond delay="0"/>
                                          </p:stCondLst>
                                        </p:cTn>
                                        <p:tgtEl>
                                          <p:spTgt spid="130"/>
                                        </p:tgtEl>
                                        <p:attrNameLst>
                                          <p:attrName>style.visibility</p:attrName>
                                        </p:attrNameLst>
                                      </p:cBhvr>
                                      <p:to>
                                        <p:strVal val="visible"/>
                                      </p:to>
                                    </p:set>
                                    <p:anim calcmode="lin" valueType="num">
                                      <p:cBhvr additive="base">
                                        <p:cTn id="17" dur="500"/>
                                        <p:tgtEl>
                                          <p:spTgt spid="130"/>
                                        </p:tgtEl>
                                        <p:attrNameLst>
                                          <p:attrName>ppt_y</p:attrName>
                                        </p:attrNameLst>
                                      </p:cBhvr>
                                      <p:tavLst>
                                        <p:tav tm="0">
                                          <p:val>
                                            <p:strVal val="#ppt_y+#ppt_h*1.125000"/>
                                          </p:val>
                                        </p:tav>
                                        <p:tav tm="100000">
                                          <p:val>
                                            <p:strVal val="#ppt_y"/>
                                          </p:val>
                                        </p:tav>
                                      </p:tavLst>
                                    </p:anim>
                                    <p:animEffect transition="in" filter="wipe(up)">
                                      <p:cBhvr>
                                        <p:cTn id="18" dur="500"/>
                                        <p:tgtEl>
                                          <p:spTgt spid="13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24"/>
                                        </p:tgtEl>
                                        <p:attrNameLst>
                                          <p:attrName>style.visibility</p:attrName>
                                        </p:attrNameLst>
                                      </p:cBhvr>
                                      <p:to>
                                        <p:strVal val="visible"/>
                                      </p:to>
                                    </p:set>
                                    <p:animEffect transition="in" filter="wipe(left)">
                                      <p:cBhvr>
                                        <p:cTn id="23" dur="500"/>
                                        <p:tgtEl>
                                          <p:spTgt spid="12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43"/>
                                        </p:tgtEl>
                                        <p:attrNameLst>
                                          <p:attrName>style.visibility</p:attrName>
                                        </p:attrNameLst>
                                      </p:cBhvr>
                                      <p:to>
                                        <p:strVal val="visible"/>
                                      </p:to>
                                    </p:set>
                                    <p:animEffect transition="in" filter="wipe(left)">
                                      <p:cBhvr>
                                        <p:cTn id="28" dur="500"/>
                                        <p:tgtEl>
                                          <p:spTgt spid="143"/>
                                        </p:tgtEl>
                                      </p:cBhvr>
                                    </p:animEffect>
                                  </p:childTnLst>
                                </p:cTn>
                              </p:par>
                            </p:childTnLst>
                          </p:cTn>
                        </p:par>
                        <p:par>
                          <p:cTn id="29" fill="hold">
                            <p:stCondLst>
                              <p:cond delay="500"/>
                            </p:stCondLst>
                            <p:childTnLst>
                              <p:par>
                                <p:cTn id="30" presetID="12" presetClass="entr" presetSubtype="4" fill="hold" grpId="0" nodeType="afterEffect">
                                  <p:stCondLst>
                                    <p:cond delay="0"/>
                                  </p:stCondLst>
                                  <p:childTnLst>
                                    <p:set>
                                      <p:cBhvr>
                                        <p:cTn id="31" dur="1" fill="hold">
                                          <p:stCondLst>
                                            <p:cond delay="0"/>
                                          </p:stCondLst>
                                        </p:cTn>
                                        <p:tgtEl>
                                          <p:spTgt spid="144"/>
                                        </p:tgtEl>
                                        <p:attrNameLst>
                                          <p:attrName>style.visibility</p:attrName>
                                        </p:attrNameLst>
                                      </p:cBhvr>
                                      <p:to>
                                        <p:strVal val="visible"/>
                                      </p:to>
                                    </p:set>
                                    <p:anim calcmode="lin" valueType="num">
                                      <p:cBhvr additive="base">
                                        <p:cTn id="32" dur="500"/>
                                        <p:tgtEl>
                                          <p:spTgt spid="144"/>
                                        </p:tgtEl>
                                        <p:attrNameLst>
                                          <p:attrName>ppt_y</p:attrName>
                                        </p:attrNameLst>
                                      </p:cBhvr>
                                      <p:tavLst>
                                        <p:tav tm="0">
                                          <p:val>
                                            <p:strVal val="#ppt_y+#ppt_h*1.125000"/>
                                          </p:val>
                                        </p:tav>
                                        <p:tav tm="100000">
                                          <p:val>
                                            <p:strVal val="#ppt_y"/>
                                          </p:val>
                                        </p:tav>
                                      </p:tavLst>
                                    </p:anim>
                                    <p:animEffect transition="in" filter="wipe(up)">
                                      <p:cBhvr>
                                        <p:cTn id="33" dur="500"/>
                                        <p:tgtEl>
                                          <p:spTgt spid="144"/>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133"/>
                                        </p:tgtEl>
                                        <p:attrNameLst>
                                          <p:attrName>style.visibility</p:attrName>
                                        </p:attrNameLst>
                                      </p:cBhvr>
                                      <p:to>
                                        <p:strVal val="visible"/>
                                      </p:to>
                                    </p:set>
                                    <p:animEffect transition="in" filter="wipe(left)">
                                      <p:cBhvr>
                                        <p:cTn id="37" dur="500"/>
                                        <p:tgtEl>
                                          <p:spTgt spid="13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5"/>
                                        </p:tgtEl>
                                        <p:attrNameLst>
                                          <p:attrName>style.visibility</p:attrName>
                                        </p:attrNameLst>
                                      </p:cBhvr>
                                      <p:to>
                                        <p:strVal val="visible"/>
                                      </p:to>
                                    </p:set>
                                    <p:animEffect transition="in" filter="wipe(left)">
                                      <p:cBhvr>
                                        <p:cTn id="42"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p:bldP spid="143" grpId="0"/>
      <p:bldP spid="144" grpId="0"/>
      <p:bldP spid="145" grpId="0" animBg="1"/>
      <p:bldP spid="130" grpId="0"/>
      <p:bldP spid="124" grpId="0"/>
      <p:bldP spid="133" grpId="0"/>
      <p:bldP spid="1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ctangle 232">
            <a:extLst>
              <a:ext uri="{FF2B5EF4-FFF2-40B4-BE49-F238E27FC236}">
                <a16:creationId xmlns:a16="http://schemas.microsoft.com/office/drawing/2014/main" id="{84036DCE-86EF-47F7-A332-B8D9F5CB4960}"/>
              </a:ext>
            </a:extLst>
          </p:cNvPr>
          <p:cNvSpPr>
            <a:spLocks noChangeArrowheads="1"/>
          </p:cNvSpPr>
          <p:nvPr/>
        </p:nvSpPr>
        <p:spPr bwMode="auto">
          <a:xfrm>
            <a:off x="3463829" y="6222572"/>
            <a:ext cx="585788" cy="498476"/>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82800" rIns="90000" bIns="8280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es-ES" b="1">
              <a:solidFill>
                <a:srgbClr val="3333FF"/>
              </a:solidFill>
              <a:latin typeface="Comic Sans MS" panose="030F0702030302020204" pitchFamily="66" charset="0"/>
            </a:endParaRPr>
          </a:p>
        </p:txBody>
      </p:sp>
      <p:grpSp>
        <p:nvGrpSpPr>
          <p:cNvPr id="59626" name="Group 234"/>
          <p:cNvGrpSpPr>
            <a:grpSpLocks/>
          </p:cNvGrpSpPr>
          <p:nvPr/>
        </p:nvGrpSpPr>
        <p:grpSpPr bwMode="auto">
          <a:xfrm>
            <a:off x="1746251" y="5381161"/>
            <a:ext cx="6370638" cy="501651"/>
            <a:chOff x="1100" y="3497"/>
            <a:chExt cx="4013" cy="316"/>
          </a:xfrm>
        </p:grpSpPr>
        <p:sp>
          <p:nvSpPr>
            <p:cNvPr id="13433" name="Rectangle 232"/>
            <p:cNvSpPr>
              <a:spLocks noChangeArrowheads="1"/>
            </p:cNvSpPr>
            <p:nvPr/>
          </p:nvSpPr>
          <p:spPr bwMode="auto">
            <a:xfrm>
              <a:off x="1100" y="3499"/>
              <a:ext cx="369" cy="314"/>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82800" rIns="90000" bIns="8280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es-ES" b="1">
                <a:solidFill>
                  <a:srgbClr val="3333FF"/>
                </a:solidFill>
                <a:latin typeface="Comic Sans MS" panose="030F0702030302020204" pitchFamily="66" charset="0"/>
              </a:endParaRPr>
            </a:p>
          </p:txBody>
        </p:sp>
        <p:sp>
          <p:nvSpPr>
            <p:cNvPr id="13434" name="Rectangle 233"/>
            <p:cNvSpPr>
              <a:spLocks noChangeArrowheads="1"/>
            </p:cNvSpPr>
            <p:nvPr/>
          </p:nvSpPr>
          <p:spPr bwMode="auto">
            <a:xfrm>
              <a:off x="4054" y="3497"/>
              <a:ext cx="1059" cy="313"/>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82800" rIns="90000" bIns="8280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es-ES" b="1">
                <a:solidFill>
                  <a:srgbClr val="3333FF"/>
                </a:solidFill>
                <a:latin typeface="Comic Sans MS" panose="030F0702030302020204" pitchFamily="66" charset="0"/>
              </a:endParaRPr>
            </a:p>
          </p:txBody>
        </p:sp>
      </p:grpSp>
      <p:sp>
        <p:nvSpPr>
          <p:cNvPr id="59622" name="Text Box 108"/>
          <p:cNvSpPr txBox="1">
            <a:spLocks noChangeArrowheads="1"/>
          </p:cNvSpPr>
          <p:nvPr/>
        </p:nvSpPr>
        <p:spPr bwMode="auto">
          <a:xfrm>
            <a:off x="1746251" y="5365294"/>
            <a:ext cx="4629514"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Comic Sans MS" panose="030F0702030302020204" pitchFamily="66" charset="0"/>
              </a:rPr>
              <a:t>I</a:t>
            </a:r>
            <a:r>
              <a:rPr lang="es-ES" sz="2400" baseline="-25000" dirty="0">
                <a:solidFill>
                  <a:srgbClr val="000000"/>
                </a:solidFill>
                <a:latin typeface="Arial" panose="020B0604020202020204" pitchFamily="34" charset="0"/>
              </a:rPr>
              <a:t>2</a:t>
            </a:r>
            <a:r>
              <a:rPr lang="es-ES" sz="2400" dirty="0">
                <a:solidFill>
                  <a:srgbClr val="000000"/>
                </a:solidFill>
                <a:latin typeface="Arial" panose="020B0604020202020204" pitchFamily="34" charset="0"/>
              </a:rPr>
              <a:t>’ </a:t>
            </a:r>
            <a:r>
              <a:rPr lang="es-ES" sz="2400" dirty="0">
                <a:solidFill>
                  <a:srgbClr val="000000"/>
                </a:solidFill>
                <a:latin typeface="Arial" panose="020B0604020202020204" pitchFamily="34" charset="0"/>
                <a:sym typeface="Symbol" panose="05050102010706020507" pitchFamily="18" charset="2"/>
              </a:rPr>
              <a:t>= </a:t>
            </a:r>
            <a:r>
              <a:rPr lang="es-ES" sz="2400" dirty="0">
                <a:solidFill>
                  <a:srgbClr val="000000"/>
                </a:solidFill>
                <a:latin typeface="Comic Sans MS" panose="030F0702030302020204" pitchFamily="66" charset="0"/>
                <a:sym typeface="Symbol" panose="05050102010706020507" pitchFamily="18" charset="2"/>
              </a:rPr>
              <a:t>I</a:t>
            </a:r>
            <a:r>
              <a:rPr lang="es-ES" sz="2400" baseline="-25000" dirty="0">
                <a:solidFill>
                  <a:srgbClr val="000000"/>
                </a:solidFill>
                <a:latin typeface="Arial" panose="020B0604020202020204" pitchFamily="34" charset="0"/>
                <a:sym typeface="Symbol" panose="05050102010706020507" pitchFamily="18" charset="2"/>
              </a:rPr>
              <a:t>1</a:t>
            </a:r>
            <a:r>
              <a:rPr lang="es-ES" sz="2400" dirty="0">
                <a:solidFill>
                  <a:srgbClr val="000000"/>
                </a:solidFill>
                <a:latin typeface="Arial" panose="020B0604020202020204" pitchFamily="34" charset="0"/>
                <a:sym typeface="Symbol" panose="05050102010706020507" pitchFamily="18" charset="2"/>
              </a:rPr>
              <a:t>’  </a:t>
            </a:r>
            <a:r>
              <a:rPr lang="es-ES" sz="2400" dirty="0">
                <a:solidFill>
                  <a:srgbClr val="000000"/>
                </a:solidFill>
                <a:latin typeface="Comic Sans MS" panose="030F0702030302020204" pitchFamily="66" charset="0"/>
                <a:sym typeface="Symbol" panose="05050102010706020507" pitchFamily="18" charset="2"/>
              </a:rPr>
              <a:t>I</a:t>
            </a:r>
            <a:r>
              <a:rPr lang="es-ES" sz="2400" baseline="-25000" dirty="0">
                <a:solidFill>
                  <a:srgbClr val="000000"/>
                </a:solidFill>
                <a:latin typeface="Arial" panose="020B0604020202020204" pitchFamily="34" charset="0"/>
                <a:sym typeface="Symbol" panose="05050102010706020507" pitchFamily="18" charset="2"/>
              </a:rPr>
              <a:t>3</a:t>
            </a:r>
            <a:r>
              <a:rPr lang="es-ES" sz="2400" dirty="0">
                <a:solidFill>
                  <a:srgbClr val="000000"/>
                </a:solidFill>
                <a:latin typeface="Arial" panose="020B0604020202020204" pitchFamily="34" charset="0"/>
                <a:sym typeface="Symbol" panose="05050102010706020507" pitchFamily="18" charset="2"/>
              </a:rPr>
              <a:t>’ = 3 / 700  1,5 /700</a:t>
            </a:r>
            <a:endParaRPr lang="es-ES" sz="2400" dirty="0">
              <a:solidFill>
                <a:srgbClr val="FF0000"/>
              </a:solidFill>
              <a:latin typeface="Arial" panose="020B0604020202020204" pitchFamily="34" charset="0"/>
              <a:sym typeface="Symbol" panose="05050102010706020507" pitchFamily="18" charset="2"/>
            </a:endParaRPr>
          </a:p>
        </p:txBody>
      </p:sp>
      <p:sp>
        <p:nvSpPr>
          <p:cNvPr id="482427" name="Text Box 123"/>
          <p:cNvSpPr txBox="1">
            <a:spLocks noChangeArrowheads="1"/>
          </p:cNvSpPr>
          <p:nvPr/>
        </p:nvSpPr>
        <p:spPr bwMode="auto">
          <a:xfrm>
            <a:off x="5805971" y="1014827"/>
            <a:ext cx="1890559"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Comic Sans MS" panose="030F0702030302020204" pitchFamily="66" charset="0"/>
              </a:rPr>
              <a:t>I</a:t>
            </a:r>
            <a:r>
              <a:rPr lang="es-ES" sz="2400" baseline="-25000" dirty="0">
                <a:solidFill>
                  <a:srgbClr val="000000"/>
                </a:solidFill>
                <a:latin typeface="Comic Sans MS" panose="030F0702030302020204" pitchFamily="66" charset="0"/>
              </a:rPr>
              <a:t>1</a:t>
            </a:r>
            <a:r>
              <a:rPr lang="es-ES" sz="2400" dirty="0">
                <a:solidFill>
                  <a:srgbClr val="000000"/>
                </a:solidFill>
                <a:latin typeface="Comic Sans MS" panose="030F0702030302020204" pitchFamily="66" charset="0"/>
              </a:rPr>
              <a:t>’ </a:t>
            </a:r>
            <a:r>
              <a:rPr lang="es-ES" sz="2400" dirty="0">
                <a:solidFill>
                  <a:srgbClr val="000000"/>
                </a:solidFill>
                <a:latin typeface="Arial" panose="020B0604020202020204" pitchFamily="34" charset="0"/>
                <a:sym typeface="Symbol" panose="05050102010706020507" pitchFamily="18" charset="2"/>
              </a:rPr>
              <a:t>=</a:t>
            </a:r>
            <a:r>
              <a:rPr lang="es-ES" sz="2400" dirty="0">
                <a:solidFill>
                  <a:srgbClr val="000000"/>
                </a:solidFill>
                <a:latin typeface="Comic Sans MS" panose="030F0702030302020204" pitchFamily="66" charset="0"/>
                <a:sym typeface="Symbol" panose="05050102010706020507" pitchFamily="18" charset="2"/>
              </a:rPr>
              <a:t> I</a:t>
            </a:r>
            <a:r>
              <a:rPr lang="es-ES" sz="2400" baseline="-25000" dirty="0">
                <a:solidFill>
                  <a:srgbClr val="000000"/>
                </a:solidFill>
                <a:latin typeface="Comic Sans MS" panose="030F0702030302020204" pitchFamily="66" charset="0"/>
                <a:sym typeface="Symbol" panose="05050102010706020507" pitchFamily="18" charset="2"/>
              </a:rPr>
              <a:t>2</a:t>
            </a:r>
            <a:r>
              <a:rPr lang="es-ES" sz="2400" dirty="0">
                <a:solidFill>
                  <a:srgbClr val="000000"/>
                </a:solidFill>
                <a:latin typeface="Comic Sans MS" panose="030F0702030302020204" pitchFamily="66" charset="0"/>
                <a:sym typeface="Symbol" panose="05050102010706020507" pitchFamily="18" charset="2"/>
              </a:rPr>
              <a:t>’ + I</a:t>
            </a:r>
            <a:r>
              <a:rPr lang="es-ES" sz="2400" baseline="-25000" dirty="0">
                <a:solidFill>
                  <a:srgbClr val="000000"/>
                </a:solidFill>
                <a:latin typeface="Comic Sans MS" panose="030F0702030302020204" pitchFamily="66" charset="0"/>
                <a:sym typeface="Symbol" panose="05050102010706020507" pitchFamily="18" charset="2"/>
              </a:rPr>
              <a:t>3</a:t>
            </a:r>
            <a:r>
              <a:rPr lang="es-ES" sz="2400" dirty="0">
                <a:solidFill>
                  <a:srgbClr val="000000"/>
                </a:solidFill>
                <a:latin typeface="Comic Sans MS" panose="030F0702030302020204" pitchFamily="66" charset="0"/>
                <a:sym typeface="Symbol" panose="05050102010706020507" pitchFamily="18" charset="2"/>
              </a:rPr>
              <a:t>’</a:t>
            </a:r>
            <a:endParaRPr lang="es-ES" sz="2400" dirty="0">
              <a:solidFill>
                <a:srgbClr val="008000"/>
              </a:solidFill>
              <a:latin typeface="Arial" panose="020B0604020202020204" pitchFamily="34" charset="0"/>
              <a:sym typeface="Symbol" panose="05050102010706020507" pitchFamily="18" charset="2"/>
            </a:endParaRPr>
          </a:p>
        </p:txBody>
      </p:sp>
      <p:sp>
        <p:nvSpPr>
          <p:cNvPr id="482428" name="Text Box 124"/>
          <p:cNvSpPr txBox="1">
            <a:spLocks noChangeArrowheads="1"/>
          </p:cNvSpPr>
          <p:nvPr/>
        </p:nvSpPr>
        <p:spPr bwMode="auto">
          <a:xfrm>
            <a:off x="5778614" y="1683110"/>
            <a:ext cx="1911398"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Comic Sans MS" panose="030F0702030302020204" pitchFamily="66" charset="0"/>
              </a:rPr>
              <a:t>I</a:t>
            </a:r>
            <a:r>
              <a:rPr lang="es-ES" sz="2400" baseline="-25000" dirty="0">
                <a:solidFill>
                  <a:srgbClr val="000000"/>
                </a:solidFill>
                <a:latin typeface="Comic Sans MS" panose="030F0702030302020204" pitchFamily="66" charset="0"/>
              </a:rPr>
              <a:t>2</a:t>
            </a:r>
            <a:r>
              <a:rPr lang="es-ES" sz="2400" dirty="0">
                <a:solidFill>
                  <a:srgbClr val="000000"/>
                </a:solidFill>
                <a:latin typeface="Comic Sans MS" panose="030F0702030302020204" pitchFamily="66" charset="0"/>
              </a:rPr>
              <a:t>’ </a:t>
            </a:r>
            <a:r>
              <a:rPr lang="es-ES" sz="2400" dirty="0">
                <a:solidFill>
                  <a:srgbClr val="000000"/>
                </a:solidFill>
                <a:latin typeface="Arial" panose="020B0604020202020204" pitchFamily="34" charset="0"/>
                <a:sym typeface="Symbol" panose="05050102010706020507" pitchFamily="18" charset="2"/>
              </a:rPr>
              <a:t>=</a:t>
            </a:r>
            <a:r>
              <a:rPr lang="es-ES" sz="2400" dirty="0">
                <a:solidFill>
                  <a:srgbClr val="000000"/>
                </a:solidFill>
                <a:latin typeface="Comic Sans MS" panose="030F0702030302020204" pitchFamily="66" charset="0"/>
                <a:sym typeface="Symbol" panose="05050102010706020507" pitchFamily="18" charset="2"/>
              </a:rPr>
              <a:t> I</a:t>
            </a:r>
            <a:r>
              <a:rPr lang="es-ES" sz="2400" baseline="-25000" dirty="0">
                <a:solidFill>
                  <a:srgbClr val="000000"/>
                </a:solidFill>
                <a:latin typeface="Comic Sans MS" panose="030F0702030302020204" pitchFamily="66" charset="0"/>
                <a:sym typeface="Symbol" panose="05050102010706020507" pitchFamily="18" charset="2"/>
              </a:rPr>
              <a:t>1</a:t>
            </a:r>
            <a:r>
              <a:rPr lang="es-ES" sz="2400" dirty="0">
                <a:solidFill>
                  <a:srgbClr val="000000"/>
                </a:solidFill>
                <a:latin typeface="Comic Sans MS" panose="030F0702030302020204" pitchFamily="66" charset="0"/>
                <a:sym typeface="Symbol" panose="05050102010706020507" pitchFamily="18" charset="2"/>
              </a:rPr>
              <a:t>’  I</a:t>
            </a:r>
            <a:r>
              <a:rPr lang="es-ES" sz="2400" baseline="-25000" dirty="0">
                <a:solidFill>
                  <a:srgbClr val="000000"/>
                </a:solidFill>
                <a:latin typeface="Comic Sans MS" panose="030F0702030302020204" pitchFamily="66" charset="0"/>
                <a:sym typeface="Symbol" panose="05050102010706020507" pitchFamily="18" charset="2"/>
              </a:rPr>
              <a:t>3</a:t>
            </a:r>
            <a:r>
              <a:rPr lang="es-ES" sz="2400" dirty="0">
                <a:solidFill>
                  <a:srgbClr val="000000"/>
                </a:solidFill>
                <a:latin typeface="Comic Sans MS" panose="030F0702030302020204" pitchFamily="66" charset="0"/>
                <a:sym typeface="Symbol" panose="05050102010706020507" pitchFamily="18" charset="2"/>
              </a:rPr>
              <a:t>’</a:t>
            </a:r>
            <a:endParaRPr lang="es-ES" sz="2400" dirty="0">
              <a:solidFill>
                <a:srgbClr val="FF0000"/>
              </a:solidFill>
              <a:latin typeface="Comic Sans MS" panose="030F0702030302020204" pitchFamily="66" charset="0"/>
              <a:sym typeface="Symbol" panose="05050102010706020507" pitchFamily="18" charset="2"/>
            </a:endParaRPr>
          </a:p>
        </p:txBody>
      </p:sp>
      <p:sp>
        <p:nvSpPr>
          <p:cNvPr id="482429" name="Freeform 125"/>
          <p:cNvSpPr>
            <a:spLocks/>
          </p:cNvSpPr>
          <p:nvPr/>
        </p:nvSpPr>
        <p:spPr bwMode="auto">
          <a:xfrm>
            <a:off x="1489038" y="952593"/>
            <a:ext cx="2939704" cy="1548000"/>
          </a:xfrm>
          <a:custGeom>
            <a:avLst/>
            <a:gdLst>
              <a:gd name="T0" fmla="*/ 2147483646 w 1670"/>
              <a:gd name="T1" fmla="*/ 2147483646 h 860"/>
              <a:gd name="T2" fmla="*/ 0 w 1670"/>
              <a:gd name="T3" fmla="*/ 2147483646 h 860"/>
              <a:gd name="T4" fmla="*/ 0 w 1670"/>
              <a:gd name="T5" fmla="*/ 0 h 860"/>
              <a:gd name="T6" fmla="*/ 2147483646 w 1670"/>
              <a:gd name="T7" fmla="*/ 0 h 860"/>
              <a:gd name="T8" fmla="*/ 2147483646 w 1670"/>
              <a:gd name="T9" fmla="*/ 2147483646 h 860"/>
              <a:gd name="T10" fmla="*/ 2147483646 w 1670"/>
              <a:gd name="T11" fmla="*/ 2147483646 h 860"/>
              <a:gd name="T12" fmla="*/ 0 60000 65536"/>
              <a:gd name="T13" fmla="*/ 0 60000 65536"/>
              <a:gd name="T14" fmla="*/ 0 60000 65536"/>
              <a:gd name="T15" fmla="*/ 0 60000 65536"/>
              <a:gd name="T16" fmla="*/ 0 60000 65536"/>
              <a:gd name="T17" fmla="*/ 0 60000 65536"/>
              <a:gd name="T18" fmla="*/ 0 w 1670"/>
              <a:gd name="T19" fmla="*/ 0 h 860"/>
              <a:gd name="T20" fmla="*/ 1670 w 1670"/>
              <a:gd name="T21" fmla="*/ 860 h 860"/>
            </a:gdLst>
            <a:ahLst/>
            <a:cxnLst>
              <a:cxn ang="T12">
                <a:pos x="T0" y="T1"/>
              </a:cxn>
              <a:cxn ang="T13">
                <a:pos x="T2" y="T3"/>
              </a:cxn>
              <a:cxn ang="T14">
                <a:pos x="T4" y="T5"/>
              </a:cxn>
              <a:cxn ang="T15">
                <a:pos x="T6" y="T7"/>
              </a:cxn>
              <a:cxn ang="T16">
                <a:pos x="T8" y="T9"/>
              </a:cxn>
              <a:cxn ang="T17">
                <a:pos x="T10" y="T11"/>
              </a:cxn>
            </a:cxnLst>
            <a:rect l="T18" t="T19" r="T20" b="T21"/>
            <a:pathLst>
              <a:path w="1670" h="860">
                <a:moveTo>
                  <a:pt x="1284" y="853"/>
                </a:moveTo>
                <a:lnTo>
                  <a:pt x="0" y="860"/>
                </a:lnTo>
                <a:lnTo>
                  <a:pt x="0" y="0"/>
                </a:lnTo>
                <a:lnTo>
                  <a:pt x="1670" y="0"/>
                </a:lnTo>
                <a:lnTo>
                  <a:pt x="1670" y="838"/>
                </a:lnTo>
                <a:lnTo>
                  <a:pt x="1488" y="838"/>
                </a:lnTo>
              </a:path>
            </a:pathLst>
          </a:custGeom>
          <a:solidFill>
            <a:srgbClr val="CCFFCC"/>
          </a:solidFill>
          <a:ln w="38100">
            <a:solidFill>
              <a:srgbClr val="FF0000"/>
            </a:solidFill>
            <a:prstDash val="dash"/>
            <a:round/>
            <a:headEnd/>
            <a:tailEnd type="none" w="med" len="lg"/>
          </a:ln>
        </p:spPr>
        <p:txBody>
          <a:bodyPr wrap="square" lIns="90000" tIns="82800" rIns="90000" bIns="82800">
            <a:spAutoFit/>
          </a:bodyPr>
          <a:lstStyle/>
          <a:p>
            <a:endParaRPr lang="es-ES"/>
          </a:p>
        </p:txBody>
      </p:sp>
      <p:sp>
        <p:nvSpPr>
          <p:cNvPr id="482430" name="Text Box 126"/>
          <p:cNvSpPr txBox="1">
            <a:spLocks noChangeArrowheads="1"/>
          </p:cNvSpPr>
          <p:nvPr/>
        </p:nvSpPr>
        <p:spPr bwMode="auto">
          <a:xfrm>
            <a:off x="6254596" y="3003440"/>
            <a:ext cx="2510366" cy="598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squar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r" eaLnBrk="1" hangingPunct="1">
              <a:spcBef>
                <a:spcPct val="50000"/>
              </a:spcBef>
              <a:buFontTx/>
              <a:buNone/>
            </a:pPr>
            <a:r>
              <a:rPr lang="es-ES" sz="2400" dirty="0">
                <a:solidFill>
                  <a:srgbClr val="000000"/>
                </a:solidFill>
                <a:latin typeface="Arial" panose="020B0604020202020204" pitchFamily="34" charset="0"/>
              </a:rPr>
              <a:t>V</a:t>
            </a:r>
            <a:r>
              <a:rPr lang="es-ES" sz="2400" baseline="-25000" dirty="0">
                <a:solidFill>
                  <a:srgbClr val="000000"/>
                </a:solidFill>
                <a:latin typeface="Arial" panose="020B0604020202020204" pitchFamily="34" charset="0"/>
              </a:rPr>
              <a:t>1</a:t>
            </a:r>
            <a:r>
              <a:rPr lang="es-ES" sz="2400" dirty="0">
                <a:solidFill>
                  <a:srgbClr val="000000"/>
                </a:solidFill>
                <a:latin typeface="Arial" panose="020B0604020202020204" pitchFamily="34" charset="0"/>
              </a:rPr>
              <a:t>’ + V</a:t>
            </a:r>
            <a:r>
              <a:rPr lang="es-ES" sz="2400" baseline="-25000" dirty="0">
                <a:solidFill>
                  <a:srgbClr val="000000"/>
                </a:solidFill>
                <a:latin typeface="Arial" panose="020B0604020202020204" pitchFamily="34" charset="0"/>
              </a:rPr>
              <a:t>3</a:t>
            </a:r>
            <a:r>
              <a:rPr lang="es-ES" sz="2400" dirty="0">
                <a:solidFill>
                  <a:srgbClr val="000000"/>
                </a:solidFill>
                <a:latin typeface="Arial" panose="020B0604020202020204" pitchFamily="34" charset="0"/>
              </a:rPr>
              <a:t>’ </a:t>
            </a:r>
            <a:r>
              <a:rPr lang="es-ES" sz="2400" dirty="0">
                <a:solidFill>
                  <a:srgbClr val="000000"/>
                </a:solidFill>
                <a:latin typeface="Arial" panose="020B0604020202020204" pitchFamily="34" charset="0"/>
                <a:sym typeface="Symbol" panose="05050102010706020507" pitchFamily="18" charset="2"/>
              </a:rPr>
              <a:t> </a:t>
            </a:r>
            <a:r>
              <a:rPr lang="es-ES" sz="2800" dirty="0">
                <a:solidFill>
                  <a:srgbClr val="000000"/>
                </a:solidFill>
                <a:latin typeface="Arial" panose="020B0604020202020204" pitchFamily="34" charset="0"/>
                <a:sym typeface="Symbol" panose="05050102010706020507" pitchFamily="18" charset="2"/>
              </a:rPr>
              <a:t></a:t>
            </a:r>
            <a:r>
              <a:rPr lang="es-ES" sz="2400" dirty="0">
                <a:solidFill>
                  <a:srgbClr val="000000"/>
                </a:solidFill>
                <a:latin typeface="Arial" panose="020B0604020202020204" pitchFamily="34" charset="0"/>
                <a:sym typeface="Symbol" panose="05050102010706020507" pitchFamily="18" charset="2"/>
              </a:rPr>
              <a:t> = 0</a:t>
            </a:r>
            <a:endParaRPr lang="es-ES" sz="2400" dirty="0">
              <a:solidFill>
                <a:srgbClr val="008000"/>
              </a:solidFill>
              <a:latin typeface="Arial" panose="020B0604020202020204" pitchFamily="34" charset="0"/>
              <a:sym typeface="Symbol" panose="05050102010706020507" pitchFamily="18" charset="2"/>
            </a:endParaRPr>
          </a:p>
        </p:txBody>
      </p:sp>
      <p:sp>
        <p:nvSpPr>
          <p:cNvPr id="482431" name="Text Box 127"/>
          <p:cNvSpPr txBox="1">
            <a:spLocks noChangeArrowheads="1"/>
          </p:cNvSpPr>
          <p:nvPr/>
        </p:nvSpPr>
        <p:spPr bwMode="auto">
          <a:xfrm>
            <a:off x="1717612" y="4497421"/>
            <a:ext cx="2530542" cy="598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Comic Sans MS" panose="030F0702030302020204" pitchFamily="66" charset="0"/>
                <a:sym typeface="Symbol" panose="05050102010706020507" pitchFamily="18" charset="2"/>
              </a:rPr>
              <a:t>I</a:t>
            </a:r>
            <a:r>
              <a:rPr lang="es-ES" sz="2400" baseline="-25000" dirty="0">
                <a:solidFill>
                  <a:srgbClr val="000000"/>
                </a:solidFill>
                <a:latin typeface="Arial" panose="020B0604020202020204" pitchFamily="34" charset="0"/>
                <a:sym typeface="Symbol" panose="05050102010706020507" pitchFamily="18" charset="2"/>
              </a:rPr>
              <a:t>1</a:t>
            </a:r>
            <a:r>
              <a:rPr lang="es-ES" sz="2400" baseline="30000" dirty="0">
                <a:solidFill>
                  <a:srgbClr val="000000"/>
                </a:solidFill>
                <a:latin typeface="Arial" panose="020B0604020202020204" pitchFamily="34" charset="0"/>
                <a:sym typeface="Symbol" panose="05050102010706020507" pitchFamily="18" charset="2"/>
              </a:rPr>
              <a:t>’</a:t>
            </a:r>
            <a:r>
              <a:rPr lang="es-ES" sz="2400" dirty="0">
                <a:solidFill>
                  <a:srgbClr val="000000"/>
                </a:solidFill>
                <a:latin typeface="Arial" panose="020B0604020202020204" pitchFamily="34" charset="0"/>
                <a:sym typeface="Symbol" panose="05050102010706020507" pitchFamily="18" charset="2"/>
              </a:rPr>
              <a:t> = (</a:t>
            </a:r>
            <a:r>
              <a:rPr lang="es-ES" sz="2800" dirty="0">
                <a:solidFill>
                  <a:srgbClr val="000000"/>
                </a:solidFill>
                <a:latin typeface="Arial" panose="020B0604020202020204" pitchFamily="34" charset="0"/>
                <a:sym typeface="Symbol" panose="05050102010706020507" pitchFamily="18" charset="2"/>
              </a:rPr>
              <a:t></a:t>
            </a:r>
            <a:r>
              <a:rPr lang="es-ES" sz="2400" dirty="0">
                <a:solidFill>
                  <a:srgbClr val="000000"/>
                </a:solidFill>
                <a:latin typeface="Arial" panose="020B0604020202020204" pitchFamily="34" charset="0"/>
                <a:sym typeface="Symbol" panose="05050102010706020507" pitchFamily="18" charset="2"/>
              </a:rPr>
              <a:t>  V</a:t>
            </a:r>
            <a:r>
              <a:rPr lang="es-ES" sz="2400" baseline="-25000" dirty="0">
                <a:solidFill>
                  <a:srgbClr val="000000"/>
                </a:solidFill>
                <a:latin typeface="Arial" panose="020B0604020202020204" pitchFamily="34" charset="0"/>
                <a:sym typeface="Symbol" panose="05050102010706020507" pitchFamily="18" charset="2"/>
              </a:rPr>
              <a:t>2</a:t>
            </a:r>
            <a:r>
              <a:rPr lang="es-ES" sz="2400" dirty="0">
                <a:solidFill>
                  <a:srgbClr val="000000"/>
                </a:solidFill>
                <a:latin typeface="Arial" panose="020B0604020202020204" pitchFamily="34" charset="0"/>
                <a:sym typeface="Symbol" panose="05050102010706020507" pitchFamily="18" charset="2"/>
              </a:rPr>
              <a:t>’) / R</a:t>
            </a:r>
            <a:r>
              <a:rPr lang="es-ES" sz="2400" baseline="-25000" dirty="0">
                <a:solidFill>
                  <a:srgbClr val="000000"/>
                </a:solidFill>
                <a:latin typeface="Arial" panose="020B0604020202020204" pitchFamily="34" charset="0"/>
                <a:sym typeface="Symbol" panose="05050102010706020507" pitchFamily="18" charset="2"/>
              </a:rPr>
              <a:t>1</a:t>
            </a:r>
            <a:endParaRPr lang="es-ES" sz="2400" dirty="0">
              <a:solidFill>
                <a:srgbClr val="FF0000"/>
              </a:solidFill>
              <a:latin typeface="Arial" panose="020B0604020202020204" pitchFamily="34" charset="0"/>
              <a:sym typeface="Symbol" panose="05050102010706020507" pitchFamily="18" charset="2"/>
            </a:endParaRPr>
          </a:p>
        </p:txBody>
      </p:sp>
      <p:sp>
        <p:nvSpPr>
          <p:cNvPr id="59506" name="Text Box 129"/>
          <p:cNvSpPr txBox="1">
            <a:spLocks noChangeArrowheads="1"/>
          </p:cNvSpPr>
          <p:nvPr/>
        </p:nvSpPr>
        <p:spPr bwMode="auto">
          <a:xfrm>
            <a:off x="7885343" y="1689539"/>
            <a:ext cx="822959" cy="536549"/>
          </a:xfrm>
          <a:prstGeom prst="rect">
            <a:avLst/>
          </a:prstGeom>
          <a:noFill/>
          <a:ln>
            <a:noFill/>
          </a:ln>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FF0000"/>
                </a:solidFill>
                <a:latin typeface="Comic Sans MS" panose="030F0702030302020204" pitchFamily="66" charset="0"/>
              </a:rPr>
              <a:t>¿I</a:t>
            </a:r>
            <a:r>
              <a:rPr lang="es-ES" sz="2400" baseline="-25000" dirty="0">
                <a:solidFill>
                  <a:srgbClr val="FF0000"/>
                </a:solidFill>
                <a:latin typeface="Comic Sans MS" panose="030F0702030302020204" pitchFamily="66" charset="0"/>
              </a:rPr>
              <a:t>1</a:t>
            </a:r>
            <a:r>
              <a:rPr lang="es-ES" sz="2400" dirty="0">
                <a:solidFill>
                  <a:srgbClr val="FF0000"/>
                </a:solidFill>
                <a:latin typeface="Comic Sans MS" panose="030F0702030302020204" pitchFamily="66" charset="0"/>
              </a:rPr>
              <a:t>’?</a:t>
            </a:r>
            <a:endParaRPr lang="es-ES" sz="2400" dirty="0">
              <a:solidFill>
                <a:srgbClr val="FF0000"/>
              </a:solidFill>
              <a:latin typeface="Comic Sans MS" panose="030F0702030302020204" pitchFamily="66" charset="0"/>
              <a:sym typeface="Symbol" panose="05050102010706020507" pitchFamily="18" charset="2"/>
            </a:endParaRPr>
          </a:p>
        </p:txBody>
      </p:sp>
      <p:sp>
        <p:nvSpPr>
          <p:cNvPr id="482435" name="Text Box 131"/>
          <p:cNvSpPr txBox="1">
            <a:spLocks noChangeArrowheads="1"/>
          </p:cNvSpPr>
          <p:nvPr/>
        </p:nvSpPr>
        <p:spPr bwMode="auto">
          <a:xfrm>
            <a:off x="5786176" y="2407599"/>
            <a:ext cx="1838878"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Comic Sans MS" panose="030F0702030302020204" pitchFamily="66" charset="0"/>
              </a:rPr>
              <a:t>I</a:t>
            </a:r>
            <a:r>
              <a:rPr lang="es-ES" sz="2400" baseline="-25000" dirty="0">
                <a:solidFill>
                  <a:srgbClr val="000000"/>
                </a:solidFill>
                <a:latin typeface="Arial" panose="020B0604020202020204" pitchFamily="34" charset="0"/>
              </a:rPr>
              <a:t>1</a:t>
            </a:r>
            <a:r>
              <a:rPr lang="es-ES" sz="2400" dirty="0">
                <a:solidFill>
                  <a:srgbClr val="000000"/>
                </a:solidFill>
                <a:latin typeface="Arial" panose="020B0604020202020204" pitchFamily="34" charset="0"/>
              </a:rPr>
              <a:t>’ </a:t>
            </a:r>
            <a:r>
              <a:rPr lang="es-ES" sz="2400" dirty="0">
                <a:solidFill>
                  <a:srgbClr val="000000"/>
                </a:solidFill>
                <a:latin typeface="Arial" panose="020B0604020202020204" pitchFamily="34" charset="0"/>
                <a:sym typeface="Symbol" panose="05050102010706020507" pitchFamily="18" charset="2"/>
              </a:rPr>
              <a:t>= V</a:t>
            </a:r>
            <a:r>
              <a:rPr lang="es-ES" sz="2400" baseline="-25000" dirty="0">
                <a:solidFill>
                  <a:srgbClr val="000000"/>
                </a:solidFill>
                <a:latin typeface="Arial" panose="020B0604020202020204" pitchFamily="34" charset="0"/>
                <a:sym typeface="Symbol" panose="05050102010706020507" pitchFamily="18" charset="2"/>
              </a:rPr>
              <a:t>1</a:t>
            </a:r>
            <a:r>
              <a:rPr lang="es-ES" sz="2400" dirty="0">
                <a:solidFill>
                  <a:srgbClr val="000000"/>
                </a:solidFill>
                <a:latin typeface="Arial" panose="020B0604020202020204" pitchFamily="34" charset="0"/>
                <a:sym typeface="Symbol" panose="05050102010706020507" pitchFamily="18" charset="2"/>
              </a:rPr>
              <a:t>’ / R</a:t>
            </a:r>
            <a:r>
              <a:rPr lang="es-ES" sz="2400" baseline="-25000" dirty="0">
                <a:solidFill>
                  <a:srgbClr val="000000"/>
                </a:solidFill>
                <a:latin typeface="Arial" panose="020B0604020202020204" pitchFamily="34" charset="0"/>
                <a:sym typeface="Symbol" panose="05050102010706020507" pitchFamily="18" charset="2"/>
              </a:rPr>
              <a:t>1</a:t>
            </a:r>
            <a:endParaRPr lang="es-ES" sz="2400" dirty="0">
              <a:solidFill>
                <a:srgbClr val="FF0000"/>
              </a:solidFill>
              <a:latin typeface="Arial" panose="020B0604020202020204" pitchFamily="34" charset="0"/>
              <a:sym typeface="Symbol" panose="05050102010706020507" pitchFamily="18" charset="2"/>
            </a:endParaRPr>
          </a:p>
        </p:txBody>
      </p:sp>
      <p:sp>
        <p:nvSpPr>
          <p:cNvPr id="482438" name="Text Box 134"/>
          <p:cNvSpPr txBox="1">
            <a:spLocks noChangeArrowheads="1"/>
          </p:cNvSpPr>
          <p:nvPr/>
        </p:nvSpPr>
        <p:spPr bwMode="auto">
          <a:xfrm>
            <a:off x="7825055" y="2412335"/>
            <a:ext cx="855019" cy="536549"/>
          </a:xfrm>
          <a:prstGeom prst="rect">
            <a:avLst/>
          </a:prstGeom>
          <a:noFill/>
          <a:ln>
            <a:noFill/>
          </a:ln>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FF0000"/>
                </a:solidFill>
                <a:latin typeface="Comic Sans MS" panose="030F0702030302020204" pitchFamily="66" charset="0"/>
              </a:rPr>
              <a:t>¿V</a:t>
            </a:r>
            <a:r>
              <a:rPr lang="es-ES" sz="2400" baseline="-25000">
                <a:solidFill>
                  <a:srgbClr val="FF0000"/>
                </a:solidFill>
                <a:latin typeface="Comic Sans MS" panose="030F0702030302020204" pitchFamily="66" charset="0"/>
              </a:rPr>
              <a:t>1</a:t>
            </a:r>
            <a:r>
              <a:rPr lang="es-ES" sz="2400">
                <a:solidFill>
                  <a:srgbClr val="FF0000"/>
                </a:solidFill>
                <a:latin typeface="Comic Sans MS" panose="030F0702030302020204" pitchFamily="66" charset="0"/>
              </a:rPr>
              <a:t>’?</a:t>
            </a:r>
            <a:endParaRPr lang="es-ES" sz="2400">
              <a:solidFill>
                <a:srgbClr val="FF0000"/>
              </a:solidFill>
              <a:latin typeface="Comic Sans MS" panose="030F0702030302020204" pitchFamily="66" charset="0"/>
              <a:sym typeface="Symbol" panose="05050102010706020507" pitchFamily="18" charset="2"/>
            </a:endParaRPr>
          </a:p>
        </p:txBody>
      </p:sp>
      <p:sp>
        <p:nvSpPr>
          <p:cNvPr id="13323" name="Line 10"/>
          <p:cNvSpPr>
            <a:spLocks noChangeShapeType="1"/>
          </p:cNvSpPr>
          <p:nvPr/>
        </p:nvSpPr>
        <p:spPr bwMode="auto">
          <a:xfrm flipV="1">
            <a:off x="4513263" y="1590675"/>
            <a:ext cx="0" cy="252413"/>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es-ES"/>
          </a:p>
        </p:txBody>
      </p:sp>
      <p:grpSp>
        <p:nvGrpSpPr>
          <p:cNvPr id="13324" name="Group 11"/>
          <p:cNvGrpSpPr>
            <a:grpSpLocks/>
          </p:cNvGrpSpPr>
          <p:nvPr/>
        </p:nvGrpSpPr>
        <p:grpSpPr bwMode="auto">
          <a:xfrm>
            <a:off x="3851275" y="2370138"/>
            <a:ext cx="73025" cy="427037"/>
            <a:chOff x="5153" y="6274"/>
            <a:chExt cx="63" cy="360"/>
          </a:xfrm>
        </p:grpSpPr>
        <p:sp>
          <p:nvSpPr>
            <p:cNvPr id="13431" name="Line 12"/>
            <p:cNvSpPr>
              <a:spLocks noChangeShapeType="1"/>
            </p:cNvSpPr>
            <p:nvPr/>
          </p:nvSpPr>
          <p:spPr bwMode="auto">
            <a:xfrm>
              <a:off x="5216" y="6357"/>
              <a:ext cx="0" cy="19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432" name="Line 13"/>
            <p:cNvSpPr>
              <a:spLocks noChangeShapeType="1"/>
            </p:cNvSpPr>
            <p:nvPr/>
          </p:nvSpPr>
          <p:spPr bwMode="auto">
            <a:xfrm>
              <a:off x="5153" y="6274"/>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13325" name="Line 14"/>
          <p:cNvSpPr>
            <a:spLocks noChangeShapeType="1"/>
          </p:cNvSpPr>
          <p:nvPr/>
        </p:nvSpPr>
        <p:spPr bwMode="auto">
          <a:xfrm>
            <a:off x="2803525" y="857250"/>
            <a:ext cx="2297113"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326" name="Line 15"/>
          <p:cNvSpPr>
            <a:spLocks noChangeShapeType="1"/>
          </p:cNvSpPr>
          <p:nvPr/>
        </p:nvSpPr>
        <p:spPr bwMode="auto">
          <a:xfrm rot="10800000">
            <a:off x="2803525" y="1784350"/>
            <a:ext cx="104298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327" name="Line 16"/>
          <p:cNvSpPr>
            <a:spLocks noChangeShapeType="1"/>
          </p:cNvSpPr>
          <p:nvPr/>
        </p:nvSpPr>
        <p:spPr bwMode="auto">
          <a:xfrm>
            <a:off x="1546225" y="868363"/>
            <a:ext cx="0" cy="1709737"/>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328" name="Line 17"/>
          <p:cNvSpPr>
            <a:spLocks noChangeShapeType="1"/>
          </p:cNvSpPr>
          <p:nvPr/>
        </p:nvSpPr>
        <p:spPr bwMode="auto">
          <a:xfrm>
            <a:off x="3851275" y="857250"/>
            <a:ext cx="0" cy="282575"/>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329" name="Line 18"/>
          <p:cNvSpPr>
            <a:spLocks noChangeShapeType="1"/>
          </p:cNvSpPr>
          <p:nvPr/>
        </p:nvSpPr>
        <p:spPr bwMode="auto">
          <a:xfrm>
            <a:off x="3840163" y="1497013"/>
            <a:ext cx="0" cy="282575"/>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330" name="Line 19"/>
          <p:cNvSpPr>
            <a:spLocks noChangeShapeType="1"/>
          </p:cNvSpPr>
          <p:nvPr/>
        </p:nvSpPr>
        <p:spPr bwMode="auto">
          <a:xfrm flipH="1">
            <a:off x="1546225" y="857250"/>
            <a:ext cx="8509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331" name="Line 20"/>
          <p:cNvSpPr>
            <a:spLocks noChangeShapeType="1"/>
          </p:cNvSpPr>
          <p:nvPr/>
        </p:nvSpPr>
        <p:spPr bwMode="auto">
          <a:xfrm flipH="1">
            <a:off x="1535113" y="1795463"/>
            <a:ext cx="8509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332" name="Line 21"/>
          <p:cNvSpPr>
            <a:spLocks noChangeShapeType="1"/>
          </p:cNvSpPr>
          <p:nvPr/>
        </p:nvSpPr>
        <p:spPr bwMode="auto">
          <a:xfrm flipH="1">
            <a:off x="1546225" y="2605088"/>
            <a:ext cx="8509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333" name="Line 22"/>
          <p:cNvSpPr>
            <a:spLocks noChangeShapeType="1"/>
          </p:cNvSpPr>
          <p:nvPr/>
        </p:nvSpPr>
        <p:spPr bwMode="auto">
          <a:xfrm flipH="1">
            <a:off x="2803525" y="2605088"/>
            <a:ext cx="104933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334" name="Line 23"/>
          <p:cNvSpPr>
            <a:spLocks noChangeShapeType="1"/>
          </p:cNvSpPr>
          <p:nvPr/>
        </p:nvSpPr>
        <p:spPr bwMode="auto">
          <a:xfrm flipH="1">
            <a:off x="3927475" y="2605088"/>
            <a:ext cx="11811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335" name="Oval 24"/>
          <p:cNvSpPr>
            <a:spLocks noChangeArrowheads="1"/>
          </p:cNvSpPr>
          <p:nvPr/>
        </p:nvSpPr>
        <p:spPr bwMode="auto">
          <a:xfrm>
            <a:off x="4468813" y="1492250"/>
            <a:ext cx="79375" cy="80963"/>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13336" name="Oval 25"/>
          <p:cNvSpPr>
            <a:spLocks noChangeArrowheads="1"/>
          </p:cNvSpPr>
          <p:nvPr/>
        </p:nvSpPr>
        <p:spPr bwMode="auto">
          <a:xfrm>
            <a:off x="3805238" y="1497013"/>
            <a:ext cx="79375" cy="80962"/>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13337" name="Oval 26"/>
          <p:cNvSpPr>
            <a:spLocks noChangeArrowheads="1"/>
          </p:cNvSpPr>
          <p:nvPr/>
        </p:nvSpPr>
        <p:spPr bwMode="auto">
          <a:xfrm>
            <a:off x="3805238" y="1133475"/>
            <a:ext cx="79375" cy="80963"/>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13338" name="Oval 27"/>
          <p:cNvSpPr>
            <a:spLocks noChangeArrowheads="1"/>
          </p:cNvSpPr>
          <p:nvPr/>
        </p:nvSpPr>
        <p:spPr bwMode="auto">
          <a:xfrm>
            <a:off x="4468813" y="1855788"/>
            <a:ext cx="79375" cy="80962"/>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grpSp>
        <p:nvGrpSpPr>
          <p:cNvPr id="13339" name="Group 28"/>
          <p:cNvGrpSpPr>
            <a:grpSpLocks/>
          </p:cNvGrpSpPr>
          <p:nvPr/>
        </p:nvGrpSpPr>
        <p:grpSpPr bwMode="auto">
          <a:xfrm>
            <a:off x="2384425" y="650875"/>
            <a:ext cx="419100" cy="427038"/>
            <a:chOff x="2214" y="9158"/>
            <a:chExt cx="1080" cy="360"/>
          </a:xfrm>
        </p:grpSpPr>
        <p:grpSp>
          <p:nvGrpSpPr>
            <p:cNvPr id="13419" name="Group 29"/>
            <p:cNvGrpSpPr>
              <a:grpSpLocks/>
            </p:cNvGrpSpPr>
            <p:nvPr/>
          </p:nvGrpSpPr>
          <p:grpSpPr bwMode="auto">
            <a:xfrm>
              <a:off x="2574" y="9158"/>
              <a:ext cx="360" cy="360"/>
              <a:chOff x="2214" y="9158"/>
              <a:chExt cx="360" cy="360"/>
            </a:xfrm>
          </p:grpSpPr>
          <p:sp>
            <p:nvSpPr>
              <p:cNvPr id="13428" name="Line 30"/>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429" name="Line 31"/>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430" name="Line 32"/>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3420" name="Group 33"/>
            <p:cNvGrpSpPr>
              <a:grpSpLocks/>
            </p:cNvGrpSpPr>
            <p:nvPr/>
          </p:nvGrpSpPr>
          <p:grpSpPr bwMode="auto">
            <a:xfrm>
              <a:off x="2934" y="9158"/>
              <a:ext cx="360" cy="360"/>
              <a:chOff x="2214" y="9158"/>
              <a:chExt cx="360" cy="360"/>
            </a:xfrm>
          </p:grpSpPr>
          <p:sp>
            <p:nvSpPr>
              <p:cNvPr id="13425" name="Line 34"/>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426" name="Line 35"/>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427" name="Line 36"/>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3421" name="Group 37"/>
            <p:cNvGrpSpPr>
              <a:grpSpLocks/>
            </p:cNvGrpSpPr>
            <p:nvPr/>
          </p:nvGrpSpPr>
          <p:grpSpPr bwMode="auto">
            <a:xfrm>
              <a:off x="2214" y="9158"/>
              <a:ext cx="360" cy="360"/>
              <a:chOff x="2214" y="9158"/>
              <a:chExt cx="360" cy="360"/>
            </a:xfrm>
          </p:grpSpPr>
          <p:sp>
            <p:nvSpPr>
              <p:cNvPr id="13422" name="Line 38"/>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423" name="Line 39"/>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424" name="Line 40"/>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grpSp>
        <p:nvGrpSpPr>
          <p:cNvPr id="13340" name="Group 41"/>
          <p:cNvGrpSpPr>
            <a:grpSpLocks/>
          </p:cNvGrpSpPr>
          <p:nvPr/>
        </p:nvGrpSpPr>
        <p:grpSpPr bwMode="auto">
          <a:xfrm>
            <a:off x="2384425" y="1541463"/>
            <a:ext cx="419100" cy="427037"/>
            <a:chOff x="2214" y="9158"/>
            <a:chExt cx="1080" cy="360"/>
          </a:xfrm>
        </p:grpSpPr>
        <p:grpSp>
          <p:nvGrpSpPr>
            <p:cNvPr id="13407" name="Group 42"/>
            <p:cNvGrpSpPr>
              <a:grpSpLocks/>
            </p:cNvGrpSpPr>
            <p:nvPr/>
          </p:nvGrpSpPr>
          <p:grpSpPr bwMode="auto">
            <a:xfrm>
              <a:off x="2574" y="9158"/>
              <a:ext cx="360" cy="360"/>
              <a:chOff x="2214" y="9158"/>
              <a:chExt cx="360" cy="360"/>
            </a:xfrm>
          </p:grpSpPr>
          <p:sp>
            <p:nvSpPr>
              <p:cNvPr id="13416" name="Line 43"/>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417" name="Line 44"/>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418" name="Line 45"/>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3408" name="Group 46"/>
            <p:cNvGrpSpPr>
              <a:grpSpLocks/>
            </p:cNvGrpSpPr>
            <p:nvPr/>
          </p:nvGrpSpPr>
          <p:grpSpPr bwMode="auto">
            <a:xfrm>
              <a:off x="2934" y="9158"/>
              <a:ext cx="360" cy="360"/>
              <a:chOff x="2214" y="9158"/>
              <a:chExt cx="360" cy="360"/>
            </a:xfrm>
          </p:grpSpPr>
          <p:sp>
            <p:nvSpPr>
              <p:cNvPr id="13413" name="Line 47"/>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414" name="Line 48"/>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415" name="Line 49"/>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3409" name="Group 50"/>
            <p:cNvGrpSpPr>
              <a:grpSpLocks/>
            </p:cNvGrpSpPr>
            <p:nvPr/>
          </p:nvGrpSpPr>
          <p:grpSpPr bwMode="auto">
            <a:xfrm>
              <a:off x="2214" y="9158"/>
              <a:ext cx="360" cy="360"/>
              <a:chOff x="2214" y="9158"/>
              <a:chExt cx="360" cy="360"/>
            </a:xfrm>
          </p:grpSpPr>
          <p:sp>
            <p:nvSpPr>
              <p:cNvPr id="13410" name="Line 51"/>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411" name="Line 52"/>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412" name="Line 53"/>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grpSp>
        <p:nvGrpSpPr>
          <p:cNvPr id="13341" name="Group 54"/>
          <p:cNvGrpSpPr>
            <a:grpSpLocks/>
          </p:cNvGrpSpPr>
          <p:nvPr/>
        </p:nvGrpSpPr>
        <p:grpSpPr bwMode="auto">
          <a:xfrm>
            <a:off x="2384425" y="2373313"/>
            <a:ext cx="419100" cy="427037"/>
            <a:chOff x="2214" y="9158"/>
            <a:chExt cx="1080" cy="360"/>
          </a:xfrm>
        </p:grpSpPr>
        <p:grpSp>
          <p:nvGrpSpPr>
            <p:cNvPr id="13395" name="Group 55"/>
            <p:cNvGrpSpPr>
              <a:grpSpLocks/>
            </p:cNvGrpSpPr>
            <p:nvPr/>
          </p:nvGrpSpPr>
          <p:grpSpPr bwMode="auto">
            <a:xfrm>
              <a:off x="2574" y="9158"/>
              <a:ext cx="360" cy="360"/>
              <a:chOff x="2214" y="9158"/>
              <a:chExt cx="360" cy="360"/>
            </a:xfrm>
          </p:grpSpPr>
          <p:sp>
            <p:nvSpPr>
              <p:cNvPr id="13404" name="Line 56"/>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405" name="Line 57"/>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406" name="Line 58"/>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3396" name="Group 59"/>
            <p:cNvGrpSpPr>
              <a:grpSpLocks/>
            </p:cNvGrpSpPr>
            <p:nvPr/>
          </p:nvGrpSpPr>
          <p:grpSpPr bwMode="auto">
            <a:xfrm>
              <a:off x="2934" y="9158"/>
              <a:ext cx="360" cy="360"/>
              <a:chOff x="2214" y="9158"/>
              <a:chExt cx="360" cy="360"/>
            </a:xfrm>
          </p:grpSpPr>
          <p:sp>
            <p:nvSpPr>
              <p:cNvPr id="13401" name="Line 60"/>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402" name="Line 61"/>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403" name="Line 62"/>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3397" name="Group 63"/>
            <p:cNvGrpSpPr>
              <a:grpSpLocks/>
            </p:cNvGrpSpPr>
            <p:nvPr/>
          </p:nvGrpSpPr>
          <p:grpSpPr bwMode="auto">
            <a:xfrm>
              <a:off x="2214" y="9158"/>
              <a:ext cx="360" cy="360"/>
              <a:chOff x="2214" y="9158"/>
              <a:chExt cx="360" cy="360"/>
            </a:xfrm>
          </p:grpSpPr>
          <p:sp>
            <p:nvSpPr>
              <p:cNvPr id="13398" name="Line 64"/>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399" name="Line 65"/>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400" name="Line 66"/>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grpSp>
        <p:nvGrpSpPr>
          <p:cNvPr id="13342" name="Group 67"/>
          <p:cNvGrpSpPr>
            <a:grpSpLocks/>
          </p:cNvGrpSpPr>
          <p:nvPr/>
        </p:nvGrpSpPr>
        <p:grpSpPr bwMode="auto">
          <a:xfrm rot="5400000">
            <a:off x="4895056" y="1534319"/>
            <a:ext cx="427038" cy="419100"/>
            <a:chOff x="2214" y="9158"/>
            <a:chExt cx="1080" cy="360"/>
          </a:xfrm>
        </p:grpSpPr>
        <p:grpSp>
          <p:nvGrpSpPr>
            <p:cNvPr id="13383" name="Group 68"/>
            <p:cNvGrpSpPr>
              <a:grpSpLocks/>
            </p:cNvGrpSpPr>
            <p:nvPr/>
          </p:nvGrpSpPr>
          <p:grpSpPr bwMode="auto">
            <a:xfrm>
              <a:off x="2574" y="9158"/>
              <a:ext cx="360" cy="360"/>
              <a:chOff x="2214" y="9158"/>
              <a:chExt cx="360" cy="360"/>
            </a:xfrm>
          </p:grpSpPr>
          <p:sp>
            <p:nvSpPr>
              <p:cNvPr id="13392" name="Line 69"/>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393" name="Line 70"/>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394" name="Line 71"/>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3384" name="Group 72"/>
            <p:cNvGrpSpPr>
              <a:grpSpLocks/>
            </p:cNvGrpSpPr>
            <p:nvPr/>
          </p:nvGrpSpPr>
          <p:grpSpPr bwMode="auto">
            <a:xfrm>
              <a:off x="2934" y="9158"/>
              <a:ext cx="360" cy="360"/>
              <a:chOff x="2214" y="9158"/>
              <a:chExt cx="360" cy="360"/>
            </a:xfrm>
          </p:grpSpPr>
          <p:sp>
            <p:nvSpPr>
              <p:cNvPr id="13389" name="Line 73"/>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390" name="Line 74"/>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391" name="Line 75"/>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3385" name="Group 76"/>
            <p:cNvGrpSpPr>
              <a:grpSpLocks/>
            </p:cNvGrpSpPr>
            <p:nvPr/>
          </p:nvGrpSpPr>
          <p:grpSpPr bwMode="auto">
            <a:xfrm>
              <a:off x="2214" y="9158"/>
              <a:ext cx="360" cy="360"/>
              <a:chOff x="2214" y="9158"/>
              <a:chExt cx="360" cy="360"/>
            </a:xfrm>
          </p:grpSpPr>
          <p:sp>
            <p:nvSpPr>
              <p:cNvPr id="13386" name="Line 77"/>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387" name="Line 78"/>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388" name="Line 79"/>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sp>
        <p:nvSpPr>
          <p:cNvPr id="13343" name="Line 80"/>
          <p:cNvSpPr>
            <a:spLocks noChangeShapeType="1"/>
          </p:cNvSpPr>
          <p:nvPr/>
        </p:nvSpPr>
        <p:spPr bwMode="auto">
          <a:xfrm>
            <a:off x="5108575" y="857250"/>
            <a:ext cx="0" cy="63976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344" name="Line 81"/>
          <p:cNvSpPr>
            <a:spLocks noChangeShapeType="1"/>
          </p:cNvSpPr>
          <p:nvPr/>
        </p:nvSpPr>
        <p:spPr bwMode="auto">
          <a:xfrm>
            <a:off x="5108575" y="1960563"/>
            <a:ext cx="0" cy="63976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345" name="Line 82"/>
          <p:cNvSpPr>
            <a:spLocks noChangeShapeType="1"/>
          </p:cNvSpPr>
          <p:nvPr/>
        </p:nvSpPr>
        <p:spPr bwMode="auto">
          <a:xfrm flipV="1">
            <a:off x="4497388" y="857250"/>
            <a:ext cx="0" cy="63976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346" name="Line 83"/>
          <p:cNvSpPr>
            <a:spLocks noChangeShapeType="1"/>
          </p:cNvSpPr>
          <p:nvPr/>
        </p:nvSpPr>
        <p:spPr bwMode="auto">
          <a:xfrm>
            <a:off x="4510088" y="1947863"/>
            <a:ext cx="0" cy="64135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347" name="Line 84"/>
          <p:cNvSpPr>
            <a:spLocks noChangeShapeType="1"/>
          </p:cNvSpPr>
          <p:nvPr/>
        </p:nvSpPr>
        <p:spPr bwMode="auto">
          <a:xfrm flipV="1">
            <a:off x="3852863" y="1246188"/>
            <a:ext cx="0" cy="252412"/>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348" name="Text Box 85"/>
          <p:cNvSpPr txBox="1">
            <a:spLocks noChangeArrowheads="1"/>
          </p:cNvSpPr>
          <p:nvPr/>
        </p:nvSpPr>
        <p:spPr bwMode="auto">
          <a:xfrm>
            <a:off x="3671888" y="2716213"/>
            <a:ext cx="3619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b="1">
                <a:solidFill>
                  <a:srgbClr val="008000"/>
                </a:solidFill>
                <a:latin typeface="Arial" panose="020B0604020202020204" pitchFamily="34" charset="0"/>
                <a:sym typeface="Symbol" panose="05050102010706020507" pitchFamily="18" charset="2"/>
              </a:rPr>
              <a:t></a:t>
            </a:r>
            <a:endParaRPr lang="es-ES" sz="2800" b="1">
              <a:solidFill>
                <a:srgbClr val="008000"/>
              </a:solidFill>
              <a:latin typeface="Arial" panose="020B0604020202020204" pitchFamily="34" charset="0"/>
            </a:endParaRPr>
          </a:p>
        </p:txBody>
      </p:sp>
      <p:sp>
        <p:nvSpPr>
          <p:cNvPr id="13349" name="Rectangle 86"/>
          <p:cNvSpPr>
            <a:spLocks noChangeArrowheads="1"/>
          </p:cNvSpPr>
          <p:nvPr/>
        </p:nvSpPr>
        <p:spPr bwMode="auto">
          <a:xfrm>
            <a:off x="1966913" y="2070100"/>
            <a:ext cx="45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1</a:t>
            </a:r>
            <a:endParaRPr lang="es-ES" sz="2000" b="1">
              <a:solidFill>
                <a:srgbClr val="008000"/>
              </a:solidFill>
              <a:latin typeface="Arial" panose="020B0604020202020204" pitchFamily="34" charset="0"/>
              <a:sym typeface="Symbol" panose="05050102010706020507" pitchFamily="18" charset="2"/>
            </a:endParaRPr>
          </a:p>
        </p:txBody>
      </p:sp>
      <p:sp>
        <p:nvSpPr>
          <p:cNvPr id="13350" name="Rectangle 87"/>
          <p:cNvSpPr>
            <a:spLocks noChangeArrowheads="1"/>
          </p:cNvSpPr>
          <p:nvPr/>
        </p:nvSpPr>
        <p:spPr bwMode="auto">
          <a:xfrm>
            <a:off x="1951038" y="1257300"/>
            <a:ext cx="45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2</a:t>
            </a:r>
            <a:endParaRPr lang="es-ES" sz="2000" b="1">
              <a:solidFill>
                <a:srgbClr val="008000"/>
              </a:solidFill>
              <a:latin typeface="Arial" panose="020B0604020202020204" pitchFamily="34" charset="0"/>
              <a:sym typeface="Symbol" panose="05050102010706020507" pitchFamily="18" charset="2"/>
            </a:endParaRPr>
          </a:p>
        </p:txBody>
      </p:sp>
      <p:sp>
        <p:nvSpPr>
          <p:cNvPr id="13351" name="Rectangle 88"/>
          <p:cNvSpPr>
            <a:spLocks noChangeArrowheads="1"/>
          </p:cNvSpPr>
          <p:nvPr/>
        </p:nvSpPr>
        <p:spPr bwMode="auto">
          <a:xfrm>
            <a:off x="1947863" y="350838"/>
            <a:ext cx="45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3</a:t>
            </a:r>
            <a:endParaRPr lang="es-ES" sz="2000" b="1">
              <a:solidFill>
                <a:srgbClr val="008000"/>
              </a:solidFill>
              <a:latin typeface="Arial" panose="020B0604020202020204" pitchFamily="34" charset="0"/>
              <a:sym typeface="Symbol" panose="05050102010706020507" pitchFamily="18" charset="2"/>
            </a:endParaRPr>
          </a:p>
        </p:txBody>
      </p:sp>
      <p:sp>
        <p:nvSpPr>
          <p:cNvPr id="13352" name="Rectangle 89"/>
          <p:cNvSpPr>
            <a:spLocks noChangeArrowheads="1"/>
          </p:cNvSpPr>
          <p:nvPr/>
        </p:nvSpPr>
        <p:spPr bwMode="auto">
          <a:xfrm>
            <a:off x="4648547" y="1025425"/>
            <a:ext cx="45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4</a:t>
            </a:r>
            <a:endParaRPr lang="es-ES" sz="2000" b="1">
              <a:solidFill>
                <a:srgbClr val="008000"/>
              </a:solidFill>
              <a:latin typeface="Arial" panose="020B0604020202020204" pitchFamily="34" charset="0"/>
              <a:sym typeface="Symbol" panose="05050102010706020507" pitchFamily="18" charset="2"/>
            </a:endParaRPr>
          </a:p>
        </p:txBody>
      </p:sp>
      <p:grpSp>
        <p:nvGrpSpPr>
          <p:cNvPr id="13353" name="Group 90"/>
          <p:cNvGrpSpPr>
            <a:grpSpLocks/>
          </p:cNvGrpSpPr>
          <p:nvPr/>
        </p:nvGrpSpPr>
        <p:grpSpPr bwMode="auto">
          <a:xfrm>
            <a:off x="4357688" y="2611438"/>
            <a:ext cx="317500" cy="376237"/>
            <a:chOff x="8088" y="15201"/>
            <a:chExt cx="340" cy="280"/>
          </a:xfrm>
        </p:grpSpPr>
        <p:sp>
          <p:nvSpPr>
            <p:cNvPr id="13379" name="Line 91"/>
            <p:cNvSpPr>
              <a:spLocks noChangeShapeType="1"/>
            </p:cNvSpPr>
            <p:nvPr/>
          </p:nvSpPr>
          <p:spPr bwMode="auto">
            <a:xfrm>
              <a:off x="8258" y="15201"/>
              <a:ext cx="0" cy="1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380" name="Line 92"/>
            <p:cNvSpPr>
              <a:spLocks noChangeShapeType="1"/>
            </p:cNvSpPr>
            <p:nvPr/>
          </p:nvSpPr>
          <p:spPr bwMode="auto">
            <a:xfrm>
              <a:off x="8088" y="15384"/>
              <a:ext cx="34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381" name="Line 93"/>
            <p:cNvSpPr>
              <a:spLocks noChangeShapeType="1"/>
            </p:cNvSpPr>
            <p:nvPr/>
          </p:nvSpPr>
          <p:spPr bwMode="auto">
            <a:xfrm>
              <a:off x="8145" y="15432"/>
              <a:ext cx="227"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382" name="Line 94"/>
            <p:cNvSpPr>
              <a:spLocks noChangeShapeType="1"/>
            </p:cNvSpPr>
            <p:nvPr/>
          </p:nvSpPr>
          <p:spPr bwMode="auto">
            <a:xfrm>
              <a:off x="8202" y="15481"/>
              <a:ext cx="113"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13354" name="Oval 95"/>
          <p:cNvSpPr>
            <a:spLocks noChangeArrowheads="1"/>
          </p:cNvSpPr>
          <p:nvPr/>
        </p:nvSpPr>
        <p:spPr bwMode="auto">
          <a:xfrm>
            <a:off x="4465638" y="2535238"/>
            <a:ext cx="107950" cy="107950"/>
          </a:xfrm>
          <a:prstGeom prst="ellipse">
            <a:avLst/>
          </a:prstGeom>
          <a:solidFill>
            <a:srgbClr val="FF0000"/>
          </a:solidFill>
          <a:ln w="254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13355" name="Oval 96"/>
          <p:cNvSpPr>
            <a:spLocks noChangeArrowheads="1"/>
          </p:cNvSpPr>
          <p:nvPr/>
        </p:nvSpPr>
        <p:spPr bwMode="auto">
          <a:xfrm>
            <a:off x="1497013" y="1746250"/>
            <a:ext cx="107950" cy="107950"/>
          </a:xfrm>
          <a:prstGeom prst="ellipse">
            <a:avLst/>
          </a:prstGeom>
          <a:solidFill>
            <a:srgbClr val="FF0000"/>
          </a:solidFill>
          <a:ln w="254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13356" name="Rectangle 97"/>
          <p:cNvSpPr>
            <a:spLocks noChangeArrowheads="1"/>
          </p:cNvSpPr>
          <p:nvPr/>
        </p:nvSpPr>
        <p:spPr bwMode="auto">
          <a:xfrm>
            <a:off x="1143000" y="1495425"/>
            <a:ext cx="35083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P</a:t>
            </a:r>
          </a:p>
        </p:txBody>
      </p:sp>
      <p:sp>
        <p:nvSpPr>
          <p:cNvPr id="13357" name="Rectangle 98"/>
          <p:cNvSpPr>
            <a:spLocks noChangeArrowheads="1"/>
          </p:cNvSpPr>
          <p:nvPr/>
        </p:nvSpPr>
        <p:spPr bwMode="auto">
          <a:xfrm>
            <a:off x="4579938" y="2162175"/>
            <a:ext cx="3365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T</a:t>
            </a:r>
          </a:p>
        </p:txBody>
      </p:sp>
      <p:sp>
        <p:nvSpPr>
          <p:cNvPr id="13358" name="Text Box 145"/>
          <p:cNvSpPr txBox="1">
            <a:spLocks noChangeArrowheads="1"/>
          </p:cNvSpPr>
          <p:nvPr/>
        </p:nvSpPr>
        <p:spPr bwMode="auto">
          <a:xfrm>
            <a:off x="3536950" y="1106488"/>
            <a:ext cx="322263"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a:solidFill>
                  <a:srgbClr val="000000"/>
                </a:solidFill>
                <a:latin typeface="Arial" panose="020B0604020202020204" pitchFamily="34" charset="0"/>
              </a:rPr>
              <a:t>0</a:t>
            </a:r>
          </a:p>
        </p:txBody>
      </p:sp>
      <p:sp>
        <p:nvSpPr>
          <p:cNvPr id="13359" name="Text Box 146"/>
          <p:cNvSpPr txBox="1">
            <a:spLocks noChangeArrowheads="1"/>
          </p:cNvSpPr>
          <p:nvPr/>
        </p:nvSpPr>
        <p:spPr bwMode="auto">
          <a:xfrm>
            <a:off x="4186238" y="1462088"/>
            <a:ext cx="322262"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a:solidFill>
                  <a:srgbClr val="000000"/>
                </a:solidFill>
                <a:latin typeface="Arial" panose="020B0604020202020204" pitchFamily="34" charset="0"/>
              </a:rPr>
              <a:t>0</a:t>
            </a:r>
          </a:p>
        </p:txBody>
      </p:sp>
      <p:grpSp>
        <p:nvGrpSpPr>
          <p:cNvPr id="13364" name="Group 217"/>
          <p:cNvGrpSpPr>
            <a:grpSpLocks/>
          </p:cNvGrpSpPr>
          <p:nvPr/>
        </p:nvGrpSpPr>
        <p:grpSpPr bwMode="auto">
          <a:xfrm>
            <a:off x="1519238" y="344488"/>
            <a:ext cx="2884487" cy="2266950"/>
            <a:chOff x="957" y="105"/>
            <a:chExt cx="1817" cy="1428"/>
          </a:xfrm>
        </p:grpSpPr>
        <p:sp>
          <p:nvSpPr>
            <p:cNvPr id="13369" name="Line 100"/>
            <p:cNvSpPr>
              <a:spLocks noChangeShapeType="1"/>
            </p:cNvSpPr>
            <p:nvPr/>
          </p:nvSpPr>
          <p:spPr bwMode="auto">
            <a:xfrm flipH="1" flipV="1">
              <a:off x="1884" y="1531"/>
              <a:ext cx="136" cy="0"/>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82800" rIns="90000" bIns="82800">
              <a:spAutoFit/>
            </a:bodyPr>
            <a:lstStyle/>
            <a:p>
              <a:endParaRPr lang="es-ES"/>
            </a:p>
          </p:txBody>
        </p:sp>
        <p:sp>
          <p:nvSpPr>
            <p:cNvPr id="13370" name="Text Box 101"/>
            <p:cNvSpPr txBox="1">
              <a:spLocks noChangeArrowheads="1"/>
            </p:cNvSpPr>
            <p:nvPr/>
          </p:nvSpPr>
          <p:spPr bwMode="auto">
            <a:xfrm>
              <a:off x="1856" y="1163"/>
              <a:ext cx="300"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3333FF"/>
                  </a:solidFill>
                  <a:latin typeface="Comic Sans MS" panose="030F0702030302020204" pitchFamily="66" charset="0"/>
                </a:rPr>
                <a:t>I</a:t>
              </a:r>
              <a:r>
                <a:rPr lang="es-ES" sz="2000" b="1" baseline="-25000">
                  <a:solidFill>
                    <a:srgbClr val="3333FF"/>
                  </a:solidFill>
                  <a:latin typeface="Comic Sans MS" panose="030F0702030302020204" pitchFamily="66" charset="0"/>
                </a:rPr>
                <a:t>1</a:t>
              </a:r>
              <a:r>
                <a:rPr lang="es-ES" sz="2000" b="1">
                  <a:solidFill>
                    <a:srgbClr val="3333FF"/>
                  </a:solidFill>
                  <a:latin typeface="Comic Sans MS" panose="030F0702030302020204" pitchFamily="66" charset="0"/>
                </a:rPr>
                <a:t>’</a:t>
              </a:r>
            </a:p>
          </p:txBody>
        </p:sp>
        <p:sp>
          <p:nvSpPr>
            <p:cNvPr id="13371" name="Text Box 102"/>
            <p:cNvSpPr txBox="1">
              <a:spLocks noChangeArrowheads="1"/>
            </p:cNvSpPr>
            <p:nvPr/>
          </p:nvSpPr>
          <p:spPr bwMode="auto">
            <a:xfrm>
              <a:off x="957" y="105"/>
              <a:ext cx="300"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dirty="0">
                  <a:solidFill>
                    <a:srgbClr val="3333FF"/>
                  </a:solidFill>
                  <a:latin typeface="Comic Sans MS" panose="030F0702030302020204" pitchFamily="66" charset="0"/>
                </a:rPr>
                <a:t>I</a:t>
              </a:r>
              <a:r>
                <a:rPr lang="es-ES" sz="2000" b="1" baseline="-25000" dirty="0">
                  <a:solidFill>
                    <a:srgbClr val="3333FF"/>
                  </a:solidFill>
                  <a:latin typeface="Comic Sans MS" panose="030F0702030302020204" pitchFamily="66" charset="0"/>
                </a:rPr>
                <a:t>3</a:t>
              </a:r>
              <a:r>
                <a:rPr lang="es-ES" sz="2000" b="1" dirty="0">
                  <a:solidFill>
                    <a:srgbClr val="3333FF"/>
                  </a:solidFill>
                  <a:latin typeface="Comic Sans MS" panose="030F0702030302020204" pitchFamily="66" charset="0"/>
                </a:rPr>
                <a:t>’</a:t>
              </a:r>
            </a:p>
          </p:txBody>
        </p:sp>
        <p:sp>
          <p:nvSpPr>
            <p:cNvPr id="13372" name="Line 103"/>
            <p:cNvSpPr>
              <a:spLocks noChangeShapeType="1"/>
            </p:cNvSpPr>
            <p:nvPr/>
          </p:nvSpPr>
          <p:spPr bwMode="auto">
            <a:xfrm flipV="1">
              <a:off x="1085" y="434"/>
              <a:ext cx="136" cy="0"/>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82800" rIns="90000" bIns="82800">
              <a:spAutoFit/>
            </a:bodyPr>
            <a:lstStyle/>
            <a:p>
              <a:endParaRPr lang="es-ES"/>
            </a:p>
          </p:txBody>
        </p:sp>
        <p:sp>
          <p:nvSpPr>
            <p:cNvPr id="13373" name="Text Box 104"/>
            <p:cNvSpPr txBox="1">
              <a:spLocks noChangeArrowheads="1"/>
            </p:cNvSpPr>
            <p:nvPr/>
          </p:nvSpPr>
          <p:spPr bwMode="auto">
            <a:xfrm>
              <a:off x="967" y="591"/>
              <a:ext cx="300"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3333FF"/>
                  </a:solidFill>
                  <a:latin typeface="Comic Sans MS" panose="030F0702030302020204" pitchFamily="66" charset="0"/>
                </a:rPr>
                <a:t>I</a:t>
              </a:r>
              <a:r>
                <a:rPr lang="es-ES" sz="2000" b="1" baseline="-25000">
                  <a:solidFill>
                    <a:srgbClr val="3333FF"/>
                  </a:solidFill>
                  <a:latin typeface="Comic Sans MS" panose="030F0702030302020204" pitchFamily="66" charset="0"/>
                </a:rPr>
                <a:t>2</a:t>
              </a:r>
              <a:r>
                <a:rPr lang="es-ES" sz="2000" b="1">
                  <a:solidFill>
                    <a:srgbClr val="3333FF"/>
                  </a:solidFill>
                  <a:latin typeface="Comic Sans MS" panose="030F0702030302020204" pitchFamily="66" charset="0"/>
                </a:rPr>
                <a:t>’</a:t>
              </a:r>
            </a:p>
          </p:txBody>
        </p:sp>
        <p:sp>
          <p:nvSpPr>
            <p:cNvPr id="13374" name="Line 111"/>
            <p:cNvSpPr>
              <a:spLocks noChangeShapeType="1"/>
            </p:cNvSpPr>
            <p:nvPr/>
          </p:nvSpPr>
          <p:spPr bwMode="auto">
            <a:xfrm flipV="1">
              <a:off x="1105" y="1022"/>
              <a:ext cx="136" cy="0"/>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82800" rIns="90000" bIns="82800">
              <a:spAutoFit/>
            </a:bodyPr>
            <a:lstStyle/>
            <a:p>
              <a:endParaRPr lang="es-ES"/>
            </a:p>
          </p:txBody>
        </p:sp>
        <p:sp>
          <p:nvSpPr>
            <p:cNvPr id="13375" name="Line 100"/>
            <p:cNvSpPr>
              <a:spLocks noChangeShapeType="1"/>
            </p:cNvSpPr>
            <p:nvPr/>
          </p:nvSpPr>
          <p:spPr bwMode="auto">
            <a:xfrm flipH="1" flipV="1">
              <a:off x="2565" y="1529"/>
              <a:ext cx="136" cy="0"/>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82800" rIns="90000" bIns="82800">
              <a:spAutoFit/>
            </a:bodyPr>
            <a:lstStyle/>
            <a:p>
              <a:endParaRPr lang="es-ES"/>
            </a:p>
          </p:txBody>
        </p:sp>
        <p:sp>
          <p:nvSpPr>
            <p:cNvPr id="13376" name="Text Box 101"/>
            <p:cNvSpPr txBox="1">
              <a:spLocks noChangeArrowheads="1"/>
            </p:cNvSpPr>
            <p:nvPr/>
          </p:nvSpPr>
          <p:spPr bwMode="auto">
            <a:xfrm>
              <a:off x="2537" y="1161"/>
              <a:ext cx="237"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3333FF"/>
                  </a:solidFill>
                  <a:latin typeface="Comic Sans MS" panose="030F0702030302020204" pitchFamily="66" charset="0"/>
                </a:rPr>
                <a:t>I’</a:t>
              </a:r>
            </a:p>
          </p:txBody>
        </p:sp>
        <p:sp>
          <p:nvSpPr>
            <p:cNvPr id="13377" name="Line 100"/>
            <p:cNvSpPr>
              <a:spLocks noChangeShapeType="1"/>
            </p:cNvSpPr>
            <p:nvPr/>
          </p:nvSpPr>
          <p:spPr bwMode="auto">
            <a:xfrm flipH="1" flipV="1">
              <a:off x="2221" y="1533"/>
              <a:ext cx="136" cy="0"/>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82800" rIns="90000" bIns="82800">
              <a:spAutoFit/>
            </a:bodyPr>
            <a:lstStyle/>
            <a:p>
              <a:endParaRPr lang="es-ES"/>
            </a:p>
          </p:txBody>
        </p:sp>
        <p:sp>
          <p:nvSpPr>
            <p:cNvPr id="13378" name="Text Box 101"/>
            <p:cNvSpPr txBox="1">
              <a:spLocks noChangeArrowheads="1"/>
            </p:cNvSpPr>
            <p:nvPr/>
          </p:nvSpPr>
          <p:spPr bwMode="auto">
            <a:xfrm>
              <a:off x="2193" y="1165"/>
              <a:ext cx="237"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3333FF"/>
                  </a:solidFill>
                  <a:latin typeface="Comic Sans MS" panose="030F0702030302020204" pitchFamily="66" charset="0"/>
                </a:rPr>
                <a:t>I’</a:t>
              </a:r>
            </a:p>
          </p:txBody>
        </p:sp>
      </p:grpSp>
      <p:sp>
        <p:nvSpPr>
          <p:cNvPr id="2" name="Text Box 126"/>
          <p:cNvSpPr txBox="1">
            <a:spLocks noChangeArrowheads="1"/>
          </p:cNvSpPr>
          <p:nvPr/>
        </p:nvSpPr>
        <p:spPr bwMode="auto">
          <a:xfrm>
            <a:off x="6510651" y="3729609"/>
            <a:ext cx="1854332" cy="598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V</a:t>
            </a:r>
            <a:r>
              <a:rPr lang="es-ES" sz="2400" baseline="-25000" dirty="0">
                <a:solidFill>
                  <a:srgbClr val="000000"/>
                </a:solidFill>
                <a:latin typeface="Arial" panose="020B0604020202020204" pitchFamily="34" charset="0"/>
              </a:rPr>
              <a:t>1</a:t>
            </a:r>
            <a:r>
              <a:rPr lang="es-ES" sz="2400" dirty="0">
                <a:solidFill>
                  <a:srgbClr val="000000"/>
                </a:solidFill>
                <a:latin typeface="Arial" panose="020B0604020202020204" pitchFamily="34" charset="0"/>
              </a:rPr>
              <a:t>’ = </a:t>
            </a:r>
            <a:r>
              <a:rPr lang="es-ES" sz="2800" dirty="0">
                <a:solidFill>
                  <a:srgbClr val="000000"/>
                </a:solidFill>
                <a:latin typeface="Arial" panose="020B0604020202020204" pitchFamily="34" charset="0"/>
                <a:sym typeface="Symbol" panose="05050102010706020507" pitchFamily="18" charset="2"/>
              </a:rPr>
              <a:t></a:t>
            </a:r>
            <a:r>
              <a:rPr lang="es-ES" sz="2400" dirty="0">
                <a:solidFill>
                  <a:srgbClr val="000000"/>
                </a:solidFill>
                <a:latin typeface="Arial" panose="020B0604020202020204" pitchFamily="34" charset="0"/>
                <a:sym typeface="Symbol" panose="05050102010706020507" pitchFamily="18" charset="2"/>
              </a:rPr>
              <a:t>  </a:t>
            </a:r>
            <a:r>
              <a:rPr lang="es-ES" sz="2400" dirty="0">
                <a:solidFill>
                  <a:srgbClr val="000000"/>
                </a:solidFill>
                <a:latin typeface="Arial" panose="020B0604020202020204" pitchFamily="34" charset="0"/>
              </a:rPr>
              <a:t>V</a:t>
            </a:r>
            <a:r>
              <a:rPr lang="es-ES" sz="2400" baseline="-25000" dirty="0">
                <a:solidFill>
                  <a:srgbClr val="000000"/>
                </a:solidFill>
                <a:latin typeface="Arial" panose="020B0604020202020204" pitchFamily="34" charset="0"/>
              </a:rPr>
              <a:t>3</a:t>
            </a:r>
            <a:r>
              <a:rPr lang="es-ES" sz="2400" dirty="0">
                <a:solidFill>
                  <a:srgbClr val="000000"/>
                </a:solidFill>
                <a:latin typeface="Arial" panose="020B0604020202020204" pitchFamily="34" charset="0"/>
              </a:rPr>
              <a:t>’</a:t>
            </a:r>
            <a:endParaRPr lang="es-ES" sz="2400" dirty="0">
              <a:solidFill>
                <a:srgbClr val="000000"/>
              </a:solidFill>
              <a:latin typeface="Arial" panose="020B0604020202020204" pitchFamily="34" charset="0"/>
              <a:sym typeface="Symbol" panose="05050102010706020507" pitchFamily="18" charset="2"/>
            </a:endParaRPr>
          </a:p>
        </p:txBody>
      </p:sp>
      <p:sp>
        <p:nvSpPr>
          <p:cNvPr id="486506" name="Text Box 106"/>
          <p:cNvSpPr txBox="1">
            <a:spLocks noChangeArrowheads="1"/>
          </p:cNvSpPr>
          <p:nvPr/>
        </p:nvSpPr>
        <p:spPr bwMode="auto">
          <a:xfrm>
            <a:off x="3472467" y="6206526"/>
            <a:ext cx="4850921" cy="536549"/>
          </a:xfrm>
          <a:prstGeom prst="rect">
            <a:avLst/>
          </a:prstGeom>
          <a:noFill/>
          <a:ln>
            <a:noFill/>
          </a:ln>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R</a:t>
            </a:r>
            <a:r>
              <a:rPr lang="es-ES" sz="2400" baseline="-25000" dirty="0">
                <a:solidFill>
                  <a:srgbClr val="000000"/>
                </a:solidFill>
                <a:latin typeface="Arial" panose="020B0604020202020204" pitchFamily="34" charset="0"/>
                <a:sym typeface="Symbol" panose="05050102010706020507" pitchFamily="18" charset="2"/>
              </a:rPr>
              <a:t>2</a:t>
            </a:r>
            <a:r>
              <a:rPr lang="es-ES" sz="2400" dirty="0">
                <a:solidFill>
                  <a:srgbClr val="000000"/>
                </a:solidFill>
                <a:latin typeface="Arial" panose="020B0604020202020204" pitchFamily="34" charset="0"/>
                <a:sym typeface="Symbol" panose="05050102010706020507" pitchFamily="18" charset="2"/>
              </a:rPr>
              <a:t> = V</a:t>
            </a:r>
            <a:r>
              <a:rPr lang="es-ES" sz="2400" baseline="-25000" dirty="0">
                <a:solidFill>
                  <a:srgbClr val="000000"/>
                </a:solidFill>
                <a:latin typeface="Arial" panose="020B0604020202020204" pitchFamily="34" charset="0"/>
                <a:sym typeface="Symbol" panose="05050102010706020507" pitchFamily="18" charset="2"/>
              </a:rPr>
              <a:t>2</a:t>
            </a:r>
            <a:r>
              <a:rPr lang="es-ES" sz="2400" dirty="0">
                <a:solidFill>
                  <a:srgbClr val="000000"/>
                </a:solidFill>
                <a:latin typeface="Arial" panose="020B0604020202020204" pitchFamily="34" charset="0"/>
                <a:sym typeface="Symbol" panose="05050102010706020507" pitchFamily="18" charset="2"/>
              </a:rPr>
              <a:t>’ / </a:t>
            </a:r>
            <a:r>
              <a:rPr lang="es-ES" sz="2400" dirty="0">
                <a:solidFill>
                  <a:srgbClr val="000000"/>
                </a:solidFill>
                <a:latin typeface="Comic Sans MS" panose="030F0702030302020204" pitchFamily="66" charset="0"/>
                <a:sym typeface="Symbol" panose="05050102010706020507" pitchFamily="18" charset="2"/>
              </a:rPr>
              <a:t>I</a:t>
            </a:r>
            <a:r>
              <a:rPr lang="es-ES" sz="2400" baseline="-25000" dirty="0">
                <a:solidFill>
                  <a:srgbClr val="000000"/>
                </a:solidFill>
                <a:latin typeface="Arial" panose="020B0604020202020204" pitchFamily="34" charset="0"/>
                <a:sym typeface="Symbol" panose="05050102010706020507" pitchFamily="18" charset="2"/>
              </a:rPr>
              <a:t>2</a:t>
            </a:r>
            <a:r>
              <a:rPr lang="es-ES" sz="2400" dirty="0">
                <a:solidFill>
                  <a:srgbClr val="000000"/>
                </a:solidFill>
                <a:latin typeface="Arial" panose="020B0604020202020204" pitchFamily="34" charset="0"/>
                <a:sym typeface="Symbol" panose="05050102010706020507" pitchFamily="18" charset="2"/>
              </a:rPr>
              <a:t>’ = (1,5 / 7) / (1,5</a:t>
            </a:r>
            <a:r>
              <a:rPr lang="es-ES" sz="2400" baseline="-25000" dirty="0">
                <a:solidFill>
                  <a:srgbClr val="000000"/>
                </a:solidFill>
                <a:latin typeface="Arial" panose="020B0604020202020204" pitchFamily="34" charset="0"/>
                <a:sym typeface="Symbol" panose="05050102010706020507" pitchFamily="18" charset="2"/>
              </a:rPr>
              <a:t> </a:t>
            </a:r>
            <a:r>
              <a:rPr lang="es-ES" sz="2400" dirty="0">
                <a:solidFill>
                  <a:srgbClr val="000000"/>
                </a:solidFill>
                <a:latin typeface="Arial" panose="020B0604020202020204" pitchFamily="34" charset="0"/>
                <a:sym typeface="Symbol" panose="05050102010706020507" pitchFamily="18" charset="2"/>
              </a:rPr>
              <a:t>/</a:t>
            </a:r>
            <a:r>
              <a:rPr lang="es-ES" sz="2400" baseline="-25000" dirty="0">
                <a:solidFill>
                  <a:srgbClr val="000000"/>
                </a:solidFill>
                <a:latin typeface="Arial" panose="020B0604020202020204" pitchFamily="34" charset="0"/>
                <a:sym typeface="Symbol" panose="05050102010706020507" pitchFamily="18" charset="2"/>
              </a:rPr>
              <a:t> </a:t>
            </a:r>
            <a:r>
              <a:rPr lang="es-ES" sz="2400" dirty="0">
                <a:solidFill>
                  <a:srgbClr val="000000"/>
                </a:solidFill>
                <a:latin typeface="Arial" panose="020B0604020202020204" pitchFamily="34" charset="0"/>
                <a:sym typeface="Symbol" panose="05050102010706020507" pitchFamily="18" charset="2"/>
              </a:rPr>
              <a:t>700)</a:t>
            </a:r>
            <a:endParaRPr lang="es-ES" sz="2400" baseline="-25000" dirty="0">
              <a:solidFill>
                <a:srgbClr val="FF0000"/>
              </a:solidFill>
              <a:latin typeface="Arial" panose="020B0604020202020204" pitchFamily="34" charset="0"/>
              <a:sym typeface="Symbol" panose="05050102010706020507" pitchFamily="18" charset="2"/>
            </a:endParaRPr>
          </a:p>
        </p:txBody>
      </p:sp>
      <p:sp>
        <p:nvSpPr>
          <p:cNvPr id="123" name="Rectangle 4"/>
          <p:cNvSpPr>
            <a:spLocks noChangeArrowheads="1"/>
          </p:cNvSpPr>
          <p:nvPr/>
        </p:nvSpPr>
        <p:spPr bwMode="auto">
          <a:xfrm>
            <a:off x="1246061" y="3240787"/>
            <a:ext cx="1703008"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3333FF"/>
                </a:solidFill>
                <a:latin typeface="Arial" panose="020B0604020202020204" pitchFamily="34" charset="0"/>
                <a:sym typeface="Symbol" panose="05050102010706020507" pitchFamily="18" charset="2"/>
              </a:rPr>
              <a:t>R</a:t>
            </a:r>
            <a:r>
              <a:rPr lang="es-ES" sz="2400" baseline="-25000">
                <a:solidFill>
                  <a:srgbClr val="3333FF"/>
                </a:solidFill>
                <a:latin typeface="Arial" panose="020B0604020202020204" pitchFamily="34" charset="0"/>
                <a:sym typeface="Symbol" panose="05050102010706020507" pitchFamily="18" charset="2"/>
              </a:rPr>
              <a:t>1</a:t>
            </a:r>
            <a:r>
              <a:rPr lang="es-ES" sz="2400">
                <a:solidFill>
                  <a:srgbClr val="3333FF"/>
                </a:solidFill>
                <a:latin typeface="Arial" panose="020B0604020202020204" pitchFamily="34" charset="0"/>
                <a:sym typeface="Symbol" panose="05050102010706020507" pitchFamily="18" charset="2"/>
              </a:rPr>
              <a:t> = 300 </a:t>
            </a:r>
          </a:p>
        </p:txBody>
      </p:sp>
      <p:sp>
        <p:nvSpPr>
          <p:cNvPr id="126" name="Rectangle 7"/>
          <p:cNvSpPr>
            <a:spLocks noChangeArrowheads="1"/>
          </p:cNvSpPr>
          <p:nvPr/>
        </p:nvSpPr>
        <p:spPr bwMode="auto">
          <a:xfrm>
            <a:off x="1394207" y="3689432"/>
            <a:ext cx="1428894" cy="65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3200">
                <a:solidFill>
                  <a:srgbClr val="3333FF"/>
                </a:solidFill>
                <a:latin typeface="Arial" panose="020B0604020202020204" pitchFamily="34" charset="0"/>
                <a:sym typeface="Symbol" panose="05050102010706020507" pitchFamily="18" charset="2"/>
              </a:rPr>
              <a:t></a:t>
            </a:r>
            <a:r>
              <a:rPr lang="es-ES" sz="2400">
                <a:solidFill>
                  <a:srgbClr val="3333FF"/>
                </a:solidFill>
                <a:latin typeface="Arial" panose="020B0604020202020204" pitchFamily="34" charset="0"/>
                <a:sym typeface="Symbol" panose="05050102010706020507" pitchFamily="18" charset="2"/>
              </a:rPr>
              <a:t> = 1,5 V</a:t>
            </a:r>
          </a:p>
        </p:txBody>
      </p:sp>
      <p:sp>
        <p:nvSpPr>
          <p:cNvPr id="127" name="Text Box 122"/>
          <p:cNvSpPr txBox="1">
            <a:spLocks noChangeArrowheads="1"/>
          </p:cNvSpPr>
          <p:nvPr/>
        </p:nvSpPr>
        <p:spPr bwMode="auto">
          <a:xfrm>
            <a:off x="2899872" y="3776304"/>
            <a:ext cx="2851134" cy="587441"/>
          </a:xfrm>
          <a:prstGeom prst="rect">
            <a:avLst/>
          </a:prstGeom>
          <a:noFill/>
          <a:ln>
            <a:noFill/>
          </a:ln>
        </p:spPr>
        <p:txBody>
          <a:bodyPr wrap="square" lIns="108000" tIns="108000" rIns="108000" bIns="108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solidFill>
                  <a:srgbClr val="3333FF"/>
                </a:solidFill>
                <a:latin typeface="Arial" panose="020B0604020202020204" pitchFamily="34" charset="0"/>
                <a:sym typeface="Symbol" panose="05050102010706020507" pitchFamily="18" charset="2"/>
              </a:rPr>
              <a:t>V</a:t>
            </a:r>
            <a:r>
              <a:rPr lang="es-ES" sz="2400" baseline="-25000">
                <a:solidFill>
                  <a:srgbClr val="3333FF"/>
                </a:solidFill>
                <a:latin typeface="Arial" panose="020B0604020202020204" pitchFamily="34" charset="0"/>
                <a:sym typeface="Symbol" panose="05050102010706020507" pitchFamily="18" charset="2"/>
              </a:rPr>
              <a:t>3</a:t>
            </a:r>
            <a:r>
              <a:rPr lang="es-ES" sz="2400">
                <a:solidFill>
                  <a:srgbClr val="3333FF"/>
                </a:solidFill>
                <a:latin typeface="Arial" panose="020B0604020202020204" pitchFamily="34" charset="0"/>
                <a:sym typeface="Symbol" panose="05050102010706020507" pitchFamily="18" charset="2"/>
              </a:rPr>
              <a:t>’ = V</a:t>
            </a:r>
            <a:r>
              <a:rPr lang="es-ES" sz="2400" baseline="-25000">
                <a:solidFill>
                  <a:srgbClr val="3333FF"/>
                </a:solidFill>
                <a:latin typeface="Arial" panose="020B0604020202020204" pitchFamily="34" charset="0"/>
                <a:sym typeface="Symbol" panose="05050102010706020507" pitchFamily="18" charset="2"/>
              </a:rPr>
              <a:t>2</a:t>
            </a:r>
            <a:r>
              <a:rPr lang="es-ES" sz="2400">
                <a:solidFill>
                  <a:srgbClr val="3333FF"/>
                </a:solidFill>
                <a:latin typeface="Arial" panose="020B0604020202020204" pitchFamily="34" charset="0"/>
                <a:sym typeface="Symbol" panose="05050102010706020507" pitchFamily="18" charset="2"/>
              </a:rPr>
              <a:t>’ = 1,5</a:t>
            </a:r>
            <a:r>
              <a:rPr lang="es-ES" sz="2400" baseline="-25000">
                <a:solidFill>
                  <a:srgbClr val="3333FF"/>
                </a:solidFill>
                <a:latin typeface="Arial" panose="020B0604020202020204" pitchFamily="34" charset="0"/>
                <a:sym typeface="Symbol" panose="05050102010706020507" pitchFamily="18" charset="2"/>
              </a:rPr>
              <a:t> </a:t>
            </a:r>
            <a:r>
              <a:rPr lang="es-ES" sz="2400">
                <a:solidFill>
                  <a:srgbClr val="3333FF"/>
                </a:solidFill>
                <a:latin typeface="Arial" panose="020B0604020202020204" pitchFamily="34" charset="0"/>
                <a:sym typeface="Symbol" panose="05050102010706020507" pitchFamily="18" charset="2"/>
              </a:rPr>
              <a:t>/</a:t>
            </a:r>
            <a:r>
              <a:rPr lang="es-ES" sz="2400" baseline="-25000">
                <a:solidFill>
                  <a:srgbClr val="3333FF"/>
                </a:solidFill>
                <a:latin typeface="Arial" panose="020B0604020202020204" pitchFamily="34" charset="0"/>
                <a:sym typeface="Symbol" panose="05050102010706020507" pitchFamily="18" charset="2"/>
              </a:rPr>
              <a:t> </a:t>
            </a:r>
            <a:r>
              <a:rPr lang="es-ES" sz="2400">
                <a:solidFill>
                  <a:srgbClr val="3333FF"/>
                </a:solidFill>
                <a:latin typeface="Arial" panose="020B0604020202020204" pitchFamily="34" charset="0"/>
                <a:sym typeface="Symbol" panose="05050102010706020507" pitchFamily="18" charset="2"/>
              </a:rPr>
              <a:t>7 V</a:t>
            </a:r>
            <a:endParaRPr lang="es-ES" sz="2400" baseline="-25000">
              <a:solidFill>
                <a:srgbClr val="3333FF"/>
              </a:solidFill>
              <a:latin typeface="Arial" panose="020B0604020202020204" pitchFamily="34" charset="0"/>
              <a:sym typeface="Symbol" panose="05050102010706020507" pitchFamily="18" charset="2"/>
            </a:endParaRPr>
          </a:p>
        </p:txBody>
      </p:sp>
      <p:sp>
        <p:nvSpPr>
          <p:cNvPr id="128" name="Text Box 129"/>
          <p:cNvSpPr txBox="1">
            <a:spLocks noChangeArrowheads="1"/>
          </p:cNvSpPr>
          <p:nvPr/>
        </p:nvSpPr>
        <p:spPr bwMode="auto">
          <a:xfrm>
            <a:off x="3000286" y="3234463"/>
            <a:ext cx="2341452"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3333FF"/>
                </a:solidFill>
                <a:latin typeface="Comic Sans MS" panose="030F0702030302020204" pitchFamily="66" charset="0"/>
                <a:sym typeface="Symbol" panose="05050102010706020507" pitchFamily="18" charset="2"/>
              </a:rPr>
              <a:t>I</a:t>
            </a:r>
            <a:r>
              <a:rPr lang="es-ES" sz="2400" baseline="-25000">
                <a:solidFill>
                  <a:srgbClr val="3333FF"/>
                </a:solidFill>
                <a:latin typeface="Arial" panose="020B0604020202020204" pitchFamily="34" charset="0"/>
                <a:sym typeface="Symbol" panose="05050102010706020507" pitchFamily="18" charset="2"/>
              </a:rPr>
              <a:t>3</a:t>
            </a:r>
            <a:r>
              <a:rPr lang="es-ES" sz="2400">
                <a:solidFill>
                  <a:srgbClr val="3333FF"/>
                </a:solidFill>
                <a:latin typeface="Arial" panose="020B0604020202020204" pitchFamily="34" charset="0"/>
                <a:sym typeface="Symbol" panose="05050102010706020507" pitchFamily="18" charset="2"/>
              </a:rPr>
              <a:t>’ = 1,5 / 700 A</a:t>
            </a:r>
          </a:p>
        </p:txBody>
      </p:sp>
      <p:sp>
        <p:nvSpPr>
          <p:cNvPr id="122" name="Text Box 127"/>
          <p:cNvSpPr txBox="1">
            <a:spLocks noChangeArrowheads="1"/>
          </p:cNvSpPr>
          <p:nvPr/>
        </p:nvSpPr>
        <p:spPr bwMode="auto">
          <a:xfrm>
            <a:off x="4132226" y="4555986"/>
            <a:ext cx="3041515"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 (1,5  1,5 / 7) / 300</a:t>
            </a:r>
            <a:endParaRPr lang="es-ES" sz="2400" dirty="0">
              <a:solidFill>
                <a:srgbClr val="FF0000"/>
              </a:solidFill>
              <a:latin typeface="Arial" panose="020B0604020202020204" pitchFamily="34" charset="0"/>
              <a:sym typeface="Symbol" panose="05050102010706020507" pitchFamily="18" charset="2"/>
            </a:endParaRPr>
          </a:p>
        </p:txBody>
      </p:sp>
      <p:sp>
        <p:nvSpPr>
          <p:cNvPr id="124" name="Text Box 112">
            <a:extLst>
              <a:ext uri="{FF2B5EF4-FFF2-40B4-BE49-F238E27FC236}">
                <a16:creationId xmlns:a16="http://schemas.microsoft.com/office/drawing/2014/main" id="{70C61919-5601-42C4-A303-2EF72AC7BCBF}"/>
              </a:ext>
            </a:extLst>
          </p:cNvPr>
          <p:cNvSpPr txBox="1">
            <a:spLocks noChangeArrowheads="1"/>
          </p:cNvSpPr>
          <p:nvPr/>
        </p:nvSpPr>
        <p:spPr bwMode="auto">
          <a:xfrm>
            <a:off x="8867289" y="1664092"/>
            <a:ext cx="1425171" cy="587441"/>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None/>
            </a:pPr>
            <a:r>
              <a:rPr lang="es-ES" sz="2400" dirty="0">
                <a:solidFill>
                  <a:srgbClr val="000000"/>
                </a:solidFill>
                <a:latin typeface="Comic Sans MS" panose="030F0702030302020204" pitchFamily="66" charset="0"/>
              </a:rPr>
              <a:t>I </a:t>
            </a:r>
            <a:r>
              <a:rPr lang="es-ES" sz="2400" dirty="0">
                <a:solidFill>
                  <a:srgbClr val="000000"/>
                </a:solidFill>
                <a:latin typeface="Arial" panose="020B0604020202020204" pitchFamily="34" charset="0"/>
              </a:rPr>
              <a:t>= V / R</a:t>
            </a:r>
            <a:endParaRPr lang="es-ES" sz="2800" dirty="0">
              <a:solidFill>
                <a:srgbClr val="000000"/>
              </a:solidFill>
              <a:latin typeface="Arial" panose="020B0604020202020204" pitchFamily="34" charset="0"/>
            </a:endParaRPr>
          </a:p>
        </p:txBody>
      </p:sp>
      <p:sp>
        <p:nvSpPr>
          <p:cNvPr id="125" name="Text Box 127">
            <a:extLst>
              <a:ext uri="{FF2B5EF4-FFF2-40B4-BE49-F238E27FC236}">
                <a16:creationId xmlns:a16="http://schemas.microsoft.com/office/drawing/2014/main" id="{B7A45A49-E567-461D-8478-1E53F2FD0714}"/>
              </a:ext>
            </a:extLst>
          </p:cNvPr>
          <p:cNvSpPr txBox="1">
            <a:spLocks noChangeArrowheads="1"/>
          </p:cNvSpPr>
          <p:nvPr/>
        </p:nvSpPr>
        <p:spPr bwMode="auto">
          <a:xfrm>
            <a:off x="7056161" y="4548585"/>
            <a:ext cx="3122306"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 9 / 2100 = 3 / 700 A</a:t>
            </a:r>
            <a:endParaRPr lang="es-ES" sz="2400" dirty="0">
              <a:solidFill>
                <a:srgbClr val="FF0000"/>
              </a:solidFill>
              <a:latin typeface="Arial" panose="020B0604020202020204" pitchFamily="34" charset="0"/>
              <a:sym typeface="Symbol" panose="05050102010706020507" pitchFamily="18" charset="2"/>
            </a:endParaRPr>
          </a:p>
        </p:txBody>
      </p:sp>
      <p:sp>
        <p:nvSpPr>
          <p:cNvPr id="129" name="Text Box 108">
            <a:extLst>
              <a:ext uri="{FF2B5EF4-FFF2-40B4-BE49-F238E27FC236}">
                <a16:creationId xmlns:a16="http://schemas.microsoft.com/office/drawing/2014/main" id="{C7C9B5B2-7D7E-4951-A065-0596B323D35D}"/>
              </a:ext>
            </a:extLst>
          </p:cNvPr>
          <p:cNvSpPr txBox="1">
            <a:spLocks noChangeArrowheads="1"/>
          </p:cNvSpPr>
          <p:nvPr/>
        </p:nvSpPr>
        <p:spPr bwMode="auto">
          <a:xfrm>
            <a:off x="6237403" y="5362304"/>
            <a:ext cx="1916848"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 1,5 / 700 A</a:t>
            </a:r>
            <a:endParaRPr lang="es-ES" sz="2400" dirty="0">
              <a:solidFill>
                <a:srgbClr val="FF0000"/>
              </a:solidFill>
              <a:latin typeface="Arial" panose="020B0604020202020204" pitchFamily="34" charset="0"/>
              <a:sym typeface="Symbol" panose="05050102010706020507" pitchFamily="18" charset="2"/>
            </a:endParaRPr>
          </a:p>
        </p:txBody>
      </p:sp>
      <p:sp>
        <p:nvSpPr>
          <p:cNvPr id="130" name="Text Box 106">
            <a:extLst>
              <a:ext uri="{FF2B5EF4-FFF2-40B4-BE49-F238E27FC236}">
                <a16:creationId xmlns:a16="http://schemas.microsoft.com/office/drawing/2014/main" id="{1102A49F-C843-4B3E-86AA-18982B589F8F}"/>
              </a:ext>
            </a:extLst>
          </p:cNvPr>
          <p:cNvSpPr txBox="1">
            <a:spLocks noChangeArrowheads="1"/>
          </p:cNvSpPr>
          <p:nvPr/>
        </p:nvSpPr>
        <p:spPr bwMode="auto">
          <a:xfrm>
            <a:off x="8215736" y="6203536"/>
            <a:ext cx="1281418" cy="536549"/>
          </a:xfrm>
          <a:prstGeom prst="rect">
            <a:avLst/>
          </a:prstGeom>
          <a:solidFill>
            <a:srgbClr val="FFFF00"/>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 100 </a:t>
            </a:r>
            <a:endParaRPr lang="es-ES" sz="2400" baseline="-25000" dirty="0">
              <a:solidFill>
                <a:srgbClr val="FF0000"/>
              </a:solidFill>
              <a:latin typeface="Arial" panose="020B0604020202020204" pitchFamily="34" charset="0"/>
              <a:sym typeface="Symbol" panose="05050102010706020507" pitchFamily="18" charset="2"/>
            </a:endParaRPr>
          </a:p>
        </p:txBody>
      </p:sp>
      <p:sp>
        <p:nvSpPr>
          <p:cNvPr id="132" name="Text Box 112">
            <a:extLst>
              <a:ext uri="{FF2B5EF4-FFF2-40B4-BE49-F238E27FC236}">
                <a16:creationId xmlns:a16="http://schemas.microsoft.com/office/drawing/2014/main" id="{571A48CA-8FD9-4B74-A02A-B700817C9BDE}"/>
              </a:ext>
            </a:extLst>
          </p:cNvPr>
          <p:cNvSpPr txBox="1">
            <a:spLocks noChangeArrowheads="1"/>
          </p:cNvSpPr>
          <p:nvPr/>
        </p:nvSpPr>
        <p:spPr bwMode="auto">
          <a:xfrm>
            <a:off x="1756299" y="6156843"/>
            <a:ext cx="1418759" cy="587441"/>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R = V / </a:t>
            </a:r>
            <a:r>
              <a:rPr lang="es-ES" sz="2400" dirty="0">
                <a:solidFill>
                  <a:srgbClr val="000000"/>
                </a:solidFill>
                <a:latin typeface="Comic Sans MS" panose="030F0702030302020204" pitchFamily="66" charset="0"/>
              </a:rPr>
              <a:t>I</a:t>
            </a:r>
            <a:endParaRPr lang="es-ES" sz="2800" dirty="0">
              <a:solidFill>
                <a:srgbClr val="000000"/>
              </a:solidFill>
              <a:latin typeface="Arial" panose="020B0604020202020204" pitchFamily="34" charset="0"/>
            </a:endParaRPr>
          </a:p>
        </p:txBody>
      </p:sp>
      <p:sp>
        <p:nvSpPr>
          <p:cNvPr id="133" name="CuadroTexto 132">
            <a:extLst>
              <a:ext uri="{FF2B5EF4-FFF2-40B4-BE49-F238E27FC236}">
                <a16:creationId xmlns:a16="http://schemas.microsoft.com/office/drawing/2014/main" id="{A8FDFA4C-D0CD-4817-A016-DE0BCAB4C2DA}"/>
              </a:ext>
            </a:extLst>
          </p:cNvPr>
          <p:cNvSpPr txBox="1">
            <a:spLocks noChangeArrowheads="1"/>
          </p:cNvSpPr>
          <p:nvPr/>
        </p:nvSpPr>
        <p:spPr bwMode="auto">
          <a:xfrm>
            <a:off x="5652029" y="462959"/>
            <a:ext cx="9460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s-ES" sz="2400" dirty="0">
                <a:solidFill>
                  <a:srgbClr val="FF0000"/>
                </a:solidFill>
              </a:rPr>
              <a:t>¿</a:t>
            </a:r>
            <a:r>
              <a:rPr lang="es-ES" sz="2400" dirty="0">
                <a:solidFill>
                  <a:srgbClr val="FF0000"/>
                </a:solidFill>
                <a:latin typeface="Comic Sans MS" panose="030F0702030302020204" pitchFamily="66" charset="0"/>
              </a:rPr>
              <a:t>I'</a:t>
            </a:r>
            <a:r>
              <a:rPr lang="es-ES" sz="2400" baseline="-25000" dirty="0">
                <a:solidFill>
                  <a:srgbClr val="FF0000"/>
                </a:solidFill>
              </a:rPr>
              <a:t>2</a:t>
            </a:r>
            <a:r>
              <a:rPr lang="es-ES" sz="2400" dirty="0">
                <a:solidFill>
                  <a:srgbClr val="FF0000"/>
                </a:solidFill>
              </a:rPr>
              <a:t>?</a:t>
            </a:r>
          </a:p>
        </p:txBody>
      </p:sp>
      <p:sp>
        <p:nvSpPr>
          <p:cNvPr id="134" name="Text Box 123">
            <a:extLst>
              <a:ext uri="{FF2B5EF4-FFF2-40B4-BE49-F238E27FC236}">
                <a16:creationId xmlns:a16="http://schemas.microsoft.com/office/drawing/2014/main" id="{C6887411-F6DE-4B8D-8F49-B52B4AEF6B85}"/>
              </a:ext>
            </a:extLst>
          </p:cNvPr>
          <p:cNvSpPr txBox="1">
            <a:spLocks noChangeArrowheads="1"/>
          </p:cNvSpPr>
          <p:nvPr/>
        </p:nvSpPr>
        <p:spPr bwMode="auto">
          <a:xfrm>
            <a:off x="6745807" y="465702"/>
            <a:ext cx="2109401"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8000"/>
                </a:solidFill>
                <a:latin typeface="Arial" panose="020B0604020202020204" pitchFamily="34" charset="0"/>
                <a:sym typeface="Symbol" panose="05050102010706020507" pitchFamily="18" charset="2"/>
              </a:rPr>
              <a:t>Kirchhoff en P</a:t>
            </a:r>
          </a:p>
        </p:txBody>
      </p:sp>
      <p:sp>
        <p:nvSpPr>
          <p:cNvPr id="135" name="Text Box 126">
            <a:extLst>
              <a:ext uri="{FF2B5EF4-FFF2-40B4-BE49-F238E27FC236}">
                <a16:creationId xmlns:a16="http://schemas.microsoft.com/office/drawing/2014/main" id="{E2DF7200-F13F-46A1-B453-65F1413514F4}"/>
              </a:ext>
            </a:extLst>
          </p:cNvPr>
          <p:cNvSpPr txBox="1">
            <a:spLocks noChangeArrowheads="1"/>
          </p:cNvSpPr>
          <p:nvPr/>
        </p:nvSpPr>
        <p:spPr bwMode="auto">
          <a:xfrm>
            <a:off x="8672355" y="2408124"/>
            <a:ext cx="1763547" cy="905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squar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008000"/>
                </a:solidFill>
                <a:latin typeface="Arial" panose="020B0604020202020204" pitchFamily="34" charset="0"/>
                <a:sym typeface="Symbol" panose="05050102010706020507" pitchFamily="18" charset="2"/>
              </a:rPr>
              <a:t>Kirchhoff en malla</a:t>
            </a:r>
          </a:p>
        </p:txBody>
      </p:sp>
      <p:sp>
        <p:nvSpPr>
          <p:cNvPr id="136" name="AutoShape 167">
            <a:extLst>
              <a:ext uri="{FF2B5EF4-FFF2-40B4-BE49-F238E27FC236}">
                <a16:creationId xmlns:a16="http://schemas.microsoft.com/office/drawing/2014/main" id="{65549070-E821-4E55-A466-EDAE1816D700}"/>
              </a:ext>
            </a:extLst>
          </p:cNvPr>
          <p:cNvSpPr>
            <a:spLocks noChangeArrowheads="1"/>
          </p:cNvSpPr>
          <p:nvPr/>
        </p:nvSpPr>
        <p:spPr bwMode="auto">
          <a:xfrm>
            <a:off x="9521286" y="3328895"/>
            <a:ext cx="427182" cy="49539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0362" y="15230"/>
                </a:moveTo>
                <a:cubicBezTo>
                  <a:pt x="10507" y="15244"/>
                  <a:pt x="10653" y="15252"/>
                  <a:pt x="10800" y="15252"/>
                </a:cubicBezTo>
                <a:cubicBezTo>
                  <a:pt x="13258" y="15252"/>
                  <a:pt x="15252" y="13258"/>
                  <a:pt x="15252" y="10800"/>
                </a:cubicBezTo>
                <a:cubicBezTo>
                  <a:pt x="15252" y="8341"/>
                  <a:pt x="13258" y="6348"/>
                  <a:pt x="10800" y="6348"/>
                </a:cubicBezTo>
                <a:cubicBezTo>
                  <a:pt x="8341" y="6348"/>
                  <a:pt x="6348" y="8341"/>
                  <a:pt x="6348" y="10800"/>
                </a:cubicBezTo>
                <a:lnTo>
                  <a:pt x="0" y="10800"/>
                </a:lnTo>
                <a:cubicBezTo>
                  <a:pt x="0" y="4835"/>
                  <a:pt x="4835" y="0"/>
                  <a:pt x="10800" y="0"/>
                </a:cubicBezTo>
                <a:cubicBezTo>
                  <a:pt x="16764" y="0"/>
                  <a:pt x="21600" y="4835"/>
                  <a:pt x="21600" y="10800"/>
                </a:cubicBezTo>
                <a:cubicBezTo>
                  <a:pt x="21600" y="16764"/>
                  <a:pt x="16764" y="21600"/>
                  <a:pt x="10800" y="21600"/>
                </a:cubicBezTo>
                <a:cubicBezTo>
                  <a:pt x="10445" y="21600"/>
                  <a:pt x="10090" y="21582"/>
                  <a:pt x="9737" y="21547"/>
                </a:cubicBezTo>
                <a:lnTo>
                  <a:pt x="9472" y="24234"/>
                </a:lnTo>
                <a:lnTo>
                  <a:pt x="4203" y="17811"/>
                </a:lnTo>
                <a:lnTo>
                  <a:pt x="10627" y="12543"/>
                </a:lnTo>
                <a:lnTo>
                  <a:pt x="10362" y="15230"/>
                </a:lnTo>
                <a:close/>
              </a:path>
            </a:pathLst>
          </a:custGeom>
          <a:solidFill>
            <a:srgbClr val="FF0000"/>
          </a:solidFill>
          <a:ln>
            <a:noFill/>
          </a:ln>
        </p:spPr>
        <p:txBody>
          <a:bodyPr wrap="none" lIns="90000" tIns="82800" rIns="90000" bIns="82800" anchor="ctr"/>
          <a:lstStyle/>
          <a:p>
            <a:endParaRPr lang="es-ES"/>
          </a:p>
        </p:txBody>
      </p:sp>
      <p:sp>
        <p:nvSpPr>
          <p:cNvPr id="138" name="Text Box 126">
            <a:extLst>
              <a:ext uri="{FF2B5EF4-FFF2-40B4-BE49-F238E27FC236}">
                <a16:creationId xmlns:a16="http://schemas.microsoft.com/office/drawing/2014/main" id="{E5FC0089-5A05-4F89-A642-E1857D969545}"/>
              </a:ext>
            </a:extLst>
          </p:cNvPr>
          <p:cNvSpPr txBox="1">
            <a:spLocks noChangeArrowheads="1"/>
          </p:cNvSpPr>
          <p:nvPr/>
        </p:nvSpPr>
        <p:spPr bwMode="auto">
          <a:xfrm>
            <a:off x="8193419" y="3730515"/>
            <a:ext cx="1329508" cy="598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 </a:t>
            </a:r>
            <a:r>
              <a:rPr lang="es-ES" sz="2800" dirty="0">
                <a:solidFill>
                  <a:srgbClr val="000000"/>
                </a:solidFill>
                <a:latin typeface="Arial" panose="020B0604020202020204" pitchFamily="34" charset="0"/>
                <a:sym typeface="Symbol" panose="05050102010706020507" pitchFamily="18" charset="2"/>
              </a:rPr>
              <a:t></a:t>
            </a:r>
            <a:r>
              <a:rPr lang="es-ES" sz="2400" dirty="0">
                <a:solidFill>
                  <a:srgbClr val="000000"/>
                </a:solidFill>
                <a:latin typeface="Arial" panose="020B0604020202020204" pitchFamily="34" charset="0"/>
                <a:sym typeface="Symbol" panose="05050102010706020507" pitchFamily="18" charset="2"/>
              </a:rPr>
              <a:t>  </a:t>
            </a:r>
            <a:r>
              <a:rPr lang="es-ES" sz="2400" dirty="0">
                <a:solidFill>
                  <a:srgbClr val="000000"/>
                </a:solidFill>
                <a:latin typeface="Arial" panose="020B0604020202020204" pitchFamily="34" charset="0"/>
              </a:rPr>
              <a:t>V</a:t>
            </a:r>
            <a:r>
              <a:rPr lang="es-ES" sz="2400" baseline="-25000" dirty="0">
                <a:solidFill>
                  <a:srgbClr val="000000"/>
                </a:solidFill>
                <a:latin typeface="Arial" panose="020B0604020202020204" pitchFamily="34" charset="0"/>
              </a:rPr>
              <a:t>2</a:t>
            </a:r>
            <a:r>
              <a:rPr lang="es-ES" sz="2400" dirty="0">
                <a:solidFill>
                  <a:srgbClr val="000000"/>
                </a:solidFill>
                <a:latin typeface="Arial" panose="020B0604020202020204" pitchFamily="34" charset="0"/>
              </a:rPr>
              <a:t>’</a:t>
            </a:r>
            <a:endParaRPr lang="es-ES" sz="2400" dirty="0">
              <a:solidFill>
                <a:srgbClr val="000000"/>
              </a:solidFill>
              <a:latin typeface="Arial" panose="020B0604020202020204" pitchFamily="34" charset="0"/>
              <a:sym typeface="Symbol" panose="05050102010706020507"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p:cTn id="7" dur="500" fill="hold"/>
                                        <p:tgtEl>
                                          <p:spTgt spid="133"/>
                                        </p:tgtEl>
                                        <p:attrNameLst>
                                          <p:attrName>ppt_w</p:attrName>
                                        </p:attrNameLst>
                                      </p:cBhvr>
                                      <p:tavLst>
                                        <p:tav tm="0">
                                          <p:val>
                                            <p:fltVal val="0"/>
                                          </p:val>
                                        </p:tav>
                                        <p:tav tm="100000">
                                          <p:val>
                                            <p:strVal val="#ppt_w"/>
                                          </p:val>
                                        </p:tav>
                                      </p:tavLst>
                                    </p:anim>
                                    <p:anim calcmode="lin" valueType="num">
                                      <p:cBhvr>
                                        <p:cTn id="8" dur="500" fill="hold"/>
                                        <p:tgtEl>
                                          <p:spTgt spid="133"/>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72" fill="hold" nodeType="clickEffect">
                                  <p:stCondLst>
                                    <p:cond delay="0"/>
                                  </p:stCondLst>
                                  <p:childTnLst>
                                    <p:set>
                                      <p:cBhvr>
                                        <p:cTn id="12" dur="1" fill="hold">
                                          <p:stCondLst>
                                            <p:cond delay="0"/>
                                          </p:stCondLst>
                                        </p:cTn>
                                        <p:tgtEl>
                                          <p:spTgt spid="13364"/>
                                        </p:tgtEl>
                                        <p:attrNameLst>
                                          <p:attrName>style.visibility</p:attrName>
                                        </p:attrNameLst>
                                      </p:cBhvr>
                                      <p:to>
                                        <p:strVal val="visible"/>
                                      </p:to>
                                    </p:set>
                                    <p:anim calcmode="lin" valueType="num">
                                      <p:cBhvr>
                                        <p:cTn id="13" dur="500" fill="hold"/>
                                        <p:tgtEl>
                                          <p:spTgt spid="13364"/>
                                        </p:tgtEl>
                                        <p:attrNameLst>
                                          <p:attrName>ppt_w</p:attrName>
                                        </p:attrNameLst>
                                      </p:cBhvr>
                                      <p:tavLst>
                                        <p:tav tm="0">
                                          <p:val>
                                            <p:strVal val="2/3*#ppt_w"/>
                                          </p:val>
                                        </p:tav>
                                        <p:tav tm="100000">
                                          <p:val>
                                            <p:strVal val="#ppt_w"/>
                                          </p:val>
                                        </p:tav>
                                      </p:tavLst>
                                    </p:anim>
                                    <p:anim calcmode="lin" valueType="num">
                                      <p:cBhvr>
                                        <p:cTn id="14" dur="500" fill="hold"/>
                                        <p:tgtEl>
                                          <p:spTgt spid="13364"/>
                                        </p:tgtEl>
                                        <p:attrNameLst>
                                          <p:attrName>ppt_h</p:attrName>
                                        </p:attrNameLst>
                                      </p:cBhvr>
                                      <p:tavLst>
                                        <p:tav tm="0">
                                          <p:val>
                                            <p:strVal val="2/3*#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134"/>
                                        </p:tgtEl>
                                        <p:attrNameLst>
                                          <p:attrName>style.visibility</p:attrName>
                                        </p:attrNameLst>
                                      </p:cBhvr>
                                      <p:to>
                                        <p:strVal val="visible"/>
                                      </p:to>
                                    </p:set>
                                    <p:anim calcmode="lin" valueType="num">
                                      <p:cBhvr additive="base">
                                        <p:cTn id="19" dur="500"/>
                                        <p:tgtEl>
                                          <p:spTgt spid="134"/>
                                        </p:tgtEl>
                                        <p:attrNameLst>
                                          <p:attrName>ppt_y</p:attrName>
                                        </p:attrNameLst>
                                      </p:cBhvr>
                                      <p:tavLst>
                                        <p:tav tm="0">
                                          <p:val>
                                            <p:strVal val="#ppt_y+#ppt_h*1.125000"/>
                                          </p:val>
                                        </p:tav>
                                        <p:tav tm="100000">
                                          <p:val>
                                            <p:strVal val="#ppt_y"/>
                                          </p:val>
                                        </p:tav>
                                      </p:tavLst>
                                    </p:anim>
                                    <p:animEffect transition="in" filter="wipe(up)">
                                      <p:cBhvr>
                                        <p:cTn id="20" dur="500"/>
                                        <p:tgtEl>
                                          <p:spTgt spid="134"/>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482427"/>
                                        </p:tgtEl>
                                        <p:attrNameLst>
                                          <p:attrName>style.visibility</p:attrName>
                                        </p:attrNameLst>
                                      </p:cBhvr>
                                      <p:to>
                                        <p:strVal val="visible"/>
                                      </p:to>
                                    </p:set>
                                    <p:anim calcmode="lin" valueType="num">
                                      <p:cBhvr additive="base">
                                        <p:cTn id="25" dur="500"/>
                                        <p:tgtEl>
                                          <p:spTgt spid="482427"/>
                                        </p:tgtEl>
                                        <p:attrNameLst>
                                          <p:attrName>ppt_y</p:attrName>
                                        </p:attrNameLst>
                                      </p:cBhvr>
                                      <p:tavLst>
                                        <p:tav tm="0">
                                          <p:val>
                                            <p:strVal val="#ppt_y+#ppt_h*1.125000"/>
                                          </p:val>
                                        </p:tav>
                                        <p:tav tm="100000">
                                          <p:val>
                                            <p:strVal val="#ppt_y"/>
                                          </p:val>
                                        </p:tav>
                                      </p:tavLst>
                                    </p:anim>
                                    <p:animEffect transition="in" filter="wipe(up)">
                                      <p:cBhvr>
                                        <p:cTn id="26" dur="500"/>
                                        <p:tgtEl>
                                          <p:spTgt spid="48242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82428"/>
                                        </p:tgtEl>
                                        <p:attrNameLst>
                                          <p:attrName>style.visibility</p:attrName>
                                        </p:attrNameLst>
                                      </p:cBhvr>
                                      <p:to>
                                        <p:strVal val="visible"/>
                                      </p:to>
                                    </p:set>
                                    <p:animEffect transition="in" filter="wipe(left)">
                                      <p:cBhvr>
                                        <p:cTn id="31" dur="500"/>
                                        <p:tgtEl>
                                          <p:spTgt spid="48242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272" fill="hold" grpId="0" nodeType="clickEffect">
                                  <p:stCondLst>
                                    <p:cond delay="0"/>
                                  </p:stCondLst>
                                  <p:childTnLst>
                                    <p:set>
                                      <p:cBhvr>
                                        <p:cTn id="35" dur="1" fill="hold">
                                          <p:stCondLst>
                                            <p:cond delay="0"/>
                                          </p:stCondLst>
                                        </p:cTn>
                                        <p:tgtEl>
                                          <p:spTgt spid="59506"/>
                                        </p:tgtEl>
                                        <p:attrNameLst>
                                          <p:attrName>style.visibility</p:attrName>
                                        </p:attrNameLst>
                                      </p:cBhvr>
                                      <p:to>
                                        <p:strVal val="visible"/>
                                      </p:to>
                                    </p:set>
                                    <p:anim calcmode="lin" valueType="num">
                                      <p:cBhvr>
                                        <p:cTn id="36" dur="500" fill="hold"/>
                                        <p:tgtEl>
                                          <p:spTgt spid="59506"/>
                                        </p:tgtEl>
                                        <p:attrNameLst>
                                          <p:attrName>ppt_w</p:attrName>
                                        </p:attrNameLst>
                                      </p:cBhvr>
                                      <p:tavLst>
                                        <p:tav tm="0">
                                          <p:val>
                                            <p:strVal val="2/3*#ppt_w"/>
                                          </p:val>
                                        </p:tav>
                                        <p:tav tm="100000">
                                          <p:val>
                                            <p:strVal val="#ppt_w"/>
                                          </p:val>
                                        </p:tav>
                                      </p:tavLst>
                                    </p:anim>
                                    <p:anim calcmode="lin" valueType="num">
                                      <p:cBhvr>
                                        <p:cTn id="37" dur="500" fill="hold"/>
                                        <p:tgtEl>
                                          <p:spTgt spid="59506"/>
                                        </p:tgtEl>
                                        <p:attrNameLst>
                                          <p:attrName>ppt_h</p:attrName>
                                        </p:attrNameLst>
                                      </p:cBhvr>
                                      <p:tavLst>
                                        <p:tav tm="0">
                                          <p:val>
                                            <p:strVal val="2/3*#ppt_h"/>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24"/>
                                        </p:tgtEl>
                                        <p:attrNameLst>
                                          <p:attrName>style.visibility</p:attrName>
                                        </p:attrNameLst>
                                      </p:cBhvr>
                                      <p:to>
                                        <p:strVal val="visible"/>
                                      </p:to>
                                    </p:set>
                                    <p:animEffect transition="in" filter="wipe(up)">
                                      <p:cBhvr>
                                        <p:cTn id="42" dur="500"/>
                                        <p:tgtEl>
                                          <p:spTgt spid="12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82435"/>
                                        </p:tgtEl>
                                        <p:attrNameLst>
                                          <p:attrName>style.visibility</p:attrName>
                                        </p:attrNameLst>
                                      </p:cBhvr>
                                      <p:to>
                                        <p:strVal val="visible"/>
                                      </p:to>
                                    </p:set>
                                    <p:animEffect transition="in" filter="wipe(left)">
                                      <p:cBhvr>
                                        <p:cTn id="47" dur="500"/>
                                        <p:tgtEl>
                                          <p:spTgt spid="48243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3" presetClass="entr" presetSubtype="272" fill="hold" grpId="0" nodeType="clickEffect">
                                  <p:stCondLst>
                                    <p:cond delay="0"/>
                                  </p:stCondLst>
                                  <p:childTnLst>
                                    <p:set>
                                      <p:cBhvr>
                                        <p:cTn id="51" dur="1" fill="hold">
                                          <p:stCondLst>
                                            <p:cond delay="0"/>
                                          </p:stCondLst>
                                        </p:cTn>
                                        <p:tgtEl>
                                          <p:spTgt spid="482438"/>
                                        </p:tgtEl>
                                        <p:attrNameLst>
                                          <p:attrName>style.visibility</p:attrName>
                                        </p:attrNameLst>
                                      </p:cBhvr>
                                      <p:to>
                                        <p:strVal val="visible"/>
                                      </p:to>
                                    </p:set>
                                    <p:anim calcmode="lin" valueType="num">
                                      <p:cBhvr>
                                        <p:cTn id="52" dur="500" fill="hold"/>
                                        <p:tgtEl>
                                          <p:spTgt spid="482438"/>
                                        </p:tgtEl>
                                        <p:attrNameLst>
                                          <p:attrName>ppt_w</p:attrName>
                                        </p:attrNameLst>
                                      </p:cBhvr>
                                      <p:tavLst>
                                        <p:tav tm="0">
                                          <p:val>
                                            <p:strVal val="2/3*#ppt_w"/>
                                          </p:val>
                                        </p:tav>
                                        <p:tav tm="100000">
                                          <p:val>
                                            <p:strVal val="#ppt_w"/>
                                          </p:val>
                                        </p:tav>
                                      </p:tavLst>
                                    </p:anim>
                                    <p:anim calcmode="lin" valueType="num">
                                      <p:cBhvr>
                                        <p:cTn id="53" dur="500" fill="hold"/>
                                        <p:tgtEl>
                                          <p:spTgt spid="482438"/>
                                        </p:tgtEl>
                                        <p:attrNameLst>
                                          <p:attrName>ppt_h</p:attrName>
                                        </p:attrNameLst>
                                      </p:cBhvr>
                                      <p:tavLst>
                                        <p:tav tm="0">
                                          <p:val>
                                            <p:strVal val="2/3*#ppt_h"/>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482429"/>
                                        </p:tgtEl>
                                        <p:attrNameLst>
                                          <p:attrName>style.visibility</p:attrName>
                                        </p:attrNameLst>
                                      </p:cBhvr>
                                      <p:to>
                                        <p:strVal val="visible"/>
                                      </p:to>
                                    </p:set>
                                    <p:animEffect transition="in" filter="dissolve">
                                      <p:cBhvr>
                                        <p:cTn id="58" dur="500"/>
                                        <p:tgtEl>
                                          <p:spTgt spid="48242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135"/>
                                        </p:tgtEl>
                                        <p:attrNameLst>
                                          <p:attrName>style.visibility</p:attrName>
                                        </p:attrNameLst>
                                      </p:cBhvr>
                                      <p:to>
                                        <p:strVal val="visible"/>
                                      </p:to>
                                    </p:set>
                                    <p:animEffect transition="in" filter="wipe(up)">
                                      <p:cBhvr>
                                        <p:cTn id="63" dur="500"/>
                                        <p:tgtEl>
                                          <p:spTgt spid="135"/>
                                        </p:tgtEl>
                                      </p:cBhvr>
                                    </p:animEffect>
                                  </p:childTnLst>
                                </p:cTn>
                              </p:par>
                            </p:childTnLst>
                          </p:cTn>
                        </p:par>
                      </p:childTnLst>
                    </p:cTn>
                  </p:par>
                  <p:par>
                    <p:cTn id="64" fill="hold">
                      <p:stCondLst>
                        <p:cond delay="indefinite"/>
                      </p:stCondLst>
                      <p:childTnLst>
                        <p:par>
                          <p:cTn id="65" fill="hold">
                            <p:stCondLst>
                              <p:cond delay="0"/>
                            </p:stCondLst>
                            <p:childTnLst>
                              <p:par>
                                <p:cTn id="66" presetID="23" presetClass="entr" presetSubtype="288" fill="hold" grpId="0" nodeType="clickEffect">
                                  <p:stCondLst>
                                    <p:cond delay="0"/>
                                  </p:stCondLst>
                                  <p:childTnLst>
                                    <p:set>
                                      <p:cBhvr>
                                        <p:cTn id="67" dur="1" fill="hold">
                                          <p:stCondLst>
                                            <p:cond delay="0"/>
                                          </p:stCondLst>
                                        </p:cTn>
                                        <p:tgtEl>
                                          <p:spTgt spid="136"/>
                                        </p:tgtEl>
                                        <p:attrNameLst>
                                          <p:attrName>style.visibility</p:attrName>
                                        </p:attrNameLst>
                                      </p:cBhvr>
                                      <p:to>
                                        <p:strVal val="visible"/>
                                      </p:to>
                                    </p:set>
                                    <p:anim calcmode="lin" valueType="num">
                                      <p:cBhvr>
                                        <p:cTn id="68" dur="500" fill="hold"/>
                                        <p:tgtEl>
                                          <p:spTgt spid="136"/>
                                        </p:tgtEl>
                                        <p:attrNameLst>
                                          <p:attrName>ppt_w</p:attrName>
                                        </p:attrNameLst>
                                      </p:cBhvr>
                                      <p:tavLst>
                                        <p:tav tm="0">
                                          <p:val>
                                            <p:strVal val="4/3*#ppt_w"/>
                                          </p:val>
                                        </p:tav>
                                        <p:tav tm="100000">
                                          <p:val>
                                            <p:strVal val="#ppt_w"/>
                                          </p:val>
                                        </p:tav>
                                      </p:tavLst>
                                    </p:anim>
                                    <p:anim calcmode="lin" valueType="num">
                                      <p:cBhvr>
                                        <p:cTn id="69" dur="500" fill="hold"/>
                                        <p:tgtEl>
                                          <p:spTgt spid="136"/>
                                        </p:tgtEl>
                                        <p:attrNameLst>
                                          <p:attrName>ppt_h</p:attrName>
                                        </p:attrNameLst>
                                      </p:cBhvr>
                                      <p:tavLst>
                                        <p:tav tm="0">
                                          <p:val>
                                            <p:strVal val="4/3*#ppt_h"/>
                                          </p:val>
                                        </p:tav>
                                        <p:tav tm="100000">
                                          <p:val>
                                            <p:strVal val="#ppt_h"/>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482430"/>
                                        </p:tgtEl>
                                        <p:attrNameLst>
                                          <p:attrName>style.visibility</p:attrName>
                                        </p:attrNameLst>
                                      </p:cBhvr>
                                      <p:to>
                                        <p:strVal val="visible"/>
                                      </p:to>
                                    </p:set>
                                    <p:animEffect transition="in" filter="wipe(left)">
                                      <p:cBhvr>
                                        <p:cTn id="74" dur="500"/>
                                        <p:tgtEl>
                                          <p:spTgt spid="482430"/>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2"/>
                                        </p:tgtEl>
                                        <p:attrNameLst>
                                          <p:attrName>style.visibility</p:attrName>
                                        </p:attrNameLst>
                                      </p:cBhvr>
                                      <p:to>
                                        <p:strVal val="visible"/>
                                      </p:to>
                                    </p:set>
                                    <p:animEffect transition="in" filter="wipe(left)">
                                      <p:cBhvr>
                                        <p:cTn id="79" dur="500"/>
                                        <p:tgtEl>
                                          <p:spTgt spid="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38"/>
                                        </p:tgtEl>
                                        <p:attrNameLst>
                                          <p:attrName>style.visibility</p:attrName>
                                        </p:attrNameLst>
                                      </p:cBhvr>
                                      <p:to>
                                        <p:strVal val="visible"/>
                                      </p:to>
                                    </p:set>
                                    <p:animEffect transition="in" filter="wipe(left)">
                                      <p:cBhvr>
                                        <p:cTn id="84" dur="500"/>
                                        <p:tgtEl>
                                          <p:spTgt spid="138"/>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482431"/>
                                        </p:tgtEl>
                                        <p:attrNameLst>
                                          <p:attrName>style.visibility</p:attrName>
                                        </p:attrNameLst>
                                      </p:cBhvr>
                                      <p:to>
                                        <p:strVal val="visible"/>
                                      </p:to>
                                    </p:set>
                                    <p:animEffect transition="in" filter="wipe(up)">
                                      <p:cBhvr>
                                        <p:cTn id="89" dur="500"/>
                                        <p:tgtEl>
                                          <p:spTgt spid="482431"/>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122"/>
                                        </p:tgtEl>
                                        <p:attrNameLst>
                                          <p:attrName>style.visibility</p:attrName>
                                        </p:attrNameLst>
                                      </p:cBhvr>
                                      <p:to>
                                        <p:strVal val="visible"/>
                                      </p:to>
                                    </p:set>
                                    <p:animEffect transition="in" filter="wipe(left)">
                                      <p:cBhvr>
                                        <p:cTn id="94" dur="500"/>
                                        <p:tgtEl>
                                          <p:spTgt spid="122"/>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125"/>
                                        </p:tgtEl>
                                        <p:attrNameLst>
                                          <p:attrName>style.visibility</p:attrName>
                                        </p:attrNameLst>
                                      </p:cBhvr>
                                      <p:to>
                                        <p:strVal val="visible"/>
                                      </p:to>
                                    </p:set>
                                    <p:animEffect transition="in" filter="wipe(left)">
                                      <p:cBhvr>
                                        <p:cTn id="99" dur="500"/>
                                        <p:tgtEl>
                                          <p:spTgt spid="125"/>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59622"/>
                                        </p:tgtEl>
                                        <p:attrNameLst>
                                          <p:attrName>style.visibility</p:attrName>
                                        </p:attrNameLst>
                                      </p:cBhvr>
                                      <p:to>
                                        <p:strVal val="visible"/>
                                      </p:to>
                                    </p:set>
                                    <p:animEffect transition="in" filter="wipe(left)">
                                      <p:cBhvr>
                                        <p:cTn id="104" dur="500"/>
                                        <p:tgtEl>
                                          <p:spTgt spid="59622"/>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129"/>
                                        </p:tgtEl>
                                        <p:attrNameLst>
                                          <p:attrName>style.visibility</p:attrName>
                                        </p:attrNameLst>
                                      </p:cBhvr>
                                      <p:to>
                                        <p:strVal val="visible"/>
                                      </p:to>
                                    </p:set>
                                    <p:animEffect transition="in" filter="wipe(left)">
                                      <p:cBhvr>
                                        <p:cTn id="109" dur="500"/>
                                        <p:tgtEl>
                                          <p:spTgt spid="129"/>
                                        </p:tgtEl>
                                      </p:cBhvr>
                                    </p:animEffect>
                                  </p:childTnLst>
                                </p:cTn>
                              </p:par>
                            </p:childTnLst>
                          </p:cTn>
                        </p:par>
                        <p:par>
                          <p:cTn id="110" fill="hold">
                            <p:stCondLst>
                              <p:cond delay="500"/>
                            </p:stCondLst>
                            <p:childTnLst>
                              <p:par>
                                <p:cTn id="111" presetID="9" presetClass="entr" presetSubtype="0" fill="hold" nodeType="afterEffect">
                                  <p:stCondLst>
                                    <p:cond delay="0"/>
                                  </p:stCondLst>
                                  <p:childTnLst>
                                    <p:set>
                                      <p:cBhvr>
                                        <p:cTn id="112" dur="1" fill="hold">
                                          <p:stCondLst>
                                            <p:cond delay="0"/>
                                          </p:stCondLst>
                                        </p:cTn>
                                        <p:tgtEl>
                                          <p:spTgt spid="59626"/>
                                        </p:tgtEl>
                                        <p:attrNameLst>
                                          <p:attrName>style.visibility</p:attrName>
                                        </p:attrNameLst>
                                      </p:cBhvr>
                                      <p:to>
                                        <p:strVal val="visible"/>
                                      </p:to>
                                    </p:set>
                                    <p:animEffect transition="in" filter="dissolve">
                                      <p:cBhvr>
                                        <p:cTn id="113" dur="500"/>
                                        <p:tgtEl>
                                          <p:spTgt spid="59626"/>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1" fill="hold" grpId="0" nodeType="clickEffect">
                                  <p:stCondLst>
                                    <p:cond delay="0"/>
                                  </p:stCondLst>
                                  <p:childTnLst>
                                    <p:set>
                                      <p:cBhvr>
                                        <p:cTn id="117" dur="1" fill="hold">
                                          <p:stCondLst>
                                            <p:cond delay="0"/>
                                          </p:stCondLst>
                                        </p:cTn>
                                        <p:tgtEl>
                                          <p:spTgt spid="132"/>
                                        </p:tgtEl>
                                        <p:attrNameLst>
                                          <p:attrName>style.visibility</p:attrName>
                                        </p:attrNameLst>
                                      </p:cBhvr>
                                      <p:to>
                                        <p:strVal val="visible"/>
                                      </p:to>
                                    </p:set>
                                    <p:animEffect transition="in" filter="wipe(up)">
                                      <p:cBhvr>
                                        <p:cTn id="118" dur="500"/>
                                        <p:tgtEl>
                                          <p:spTgt spid="132"/>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486506"/>
                                        </p:tgtEl>
                                        <p:attrNameLst>
                                          <p:attrName>style.visibility</p:attrName>
                                        </p:attrNameLst>
                                      </p:cBhvr>
                                      <p:to>
                                        <p:strVal val="visible"/>
                                      </p:to>
                                    </p:set>
                                    <p:animEffect transition="in" filter="wipe(left)">
                                      <p:cBhvr>
                                        <p:cTn id="123" dur="500"/>
                                        <p:tgtEl>
                                          <p:spTgt spid="486506"/>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130"/>
                                        </p:tgtEl>
                                        <p:attrNameLst>
                                          <p:attrName>style.visibility</p:attrName>
                                        </p:attrNameLst>
                                      </p:cBhvr>
                                      <p:to>
                                        <p:strVal val="visible"/>
                                      </p:to>
                                    </p:set>
                                    <p:animEffect transition="in" filter="wipe(left)">
                                      <p:cBhvr>
                                        <p:cTn id="128" dur="500"/>
                                        <p:tgtEl>
                                          <p:spTgt spid="130"/>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31"/>
                                        </p:tgtEl>
                                        <p:attrNameLst>
                                          <p:attrName>style.visibility</p:attrName>
                                        </p:attrNameLst>
                                      </p:cBhvr>
                                      <p:to>
                                        <p:strVal val="visible"/>
                                      </p:to>
                                    </p:set>
                                    <p:animEffect transition="in" filter="dissolve">
                                      <p:cBhvr>
                                        <p:cTn id="131"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59622" grpId="0"/>
      <p:bldP spid="482427" grpId="0"/>
      <p:bldP spid="482428" grpId="0"/>
      <p:bldP spid="482429" grpId="0" animBg="1"/>
      <p:bldP spid="482430" grpId="0"/>
      <p:bldP spid="482431" grpId="0"/>
      <p:bldP spid="59506" grpId="0"/>
      <p:bldP spid="482435" grpId="0"/>
      <p:bldP spid="482438" grpId="0"/>
      <p:bldP spid="2" grpId="0"/>
      <p:bldP spid="486506" grpId="0"/>
      <p:bldP spid="122" grpId="0"/>
      <p:bldP spid="124" grpId="0" animBg="1"/>
      <p:bldP spid="125" grpId="0"/>
      <p:bldP spid="129" grpId="0"/>
      <p:bldP spid="130" grpId="0" animBg="1"/>
      <p:bldP spid="132" grpId="0" animBg="1"/>
      <p:bldP spid="133" grpId="0"/>
      <p:bldP spid="134" grpId="0"/>
      <p:bldP spid="135" grpId="0"/>
      <p:bldP spid="136" grpId="0" animBg="1"/>
      <p:bldP spid="13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87" name="Text Box 116"/>
          <p:cNvSpPr txBox="1">
            <a:spLocks noChangeArrowheads="1"/>
          </p:cNvSpPr>
          <p:nvPr/>
        </p:nvSpPr>
        <p:spPr bwMode="auto">
          <a:xfrm>
            <a:off x="5997133" y="3729465"/>
            <a:ext cx="3257921" cy="536549"/>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P</a:t>
            </a:r>
            <a:r>
              <a:rPr lang="es-ES" sz="2400" baseline="-25000">
                <a:solidFill>
                  <a:srgbClr val="000000"/>
                </a:solidFill>
                <a:latin typeface="Arial" panose="020B0604020202020204" pitchFamily="34" charset="0"/>
              </a:rPr>
              <a:t>R</a:t>
            </a:r>
            <a:r>
              <a:rPr lang="es-ES" sz="2400">
                <a:solidFill>
                  <a:srgbClr val="000000"/>
                </a:solidFill>
                <a:latin typeface="Arial" panose="020B0604020202020204" pitchFamily="34" charset="0"/>
              </a:rPr>
              <a:t> = V </a:t>
            </a:r>
            <a:r>
              <a:rPr lang="es-ES" sz="2400">
                <a:solidFill>
                  <a:srgbClr val="000000"/>
                </a:solidFill>
                <a:latin typeface="Comic Sans MS" panose="030F0702030302020204" pitchFamily="66" charset="0"/>
              </a:rPr>
              <a:t>I</a:t>
            </a:r>
            <a:r>
              <a:rPr lang="es-ES" sz="2400">
                <a:solidFill>
                  <a:srgbClr val="000000"/>
                </a:solidFill>
                <a:latin typeface="Arial" panose="020B0604020202020204" pitchFamily="34" charset="0"/>
              </a:rPr>
              <a:t> = R </a:t>
            </a:r>
            <a:r>
              <a:rPr lang="es-ES" sz="2400">
                <a:solidFill>
                  <a:srgbClr val="000000"/>
                </a:solidFill>
                <a:latin typeface="Comic Sans MS" panose="030F0702030302020204" pitchFamily="66" charset="0"/>
              </a:rPr>
              <a:t>I</a:t>
            </a:r>
            <a:r>
              <a:rPr lang="es-ES" sz="2400" baseline="30000">
                <a:solidFill>
                  <a:srgbClr val="000000"/>
                </a:solidFill>
                <a:latin typeface="Arial" panose="020B0604020202020204" pitchFamily="34" charset="0"/>
              </a:rPr>
              <a:t>2</a:t>
            </a:r>
            <a:r>
              <a:rPr lang="es-ES" sz="2400">
                <a:solidFill>
                  <a:srgbClr val="000000"/>
                </a:solidFill>
                <a:latin typeface="Arial" panose="020B0604020202020204" pitchFamily="34" charset="0"/>
              </a:rPr>
              <a:t> = V</a:t>
            </a:r>
            <a:r>
              <a:rPr lang="es-ES" sz="2400" baseline="30000">
                <a:solidFill>
                  <a:srgbClr val="000000"/>
                </a:solidFill>
                <a:latin typeface="Arial" panose="020B0604020202020204" pitchFamily="34" charset="0"/>
              </a:rPr>
              <a:t>2</a:t>
            </a:r>
            <a:r>
              <a:rPr lang="es-ES" sz="2400">
                <a:solidFill>
                  <a:srgbClr val="000000"/>
                </a:solidFill>
                <a:latin typeface="Arial" panose="020B0604020202020204" pitchFamily="34" charset="0"/>
              </a:rPr>
              <a:t>/R</a:t>
            </a:r>
          </a:p>
        </p:txBody>
      </p:sp>
      <p:sp>
        <p:nvSpPr>
          <p:cNvPr id="484485" name="Text Box 133"/>
          <p:cNvSpPr txBox="1">
            <a:spLocks noChangeArrowheads="1"/>
          </p:cNvSpPr>
          <p:nvPr/>
        </p:nvSpPr>
        <p:spPr bwMode="auto">
          <a:xfrm>
            <a:off x="7258562" y="6354589"/>
            <a:ext cx="1659727" cy="536549"/>
          </a:xfrm>
          <a:prstGeom prst="rect">
            <a:avLst/>
          </a:prstGeom>
          <a:solidFill>
            <a:srgbClr val="FFFF00"/>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sym typeface="Symbol" panose="05050102010706020507" pitchFamily="18" charset="2"/>
              </a:rPr>
              <a:t>P</a:t>
            </a:r>
            <a:r>
              <a:rPr lang="es-ES" sz="2400" baseline="-25000">
                <a:solidFill>
                  <a:srgbClr val="000000"/>
                </a:solidFill>
                <a:latin typeface="Arial" panose="020B0604020202020204" pitchFamily="34" charset="0"/>
                <a:sym typeface="Symbol" panose="05050102010706020507" pitchFamily="18" charset="2"/>
              </a:rPr>
              <a:t>sum</a:t>
            </a:r>
            <a:r>
              <a:rPr lang="es-ES" sz="2400">
                <a:solidFill>
                  <a:srgbClr val="000000"/>
                </a:solidFill>
                <a:latin typeface="Arial" panose="020B0604020202020204" pitchFamily="34" charset="0"/>
                <a:sym typeface="Symbol" panose="05050102010706020507" pitchFamily="18" charset="2"/>
              </a:rPr>
              <a:t> = P</a:t>
            </a:r>
            <a:r>
              <a:rPr lang="es-ES" sz="2400" baseline="-25000">
                <a:solidFill>
                  <a:srgbClr val="000000"/>
                </a:solidFill>
                <a:latin typeface="Arial" panose="020B0604020202020204" pitchFamily="34" charset="0"/>
                <a:sym typeface="Symbol" panose="05050102010706020507" pitchFamily="18" charset="2"/>
              </a:rPr>
              <a:t>con</a:t>
            </a:r>
            <a:endParaRPr lang="es-ES" sz="2400">
              <a:solidFill>
                <a:srgbClr val="000000"/>
              </a:solidFill>
              <a:latin typeface="Arial" panose="020B0604020202020204" pitchFamily="34" charset="0"/>
              <a:sym typeface="Symbol" panose="05050102010706020507" pitchFamily="18" charset="2"/>
            </a:endParaRPr>
          </a:p>
        </p:txBody>
      </p:sp>
      <p:sp>
        <p:nvSpPr>
          <p:cNvPr id="484486" name="Text Box 134"/>
          <p:cNvSpPr txBox="1">
            <a:spLocks noChangeArrowheads="1"/>
          </p:cNvSpPr>
          <p:nvPr/>
        </p:nvSpPr>
        <p:spPr bwMode="auto">
          <a:xfrm>
            <a:off x="1461479" y="5274702"/>
            <a:ext cx="1396374" cy="598104"/>
          </a:xfrm>
          <a:prstGeom prst="rect">
            <a:avLst/>
          </a:prstGeom>
          <a:noFill/>
          <a:ln>
            <a:noFill/>
          </a:ln>
        </p:spPr>
        <p:txBody>
          <a:bodyPr wrap="squar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P</a:t>
            </a:r>
            <a:r>
              <a:rPr lang="es-ES" sz="2800" baseline="-25000" dirty="0">
                <a:solidFill>
                  <a:srgbClr val="000000"/>
                </a:solidFill>
                <a:latin typeface="Arial" panose="020B0604020202020204" pitchFamily="34" charset="0"/>
                <a:sym typeface="Symbol" panose="05050102010706020507" pitchFamily="18" charset="2"/>
              </a:rPr>
              <a:t></a:t>
            </a:r>
            <a:r>
              <a:rPr lang="es-ES" sz="2400" dirty="0">
                <a:solidFill>
                  <a:srgbClr val="000000"/>
                </a:solidFill>
                <a:latin typeface="Arial" panose="020B0604020202020204" pitchFamily="34" charset="0"/>
                <a:sym typeface="Symbol" panose="05050102010706020507" pitchFamily="18" charset="2"/>
              </a:rPr>
              <a:t> </a:t>
            </a:r>
            <a:r>
              <a:rPr lang="es-ES" sz="2400" dirty="0">
                <a:solidFill>
                  <a:srgbClr val="000000"/>
                </a:solidFill>
                <a:latin typeface="Arial" panose="020B0604020202020204" pitchFamily="34" charset="0"/>
              </a:rPr>
              <a:t>= </a:t>
            </a:r>
            <a:r>
              <a:rPr lang="es-ES" sz="2800" dirty="0">
                <a:solidFill>
                  <a:srgbClr val="000000"/>
                </a:solidFill>
                <a:latin typeface="Arial" panose="020B0604020202020204" pitchFamily="34" charset="0"/>
                <a:sym typeface="Symbol" panose="05050102010706020507" pitchFamily="18" charset="2"/>
              </a:rPr>
              <a:t></a:t>
            </a:r>
            <a:r>
              <a:rPr lang="es-ES" sz="2400" dirty="0">
                <a:solidFill>
                  <a:srgbClr val="000000"/>
                </a:solidFill>
                <a:latin typeface="Arial" panose="020B0604020202020204" pitchFamily="34" charset="0"/>
                <a:sym typeface="Symbol" panose="05050102010706020507" pitchFamily="18" charset="2"/>
              </a:rPr>
              <a:t> </a:t>
            </a:r>
            <a:r>
              <a:rPr lang="es-ES" sz="2400" dirty="0">
                <a:solidFill>
                  <a:srgbClr val="000000"/>
                </a:solidFill>
                <a:latin typeface="Comic Sans MS" panose="030F0702030302020204" pitchFamily="66" charset="0"/>
                <a:sym typeface="Symbol" panose="05050102010706020507" pitchFamily="18" charset="2"/>
              </a:rPr>
              <a:t>I</a:t>
            </a:r>
            <a:r>
              <a:rPr lang="es-ES" sz="2400" dirty="0">
                <a:solidFill>
                  <a:srgbClr val="000000"/>
                </a:solidFill>
                <a:latin typeface="Arial" panose="020B0604020202020204" pitchFamily="34" charset="0"/>
                <a:sym typeface="Symbol" panose="05050102010706020507" pitchFamily="18" charset="2"/>
              </a:rPr>
              <a:t>’</a:t>
            </a:r>
          </a:p>
        </p:txBody>
      </p:sp>
      <p:sp>
        <p:nvSpPr>
          <p:cNvPr id="484487" name="Text Box 135"/>
          <p:cNvSpPr txBox="1">
            <a:spLocks noChangeArrowheads="1"/>
          </p:cNvSpPr>
          <p:nvPr/>
        </p:nvSpPr>
        <p:spPr bwMode="auto">
          <a:xfrm>
            <a:off x="7953915" y="5635961"/>
            <a:ext cx="1933841"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 9 / 1400 W</a:t>
            </a:r>
            <a:endParaRPr lang="es-ES" sz="2400">
              <a:solidFill>
                <a:srgbClr val="000000"/>
              </a:solidFill>
              <a:latin typeface="Arial" panose="020B0604020202020204" pitchFamily="34" charset="0"/>
              <a:sym typeface="Symbol" panose="05050102010706020507" pitchFamily="18" charset="2"/>
            </a:endParaRPr>
          </a:p>
        </p:txBody>
      </p:sp>
      <p:sp>
        <p:nvSpPr>
          <p:cNvPr id="484473" name="Text Box 121"/>
          <p:cNvSpPr txBox="1">
            <a:spLocks noChangeArrowheads="1"/>
          </p:cNvSpPr>
          <p:nvPr/>
        </p:nvSpPr>
        <p:spPr bwMode="auto">
          <a:xfrm>
            <a:off x="5995299" y="4428168"/>
            <a:ext cx="1997961"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err="1">
                <a:solidFill>
                  <a:srgbClr val="000000"/>
                </a:solidFill>
                <a:latin typeface="Arial" panose="020B0604020202020204" pitchFamily="34" charset="0"/>
                <a:sym typeface="Symbol" panose="05050102010706020507" pitchFamily="18" charset="2"/>
              </a:rPr>
              <a:t>P</a:t>
            </a:r>
            <a:r>
              <a:rPr lang="es-ES" sz="2400" baseline="-25000" dirty="0" err="1">
                <a:solidFill>
                  <a:srgbClr val="000000"/>
                </a:solidFill>
                <a:latin typeface="Arial" panose="020B0604020202020204" pitchFamily="34" charset="0"/>
                <a:sym typeface="Symbol" panose="05050102010706020507" pitchFamily="18" charset="2"/>
              </a:rPr>
              <a:t>Req</a:t>
            </a:r>
            <a:r>
              <a:rPr lang="es-ES" sz="2400" dirty="0">
                <a:solidFill>
                  <a:srgbClr val="000000"/>
                </a:solidFill>
                <a:latin typeface="Arial" panose="020B0604020202020204" pitchFamily="34" charset="0"/>
                <a:sym typeface="Symbol" panose="05050102010706020507" pitchFamily="18" charset="2"/>
              </a:rPr>
              <a:t> = </a:t>
            </a:r>
            <a:r>
              <a:rPr lang="es-ES" sz="2400" dirty="0" err="1">
                <a:solidFill>
                  <a:srgbClr val="000000"/>
                </a:solidFill>
                <a:latin typeface="Arial" panose="020B0604020202020204" pitchFamily="34" charset="0"/>
              </a:rPr>
              <a:t>R</a:t>
            </a:r>
            <a:r>
              <a:rPr lang="es-ES" sz="2400" baseline="-25000" dirty="0" err="1">
                <a:solidFill>
                  <a:srgbClr val="000000"/>
                </a:solidFill>
                <a:latin typeface="Arial" panose="020B0604020202020204" pitchFamily="34" charset="0"/>
              </a:rPr>
              <a:t>eq</a:t>
            </a:r>
            <a:r>
              <a:rPr lang="es-ES" sz="2400" dirty="0">
                <a:solidFill>
                  <a:srgbClr val="000000"/>
                </a:solidFill>
                <a:latin typeface="Arial" panose="020B0604020202020204" pitchFamily="34" charset="0"/>
              </a:rPr>
              <a:t> </a:t>
            </a:r>
            <a:r>
              <a:rPr lang="es-ES" sz="2400" dirty="0">
                <a:solidFill>
                  <a:srgbClr val="000000"/>
                </a:solidFill>
                <a:latin typeface="Comic Sans MS" panose="030F0702030302020204" pitchFamily="66" charset="0"/>
              </a:rPr>
              <a:t>I</a:t>
            </a:r>
            <a:r>
              <a:rPr lang="es-ES" sz="2400" dirty="0">
                <a:solidFill>
                  <a:srgbClr val="000000"/>
                </a:solidFill>
                <a:latin typeface="Arial" panose="020B0604020202020204" pitchFamily="34" charset="0"/>
              </a:rPr>
              <a:t>’</a:t>
            </a:r>
            <a:r>
              <a:rPr lang="es-ES" sz="2400" baseline="30000" dirty="0">
                <a:solidFill>
                  <a:srgbClr val="000000"/>
                </a:solidFill>
                <a:latin typeface="Arial" panose="020B0604020202020204" pitchFamily="34" charset="0"/>
              </a:rPr>
              <a:t>2</a:t>
            </a:r>
          </a:p>
        </p:txBody>
      </p:sp>
      <p:grpSp>
        <p:nvGrpSpPr>
          <p:cNvPr id="20" name="Group 145"/>
          <p:cNvGrpSpPr>
            <a:grpSpLocks/>
          </p:cNvGrpSpPr>
          <p:nvPr/>
        </p:nvGrpSpPr>
        <p:grpSpPr bwMode="auto">
          <a:xfrm>
            <a:off x="9418066" y="1996895"/>
            <a:ext cx="757238" cy="982663"/>
            <a:chOff x="5062" y="1136"/>
            <a:chExt cx="477" cy="619"/>
          </a:xfrm>
        </p:grpSpPr>
        <p:sp>
          <p:nvSpPr>
            <p:cNvPr id="15439" name="Line 136"/>
            <p:cNvSpPr>
              <a:spLocks noChangeShapeType="1"/>
            </p:cNvSpPr>
            <p:nvPr/>
          </p:nvSpPr>
          <p:spPr bwMode="auto">
            <a:xfrm flipV="1">
              <a:off x="5062" y="1403"/>
              <a:ext cx="238" cy="352"/>
            </a:xfrm>
            <a:prstGeom prst="line">
              <a:avLst/>
            </a:prstGeom>
            <a:noFill/>
            <a:ln w="25400">
              <a:solidFill>
                <a:srgbClr val="FF0000"/>
              </a:solidFill>
              <a:round/>
              <a:headEnd/>
              <a:tailEnd type="triangle" w="lg" len="lg"/>
            </a:ln>
            <a:extLst>
              <a:ext uri="{909E8E84-426E-40DD-AFC4-6F175D3DCCD1}">
                <a14:hiddenFill xmlns:a14="http://schemas.microsoft.com/office/drawing/2010/main">
                  <a:noFill/>
                </a14:hiddenFill>
              </a:ext>
            </a:extLst>
          </p:spPr>
          <p:txBody>
            <a:bodyPr wrap="square" lIns="90000" tIns="82800" rIns="90000" bIns="82800">
              <a:spAutoFit/>
            </a:bodyPr>
            <a:lstStyle/>
            <a:p>
              <a:endParaRPr lang="es-ES" dirty="0"/>
            </a:p>
          </p:txBody>
        </p:sp>
        <p:sp>
          <p:nvSpPr>
            <p:cNvPr id="15440" name="Text Box 137"/>
            <p:cNvSpPr txBox="1">
              <a:spLocks noChangeArrowheads="1"/>
            </p:cNvSpPr>
            <p:nvPr/>
          </p:nvSpPr>
          <p:spPr bwMode="auto">
            <a:xfrm>
              <a:off x="5273" y="1136"/>
              <a:ext cx="266"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squar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FF0000"/>
                  </a:solidFill>
                  <a:latin typeface="Arial" panose="020B0604020202020204" pitchFamily="34" charset="0"/>
                </a:rPr>
                <a:t>0</a:t>
              </a:r>
            </a:p>
          </p:txBody>
        </p:sp>
      </p:grpSp>
      <p:sp>
        <p:nvSpPr>
          <p:cNvPr id="2" name="Text Box 133"/>
          <p:cNvSpPr txBox="1">
            <a:spLocks noChangeArrowheads="1"/>
          </p:cNvSpPr>
          <p:nvPr/>
        </p:nvSpPr>
        <p:spPr bwMode="auto">
          <a:xfrm>
            <a:off x="5772011" y="1005589"/>
            <a:ext cx="3676304" cy="536549"/>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b="1">
                <a:solidFill>
                  <a:srgbClr val="000000"/>
                </a:solidFill>
                <a:latin typeface="Arial" panose="020B0604020202020204" pitchFamily="34" charset="0"/>
                <a:sym typeface="Symbol" panose="05050102010706020507" pitchFamily="18" charset="2"/>
              </a:rPr>
              <a:t>¿P</a:t>
            </a:r>
            <a:r>
              <a:rPr lang="es-ES" sz="2400" b="1" baseline="-25000">
                <a:solidFill>
                  <a:srgbClr val="000000"/>
                </a:solidFill>
                <a:latin typeface="Arial" panose="020B0604020202020204" pitchFamily="34" charset="0"/>
                <a:sym typeface="Symbol" panose="05050102010706020507" pitchFamily="18" charset="2"/>
              </a:rPr>
              <a:t>suministrada</a:t>
            </a:r>
            <a:r>
              <a:rPr lang="es-ES" sz="2400" b="1">
                <a:solidFill>
                  <a:srgbClr val="000000"/>
                </a:solidFill>
                <a:latin typeface="Arial" panose="020B0604020202020204" pitchFamily="34" charset="0"/>
                <a:sym typeface="Symbol" panose="05050102010706020507" pitchFamily="18" charset="2"/>
              </a:rPr>
              <a:t> = P</a:t>
            </a:r>
            <a:r>
              <a:rPr lang="es-ES" sz="2400" b="1" baseline="-25000">
                <a:solidFill>
                  <a:srgbClr val="000000"/>
                </a:solidFill>
                <a:latin typeface="Arial" panose="020B0604020202020204" pitchFamily="34" charset="0"/>
                <a:sym typeface="Symbol" panose="05050102010706020507" pitchFamily="18" charset="2"/>
              </a:rPr>
              <a:t>consumida</a:t>
            </a:r>
            <a:r>
              <a:rPr lang="es-ES" sz="2400" b="1">
                <a:solidFill>
                  <a:srgbClr val="000000"/>
                </a:solidFill>
                <a:latin typeface="Arial" panose="020B0604020202020204" pitchFamily="34" charset="0"/>
                <a:sym typeface="Symbol" panose="05050102010706020507" pitchFamily="18" charset="2"/>
              </a:rPr>
              <a:t>?</a:t>
            </a:r>
          </a:p>
        </p:txBody>
      </p:sp>
      <p:sp>
        <p:nvSpPr>
          <p:cNvPr id="3" name="Text Box 121"/>
          <p:cNvSpPr txBox="1">
            <a:spLocks noChangeArrowheads="1"/>
          </p:cNvSpPr>
          <p:nvPr/>
        </p:nvSpPr>
        <p:spPr bwMode="auto">
          <a:xfrm>
            <a:off x="5991072" y="2947833"/>
            <a:ext cx="1646902"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err="1">
                <a:solidFill>
                  <a:srgbClr val="000000"/>
                </a:solidFill>
                <a:latin typeface="Arial" panose="020B0604020202020204" pitchFamily="34" charset="0"/>
                <a:sym typeface="Symbol" panose="05050102010706020507" pitchFamily="18" charset="2"/>
              </a:rPr>
              <a:t>P</a:t>
            </a:r>
            <a:r>
              <a:rPr lang="es-ES" sz="2400" baseline="-25000" dirty="0" err="1">
                <a:solidFill>
                  <a:srgbClr val="000000"/>
                </a:solidFill>
                <a:latin typeface="Arial" panose="020B0604020202020204" pitchFamily="34" charset="0"/>
                <a:sym typeface="Symbol" panose="05050102010706020507" pitchFamily="18" charset="2"/>
              </a:rPr>
              <a:t>con</a:t>
            </a:r>
            <a:r>
              <a:rPr lang="es-ES" sz="2400" dirty="0">
                <a:solidFill>
                  <a:srgbClr val="000000"/>
                </a:solidFill>
                <a:latin typeface="Arial" panose="020B0604020202020204" pitchFamily="34" charset="0"/>
                <a:sym typeface="Symbol" panose="05050102010706020507" pitchFamily="18" charset="2"/>
              </a:rPr>
              <a:t> = </a:t>
            </a:r>
            <a:r>
              <a:rPr lang="es-ES" sz="2400" dirty="0" err="1">
                <a:solidFill>
                  <a:srgbClr val="000000"/>
                </a:solidFill>
                <a:latin typeface="Arial" panose="020B0604020202020204" pitchFamily="34" charset="0"/>
              </a:rPr>
              <a:t>P</a:t>
            </a:r>
            <a:r>
              <a:rPr lang="es-ES" sz="2400" baseline="-25000" dirty="0" err="1">
                <a:solidFill>
                  <a:srgbClr val="000000"/>
                </a:solidFill>
                <a:latin typeface="Arial" panose="020B0604020202020204" pitchFamily="34" charset="0"/>
              </a:rPr>
              <a:t>Req</a:t>
            </a:r>
            <a:endParaRPr lang="es-ES" sz="2400" baseline="30000" dirty="0">
              <a:solidFill>
                <a:srgbClr val="000000"/>
              </a:solidFill>
              <a:latin typeface="Arial" panose="020B0604020202020204" pitchFamily="34" charset="0"/>
            </a:endParaRPr>
          </a:p>
        </p:txBody>
      </p:sp>
      <p:sp>
        <p:nvSpPr>
          <p:cNvPr id="4" name="Text Box 121"/>
          <p:cNvSpPr txBox="1">
            <a:spLocks noChangeArrowheads="1"/>
          </p:cNvSpPr>
          <p:nvPr/>
        </p:nvSpPr>
        <p:spPr bwMode="auto">
          <a:xfrm>
            <a:off x="1466696" y="3765253"/>
            <a:ext cx="3179373" cy="536549"/>
          </a:xfrm>
          <a:prstGeom prst="rect">
            <a:avLst/>
          </a:prstGeom>
          <a:noFill/>
          <a:ln>
            <a:noFill/>
          </a:ln>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err="1">
                <a:solidFill>
                  <a:srgbClr val="000000"/>
                </a:solidFill>
                <a:latin typeface="Arial" panose="020B0604020202020204" pitchFamily="34" charset="0"/>
                <a:sym typeface="Symbol" panose="05050102010706020507" pitchFamily="18" charset="2"/>
              </a:rPr>
              <a:t>P</a:t>
            </a:r>
            <a:r>
              <a:rPr lang="es-ES" sz="2400" baseline="-25000" dirty="0" err="1">
                <a:solidFill>
                  <a:srgbClr val="000000"/>
                </a:solidFill>
                <a:latin typeface="Arial" panose="020B0604020202020204" pitchFamily="34" charset="0"/>
                <a:sym typeface="Symbol" panose="05050102010706020507" pitchFamily="18" charset="2"/>
              </a:rPr>
              <a:t>sum</a:t>
            </a:r>
            <a:r>
              <a:rPr lang="es-ES" sz="2400" dirty="0">
                <a:solidFill>
                  <a:srgbClr val="000000"/>
                </a:solidFill>
                <a:latin typeface="Arial" panose="020B0604020202020204" pitchFamily="34" charset="0"/>
                <a:sym typeface="Symbol" panose="05050102010706020507" pitchFamily="18" charset="2"/>
              </a:rPr>
              <a:t> = </a:t>
            </a:r>
            <a:r>
              <a:rPr lang="es-ES" sz="2400" dirty="0" err="1">
                <a:solidFill>
                  <a:srgbClr val="000000"/>
                </a:solidFill>
                <a:latin typeface="Arial" panose="020B0604020202020204" pitchFamily="34" charset="0"/>
                <a:sym typeface="Symbol" panose="05050102010706020507" pitchFamily="18" charset="2"/>
              </a:rPr>
              <a:t>P</a:t>
            </a:r>
            <a:r>
              <a:rPr lang="es-ES" sz="2800" baseline="-25000" dirty="0" err="1">
                <a:solidFill>
                  <a:srgbClr val="000000"/>
                </a:solidFill>
                <a:latin typeface="Arial" panose="020B0604020202020204" pitchFamily="34" charset="0"/>
                <a:sym typeface="Symbol" panose="05050102010706020507" pitchFamily="18" charset="2"/>
              </a:rPr>
              <a:t></a:t>
            </a:r>
            <a:r>
              <a:rPr lang="es-ES" sz="2400" baseline="-25000" dirty="0" err="1">
                <a:solidFill>
                  <a:srgbClr val="000000"/>
                </a:solidFill>
                <a:latin typeface="Arial" panose="020B0604020202020204" pitchFamily="34" charset="0"/>
                <a:sym typeface="Symbol" panose="05050102010706020507" pitchFamily="18" charset="2"/>
              </a:rPr>
              <a:t>sum</a:t>
            </a:r>
            <a:r>
              <a:rPr lang="es-ES" sz="2400" dirty="0">
                <a:solidFill>
                  <a:srgbClr val="000000"/>
                </a:solidFill>
                <a:latin typeface="Arial" panose="020B0604020202020204" pitchFamily="34" charset="0"/>
                <a:sym typeface="Symbol" panose="05050102010706020507" pitchFamily="18" charset="2"/>
              </a:rPr>
              <a:t> - </a:t>
            </a:r>
            <a:r>
              <a:rPr lang="es-ES" sz="2400" dirty="0" err="1">
                <a:solidFill>
                  <a:srgbClr val="000000"/>
                </a:solidFill>
                <a:latin typeface="Arial" panose="020B0604020202020204" pitchFamily="34" charset="0"/>
                <a:sym typeface="Symbol" panose="05050102010706020507" pitchFamily="18" charset="2"/>
              </a:rPr>
              <a:t>P</a:t>
            </a:r>
            <a:r>
              <a:rPr lang="es-ES" sz="2800" baseline="-25000" dirty="0" err="1">
                <a:solidFill>
                  <a:srgbClr val="000000"/>
                </a:solidFill>
                <a:latin typeface="Arial" panose="020B0604020202020204" pitchFamily="34" charset="0"/>
                <a:sym typeface="Symbol" panose="05050102010706020507" pitchFamily="18" charset="2"/>
              </a:rPr>
              <a:t></a:t>
            </a:r>
            <a:r>
              <a:rPr lang="es-ES" sz="2400" baseline="-25000" dirty="0" err="1">
                <a:solidFill>
                  <a:srgbClr val="000000"/>
                </a:solidFill>
                <a:latin typeface="Arial" panose="020B0604020202020204" pitchFamily="34" charset="0"/>
                <a:sym typeface="Symbol" panose="05050102010706020507" pitchFamily="18" charset="2"/>
              </a:rPr>
              <a:t>con</a:t>
            </a:r>
            <a:endParaRPr lang="es-ES" sz="2400" baseline="-25000" dirty="0">
              <a:solidFill>
                <a:srgbClr val="000000"/>
              </a:solidFill>
              <a:latin typeface="Arial" panose="020B0604020202020204" pitchFamily="34" charset="0"/>
              <a:sym typeface="Symbol" panose="05050102010706020507" pitchFamily="18" charset="2"/>
            </a:endParaRPr>
          </a:p>
        </p:txBody>
      </p:sp>
      <p:grpSp>
        <p:nvGrpSpPr>
          <p:cNvPr id="5" name="Group 145"/>
          <p:cNvGrpSpPr>
            <a:grpSpLocks/>
          </p:cNvGrpSpPr>
          <p:nvPr/>
        </p:nvGrpSpPr>
        <p:grpSpPr bwMode="auto">
          <a:xfrm>
            <a:off x="3811490" y="3374349"/>
            <a:ext cx="774700" cy="911225"/>
            <a:chOff x="5277" y="1115"/>
            <a:chExt cx="488" cy="574"/>
          </a:xfrm>
        </p:grpSpPr>
        <p:sp>
          <p:nvSpPr>
            <p:cNvPr id="15427" name="Line 136"/>
            <p:cNvSpPr>
              <a:spLocks noChangeShapeType="1"/>
            </p:cNvSpPr>
            <p:nvPr/>
          </p:nvSpPr>
          <p:spPr bwMode="auto">
            <a:xfrm flipV="1">
              <a:off x="5277" y="1353"/>
              <a:ext cx="284" cy="336"/>
            </a:xfrm>
            <a:prstGeom prst="line">
              <a:avLst/>
            </a:prstGeom>
            <a:noFill/>
            <a:ln w="25400">
              <a:solidFill>
                <a:srgbClr val="FF0000"/>
              </a:solidFill>
              <a:round/>
              <a:headEnd/>
              <a:tailEnd type="triangle" w="lg" len="lg"/>
            </a:ln>
            <a:extLst>
              <a:ext uri="{909E8E84-426E-40DD-AFC4-6F175D3DCCD1}">
                <a14:hiddenFill xmlns:a14="http://schemas.microsoft.com/office/drawing/2010/main">
                  <a:noFill/>
                </a14:hiddenFill>
              </a:ext>
            </a:extLst>
          </p:spPr>
          <p:txBody>
            <a:bodyPr lIns="90000" tIns="82800" rIns="90000" bIns="82800">
              <a:spAutoFit/>
            </a:bodyPr>
            <a:lstStyle/>
            <a:p>
              <a:endParaRPr lang="es-ES"/>
            </a:p>
          </p:txBody>
        </p:sp>
        <p:sp>
          <p:nvSpPr>
            <p:cNvPr id="15428" name="Text Box 137"/>
            <p:cNvSpPr txBox="1">
              <a:spLocks noChangeArrowheads="1"/>
            </p:cNvSpPr>
            <p:nvPr/>
          </p:nvSpPr>
          <p:spPr bwMode="auto">
            <a:xfrm>
              <a:off x="5542" y="1115"/>
              <a:ext cx="223"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FF0000"/>
                  </a:solidFill>
                  <a:latin typeface="Arial" panose="020B0604020202020204" pitchFamily="34" charset="0"/>
                </a:rPr>
                <a:t>0</a:t>
              </a:r>
            </a:p>
          </p:txBody>
        </p:sp>
      </p:grpSp>
      <p:sp>
        <p:nvSpPr>
          <p:cNvPr id="6" name="Text Box 134"/>
          <p:cNvSpPr txBox="1">
            <a:spLocks noChangeArrowheads="1"/>
          </p:cNvSpPr>
          <p:nvPr/>
        </p:nvSpPr>
        <p:spPr bwMode="auto">
          <a:xfrm>
            <a:off x="4658464" y="3703340"/>
            <a:ext cx="757236" cy="598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sym typeface="Symbol" panose="05050102010706020507" pitchFamily="18" charset="2"/>
              </a:rPr>
              <a:t>= P</a:t>
            </a:r>
            <a:r>
              <a:rPr lang="es-ES" sz="2800" baseline="-25000">
                <a:solidFill>
                  <a:srgbClr val="000000"/>
                </a:solidFill>
                <a:latin typeface="Arial" panose="020B0604020202020204" pitchFamily="34" charset="0"/>
                <a:sym typeface="Symbol" panose="05050102010706020507" pitchFamily="18" charset="2"/>
              </a:rPr>
              <a:t></a:t>
            </a:r>
            <a:endParaRPr lang="es-ES" sz="2400">
              <a:solidFill>
                <a:srgbClr val="000000"/>
              </a:solidFill>
              <a:latin typeface="Arial" panose="020B0604020202020204" pitchFamily="34" charset="0"/>
              <a:sym typeface="Symbol" panose="05050102010706020507" pitchFamily="18" charset="2"/>
            </a:endParaRPr>
          </a:p>
        </p:txBody>
      </p:sp>
      <p:sp>
        <p:nvSpPr>
          <p:cNvPr id="7" name="Text Box 121"/>
          <p:cNvSpPr txBox="1">
            <a:spLocks noChangeArrowheads="1"/>
          </p:cNvSpPr>
          <p:nvPr/>
        </p:nvSpPr>
        <p:spPr bwMode="auto">
          <a:xfrm>
            <a:off x="7927433" y="4427378"/>
            <a:ext cx="1425688"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 </a:t>
            </a:r>
            <a:r>
              <a:rPr lang="es-ES" sz="2400" dirty="0" err="1">
                <a:solidFill>
                  <a:srgbClr val="000000"/>
                </a:solidFill>
                <a:latin typeface="Arial" panose="020B0604020202020204" pitchFamily="34" charset="0"/>
              </a:rPr>
              <a:t>R</a:t>
            </a:r>
            <a:r>
              <a:rPr lang="es-ES" sz="2400" baseline="-25000" dirty="0" err="1">
                <a:solidFill>
                  <a:srgbClr val="000000"/>
                </a:solidFill>
                <a:latin typeface="Arial" panose="020B0604020202020204" pitchFamily="34" charset="0"/>
              </a:rPr>
              <a:t>eq</a:t>
            </a:r>
            <a:r>
              <a:rPr lang="es-ES" sz="2400" dirty="0">
                <a:solidFill>
                  <a:srgbClr val="000000"/>
                </a:solidFill>
                <a:latin typeface="Arial" panose="020B0604020202020204" pitchFamily="34" charset="0"/>
              </a:rPr>
              <a:t> </a:t>
            </a:r>
            <a:r>
              <a:rPr lang="es-ES" sz="2400" dirty="0">
                <a:solidFill>
                  <a:srgbClr val="000000"/>
                </a:solidFill>
                <a:latin typeface="Comic Sans MS" panose="030F0702030302020204" pitchFamily="66" charset="0"/>
              </a:rPr>
              <a:t>I</a:t>
            </a:r>
            <a:r>
              <a:rPr lang="es-ES" sz="2400" baseline="-25000" dirty="0">
                <a:solidFill>
                  <a:srgbClr val="000000"/>
                </a:solidFill>
                <a:latin typeface="Comic Sans MS" panose="030F0702030302020204" pitchFamily="66" charset="0"/>
              </a:rPr>
              <a:t>1</a:t>
            </a:r>
            <a:r>
              <a:rPr lang="es-ES" sz="2400" dirty="0">
                <a:solidFill>
                  <a:srgbClr val="000000"/>
                </a:solidFill>
                <a:latin typeface="Arial" panose="020B0604020202020204" pitchFamily="34" charset="0"/>
              </a:rPr>
              <a:t>’</a:t>
            </a:r>
            <a:r>
              <a:rPr lang="es-ES" sz="2400" baseline="30000" dirty="0">
                <a:solidFill>
                  <a:srgbClr val="000000"/>
                </a:solidFill>
                <a:latin typeface="Arial" panose="020B0604020202020204" pitchFamily="34" charset="0"/>
              </a:rPr>
              <a:t>2</a:t>
            </a:r>
          </a:p>
        </p:txBody>
      </p:sp>
      <p:sp>
        <p:nvSpPr>
          <p:cNvPr id="136" name="Line 10"/>
          <p:cNvSpPr>
            <a:spLocks noChangeShapeType="1"/>
          </p:cNvSpPr>
          <p:nvPr/>
        </p:nvSpPr>
        <p:spPr bwMode="auto">
          <a:xfrm flipV="1">
            <a:off x="4513263" y="1590675"/>
            <a:ext cx="0" cy="252413"/>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es-ES"/>
          </a:p>
        </p:txBody>
      </p:sp>
      <p:grpSp>
        <p:nvGrpSpPr>
          <p:cNvPr id="137" name="Group 11"/>
          <p:cNvGrpSpPr>
            <a:grpSpLocks/>
          </p:cNvGrpSpPr>
          <p:nvPr/>
        </p:nvGrpSpPr>
        <p:grpSpPr bwMode="auto">
          <a:xfrm>
            <a:off x="3851275" y="2370138"/>
            <a:ext cx="73025" cy="427037"/>
            <a:chOff x="5153" y="6274"/>
            <a:chExt cx="63" cy="360"/>
          </a:xfrm>
        </p:grpSpPr>
        <p:sp>
          <p:nvSpPr>
            <p:cNvPr id="138" name="Line 12"/>
            <p:cNvSpPr>
              <a:spLocks noChangeShapeType="1"/>
            </p:cNvSpPr>
            <p:nvPr/>
          </p:nvSpPr>
          <p:spPr bwMode="auto">
            <a:xfrm>
              <a:off x="5216" y="6357"/>
              <a:ext cx="0" cy="19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9" name="Line 13"/>
            <p:cNvSpPr>
              <a:spLocks noChangeShapeType="1"/>
            </p:cNvSpPr>
            <p:nvPr/>
          </p:nvSpPr>
          <p:spPr bwMode="auto">
            <a:xfrm>
              <a:off x="5153" y="6274"/>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141" name="Line 14"/>
          <p:cNvSpPr>
            <a:spLocks noChangeShapeType="1"/>
          </p:cNvSpPr>
          <p:nvPr/>
        </p:nvSpPr>
        <p:spPr bwMode="auto">
          <a:xfrm>
            <a:off x="2803525" y="857250"/>
            <a:ext cx="2297113"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42" name="Line 15"/>
          <p:cNvSpPr>
            <a:spLocks noChangeShapeType="1"/>
          </p:cNvSpPr>
          <p:nvPr/>
        </p:nvSpPr>
        <p:spPr bwMode="auto">
          <a:xfrm rot="10800000">
            <a:off x="2803525" y="1784350"/>
            <a:ext cx="104298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43" name="Line 16"/>
          <p:cNvSpPr>
            <a:spLocks noChangeShapeType="1"/>
          </p:cNvSpPr>
          <p:nvPr/>
        </p:nvSpPr>
        <p:spPr bwMode="auto">
          <a:xfrm>
            <a:off x="1546225" y="868363"/>
            <a:ext cx="0" cy="1709737"/>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44" name="Line 17"/>
          <p:cNvSpPr>
            <a:spLocks noChangeShapeType="1"/>
          </p:cNvSpPr>
          <p:nvPr/>
        </p:nvSpPr>
        <p:spPr bwMode="auto">
          <a:xfrm>
            <a:off x="3851275" y="857250"/>
            <a:ext cx="0" cy="282575"/>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45" name="Line 18"/>
          <p:cNvSpPr>
            <a:spLocks noChangeShapeType="1"/>
          </p:cNvSpPr>
          <p:nvPr/>
        </p:nvSpPr>
        <p:spPr bwMode="auto">
          <a:xfrm>
            <a:off x="3840163" y="1497013"/>
            <a:ext cx="0" cy="282575"/>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46" name="Line 19"/>
          <p:cNvSpPr>
            <a:spLocks noChangeShapeType="1"/>
          </p:cNvSpPr>
          <p:nvPr/>
        </p:nvSpPr>
        <p:spPr bwMode="auto">
          <a:xfrm flipH="1">
            <a:off x="1546225" y="857250"/>
            <a:ext cx="8509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47" name="Line 20"/>
          <p:cNvSpPr>
            <a:spLocks noChangeShapeType="1"/>
          </p:cNvSpPr>
          <p:nvPr/>
        </p:nvSpPr>
        <p:spPr bwMode="auto">
          <a:xfrm flipH="1">
            <a:off x="1535113" y="1795463"/>
            <a:ext cx="8509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48" name="Line 21"/>
          <p:cNvSpPr>
            <a:spLocks noChangeShapeType="1"/>
          </p:cNvSpPr>
          <p:nvPr/>
        </p:nvSpPr>
        <p:spPr bwMode="auto">
          <a:xfrm flipH="1">
            <a:off x="1546225" y="2605088"/>
            <a:ext cx="8509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49" name="Line 22"/>
          <p:cNvSpPr>
            <a:spLocks noChangeShapeType="1"/>
          </p:cNvSpPr>
          <p:nvPr/>
        </p:nvSpPr>
        <p:spPr bwMode="auto">
          <a:xfrm flipH="1">
            <a:off x="2803525" y="2605088"/>
            <a:ext cx="104933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50" name="Line 23"/>
          <p:cNvSpPr>
            <a:spLocks noChangeShapeType="1"/>
          </p:cNvSpPr>
          <p:nvPr/>
        </p:nvSpPr>
        <p:spPr bwMode="auto">
          <a:xfrm flipH="1">
            <a:off x="3927475" y="2605088"/>
            <a:ext cx="11811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51" name="Oval 24"/>
          <p:cNvSpPr>
            <a:spLocks noChangeArrowheads="1"/>
          </p:cNvSpPr>
          <p:nvPr/>
        </p:nvSpPr>
        <p:spPr bwMode="auto">
          <a:xfrm>
            <a:off x="4468813" y="1492250"/>
            <a:ext cx="79375" cy="80963"/>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152" name="Oval 25"/>
          <p:cNvSpPr>
            <a:spLocks noChangeArrowheads="1"/>
          </p:cNvSpPr>
          <p:nvPr/>
        </p:nvSpPr>
        <p:spPr bwMode="auto">
          <a:xfrm>
            <a:off x="3805238" y="1497013"/>
            <a:ext cx="79375" cy="80962"/>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153" name="Oval 26"/>
          <p:cNvSpPr>
            <a:spLocks noChangeArrowheads="1"/>
          </p:cNvSpPr>
          <p:nvPr/>
        </p:nvSpPr>
        <p:spPr bwMode="auto">
          <a:xfrm>
            <a:off x="3805238" y="1133475"/>
            <a:ext cx="79375" cy="80963"/>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154" name="Oval 27"/>
          <p:cNvSpPr>
            <a:spLocks noChangeArrowheads="1"/>
          </p:cNvSpPr>
          <p:nvPr/>
        </p:nvSpPr>
        <p:spPr bwMode="auto">
          <a:xfrm>
            <a:off x="4468813" y="1855788"/>
            <a:ext cx="79375" cy="80962"/>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grpSp>
        <p:nvGrpSpPr>
          <p:cNvPr id="155" name="Group 28"/>
          <p:cNvGrpSpPr>
            <a:grpSpLocks/>
          </p:cNvGrpSpPr>
          <p:nvPr/>
        </p:nvGrpSpPr>
        <p:grpSpPr bwMode="auto">
          <a:xfrm>
            <a:off x="2384425" y="650875"/>
            <a:ext cx="419100" cy="427038"/>
            <a:chOff x="2214" y="9158"/>
            <a:chExt cx="1080" cy="360"/>
          </a:xfrm>
        </p:grpSpPr>
        <p:grpSp>
          <p:nvGrpSpPr>
            <p:cNvPr id="156" name="Group 29"/>
            <p:cNvGrpSpPr>
              <a:grpSpLocks/>
            </p:cNvGrpSpPr>
            <p:nvPr/>
          </p:nvGrpSpPr>
          <p:grpSpPr bwMode="auto">
            <a:xfrm>
              <a:off x="2574" y="9158"/>
              <a:ext cx="360" cy="360"/>
              <a:chOff x="2214" y="9158"/>
              <a:chExt cx="360" cy="360"/>
            </a:xfrm>
          </p:grpSpPr>
          <p:sp>
            <p:nvSpPr>
              <p:cNvPr id="165" name="Line 30"/>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66" name="Line 31"/>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67" name="Line 32"/>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57" name="Group 33"/>
            <p:cNvGrpSpPr>
              <a:grpSpLocks/>
            </p:cNvGrpSpPr>
            <p:nvPr/>
          </p:nvGrpSpPr>
          <p:grpSpPr bwMode="auto">
            <a:xfrm>
              <a:off x="2934" y="9158"/>
              <a:ext cx="360" cy="360"/>
              <a:chOff x="2214" y="9158"/>
              <a:chExt cx="360" cy="360"/>
            </a:xfrm>
          </p:grpSpPr>
          <p:sp>
            <p:nvSpPr>
              <p:cNvPr id="162" name="Line 34"/>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63" name="Line 35"/>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64" name="Line 36"/>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58" name="Group 37"/>
            <p:cNvGrpSpPr>
              <a:grpSpLocks/>
            </p:cNvGrpSpPr>
            <p:nvPr/>
          </p:nvGrpSpPr>
          <p:grpSpPr bwMode="auto">
            <a:xfrm>
              <a:off x="2214" y="9158"/>
              <a:ext cx="360" cy="360"/>
              <a:chOff x="2214" y="9158"/>
              <a:chExt cx="360" cy="360"/>
            </a:xfrm>
          </p:grpSpPr>
          <p:sp>
            <p:nvSpPr>
              <p:cNvPr id="159" name="Line 38"/>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60" name="Line 39"/>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61" name="Line 40"/>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grpSp>
        <p:nvGrpSpPr>
          <p:cNvPr id="168" name="Group 41"/>
          <p:cNvGrpSpPr>
            <a:grpSpLocks/>
          </p:cNvGrpSpPr>
          <p:nvPr/>
        </p:nvGrpSpPr>
        <p:grpSpPr bwMode="auto">
          <a:xfrm>
            <a:off x="2384425" y="1541463"/>
            <a:ext cx="419100" cy="427037"/>
            <a:chOff x="2214" y="9158"/>
            <a:chExt cx="1080" cy="360"/>
          </a:xfrm>
        </p:grpSpPr>
        <p:grpSp>
          <p:nvGrpSpPr>
            <p:cNvPr id="169" name="Group 42"/>
            <p:cNvGrpSpPr>
              <a:grpSpLocks/>
            </p:cNvGrpSpPr>
            <p:nvPr/>
          </p:nvGrpSpPr>
          <p:grpSpPr bwMode="auto">
            <a:xfrm>
              <a:off x="2574" y="9158"/>
              <a:ext cx="360" cy="360"/>
              <a:chOff x="2214" y="9158"/>
              <a:chExt cx="360" cy="360"/>
            </a:xfrm>
          </p:grpSpPr>
          <p:sp>
            <p:nvSpPr>
              <p:cNvPr id="178" name="Line 43"/>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9" name="Line 44"/>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80" name="Line 45"/>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70" name="Group 46"/>
            <p:cNvGrpSpPr>
              <a:grpSpLocks/>
            </p:cNvGrpSpPr>
            <p:nvPr/>
          </p:nvGrpSpPr>
          <p:grpSpPr bwMode="auto">
            <a:xfrm>
              <a:off x="2934" y="9158"/>
              <a:ext cx="360" cy="360"/>
              <a:chOff x="2214" y="9158"/>
              <a:chExt cx="360" cy="360"/>
            </a:xfrm>
          </p:grpSpPr>
          <p:sp>
            <p:nvSpPr>
              <p:cNvPr id="175" name="Line 47"/>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6" name="Line 48"/>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7" name="Line 49"/>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71" name="Group 50"/>
            <p:cNvGrpSpPr>
              <a:grpSpLocks/>
            </p:cNvGrpSpPr>
            <p:nvPr/>
          </p:nvGrpSpPr>
          <p:grpSpPr bwMode="auto">
            <a:xfrm>
              <a:off x="2214" y="9158"/>
              <a:ext cx="360" cy="360"/>
              <a:chOff x="2214" y="9158"/>
              <a:chExt cx="360" cy="360"/>
            </a:xfrm>
          </p:grpSpPr>
          <p:sp>
            <p:nvSpPr>
              <p:cNvPr id="172" name="Line 51"/>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3" name="Line 52"/>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4" name="Line 53"/>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grpSp>
        <p:nvGrpSpPr>
          <p:cNvPr id="181" name="Group 54"/>
          <p:cNvGrpSpPr>
            <a:grpSpLocks/>
          </p:cNvGrpSpPr>
          <p:nvPr/>
        </p:nvGrpSpPr>
        <p:grpSpPr bwMode="auto">
          <a:xfrm>
            <a:off x="2384425" y="2373313"/>
            <a:ext cx="419100" cy="427037"/>
            <a:chOff x="2214" y="9158"/>
            <a:chExt cx="1080" cy="360"/>
          </a:xfrm>
        </p:grpSpPr>
        <p:grpSp>
          <p:nvGrpSpPr>
            <p:cNvPr id="182" name="Group 55"/>
            <p:cNvGrpSpPr>
              <a:grpSpLocks/>
            </p:cNvGrpSpPr>
            <p:nvPr/>
          </p:nvGrpSpPr>
          <p:grpSpPr bwMode="auto">
            <a:xfrm>
              <a:off x="2574" y="9158"/>
              <a:ext cx="360" cy="360"/>
              <a:chOff x="2214" y="9158"/>
              <a:chExt cx="360" cy="360"/>
            </a:xfrm>
          </p:grpSpPr>
          <p:sp>
            <p:nvSpPr>
              <p:cNvPr id="191" name="Line 56"/>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92" name="Line 57"/>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93" name="Line 58"/>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83" name="Group 59"/>
            <p:cNvGrpSpPr>
              <a:grpSpLocks/>
            </p:cNvGrpSpPr>
            <p:nvPr/>
          </p:nvGrpSpPr>
          <p:grpSpPr bwMode="auto">
            <a:xfrm>
              <a:off x="2934" y="9158"/>
              <a:ext cx="360" cy="360"/>
              <a:chOff x="2214" y="9158"/>
              <a:chExt cx="360" cy="360"/>
            </a:xfrm>
          </p:grpSpPr>
          <p:sp>
            <p:nvSpPr>
              <p:cNvPr id="188" name="Line 60"/>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89" name="Line 61"/>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90" name="Line 62"/>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84" name="Group 63"/>
            <p:cNvGrpSpPr>
              <a:grpSpLocks/>
            </p:cNvGrpSpPr>
            <p:nvPr/>
          </p:nvGrpSpPr>
          <p:grpSpPr bwMode="auto">
            <a:xfrm>
              <a:off x="2214" y="9158"/>
              <a:ext cx="360" cy="360"/>
              <a:chOff x="2214" y="9158"/>
              <a:chExt cx="360" cy="360"/>
            </a:xfrm>
          </p:grpSpPr>
          <p:sp>
            <p:nvSpPr>
              <p:cNvPr id="185" name="Line 64"/>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86" name="Line 65"/>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87" name="Line 66"/>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grpSp>
        <p:nvGrpSpPr>
          <p:cNvPr id="194" name="Group 67"/>
          <p:cNvGrpSpPr>
            <a:grpSpLocks/>
          </p:cNvGrpSpPr>
          <p:nvPr/>
        </p:nvGrpSpPr>
        <p:grpSpPr bwMode="auto">
          <a:xfrm rot="5400000">
            <a:off x="4895056" y="1534319"/>
            <a:ext cx="427038" cy="419100"/>
            <a:chOff x="2214" y="9158"/>
            <a:chExt cx="1080" cy="360"/>
          </a:xfrm>
        </p:grpSpPr>
        <p:grpSp>
          <p:nvGrpSpPr>
            <p:cNvPr id="195" name="Group 68"/>
            <p:cNvGrpSpPr>
              <a:grpSpLocks/>
            </p:cNvGrpSpPr>
            <p:nvPr/>
          </p:nvGrpSpPr>
          <p:grpSpPr bwMode="auto">
            <a:xfrm>
              <a:off x="2574" y="9158"/>
              <a:ext cx="360" cy="360"/>
              <a:chOff x="2214" y="9158"/>
              <a:chExt cx="360" cy="360"/>
            </a:xfrm>
          </p:grpSpPr>
          <p:sp>
            <p:nvSpPr>
              <p:cNvPr id="204" name="Line 69"/>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05" name="Line 70"/>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06" name="Line 71"/>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96" name="Group 72"/>
            <p:cNvGrpSpPr>
              <a:grpSpLocks/>
            </p:cNvGrpSpPr>
            <p:nvPr/>
          </p:nvGrpSpPr>
          <p:grpSpPr bwMode="auto">
            <a:xfrm>
              <a:off x="2934" y="9158"/>
              <a:ext cx="360" cy="360"/>
              <a:chOff x="2214" y="9158"/>
              <a:chExt cx="360" cy="360"/>
            </a:xfrm>
          </p:grpSpPr>
          <p:sp>
            <p:nvSpPr>
              <p:cNvPr id="201" name="Line 73"/>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02" name="Line 74"/>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03" name="Line 75"/>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97" name="Group 76"/>
            <p:cNvGrpSpPr>
              <a:grpSpLocks/>
            </p:cNvGrpSpPr>
            <p:nvPr/>
          </p:nvGrpSpPr>
          <p:grpSpPr bwMode="auto">
            <a:xfrm>
              <a:off x="2214" y="9158"/>
              <a:ext cx="360" cy="360"/>
              <a:chOff x="2214" y="9158"/>
              <a:chExt cx="360" cy="360"/>
            </a:xfrm>
          </p:grpSpPr>
          <p:sp>
            <p:nvSpPr>
              <p:cNvPr id="198" name="Line 77"/>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99" name="Line 78"/>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00" name="Line 79"/>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sp>
        <p:nvSpPr>
          <p:cNvPr id="207" name="Line 80"/>
          <p:cNvSpPr>
            <a:spLocks noChangeShapeType="1"/>
          </p:cNvSpPr>
          <p:nvPr/>
        </p:nvSpPr>
        <p:spPr bwMode="auto">
          <a:xfrm>
            <a:off x="5108575" y="857250"/>
            <a:ext cx="0" cy="63976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08" name="Line 81"/>
          <p:cNvSpPr>
            <a:spLocks noChangeShapeType="1"/>
          </p:cNvSpPr>
          <p:nvPr/>
        </p:nvSpPr>
        <p:spPr bwMode="auto">
          <a:xfrm>
            <a:off x="5117719" y="1964906"/>
            <a:ext cx="0" cy="63976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09" name="Line 82"/>
          <p:cNvSpPr>
            <a:spLocks noChangeShapeType="1"/>
          </p:cNvSpPr>
          <p:nvPr/>
        </p:nvSpPr>
        <p:spPr bwMode="auto">
          <a:xfrm flipV="1">
            <a:off x="4497388" y="857250"/>
            <a:ext cx="0" cy="63976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0" name="Line 83"/>
          <p:cNvSpPr>
            <a:spLocks noChangeShapeType="1"/>
          </p:cNvSpPr>
          <p:nvPr/>
        </p:nvSpPr>
        <p:spPr bwMode="auto">
          <a:xfrm>
            <a:off x="4510088" y="1947863"/>
            <a:ext cx="0" cy="64135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1" name="Line 84"/>
          <p:cNvSpPr>
            <a:spLocks noChangeShapeType="1"/>
          </p:cNvSpPr>
          <p:nvPr/>
        </p:nvSpPr>
        <p:spPr bwMode="auto">
          <a:xfrm flipV="1">
            <a:off x="3852863" y="1246188"/>
            <a:ext cx="0" cy="252412"/>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2" name="Text Box 85"/>
          <p:cNvSpPr txBox="1">
            <a:spLocks noChangeArrowheads="1"/>
          </p:cNvSpPr>
          <p:nvPr/>
        </p:nvSpPr>
        <p:spPr bwMode="auto">
          <a:xfrm>
            <a:off x="3671888" y="2716213"/>
            <a:ext cx="3619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b="1">
                <a:solidFill>
                  <a:srgbClr val="008000"/>
                </a:solidFill>
                <a:latin typeface="Arial" panose="020B0604020202020204" pitchFamily="34" charset="0"/>
                <a:sym typeface="Symbol" panose="05050102010706020507" pitchFamily="18" charset="2"/>
              </a:rPr>
              <a:t></a:t>
            </a:r>
            <a:endParaRPr lang="es-ES" sz="2800" b="1">
              <a:solidFill>
                <a:srgbClr val="008000"/>
              </a:solidFill>
              <a:latin typeface="Arial" panose="020B0604020202020204" pitchFamily="34" charset="0"/>
            </a:endParaRPr>
          </a:p>
        </p:txBody>
      </p:sp>
      <p:sp>
        <p:nvSpPr>
          <p:cNvPr id="213" name="Rectangle 86"/>
          <p:cNvSpPr>
            <a:spLocks noChangeArrowheads="1"/>
          </p:cNvSpPr>
          <p:nvPr/>
        </p:nvSpPr>
        <p:spPr bwMode="auto">
          <a:xfrm>
            <a:off x="1966913" y="2070100"/>
            <a:ext cx="45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1</a:t>
            </a:r>
            <a:endParaRPr lang="es-ES" sz="2000" b="1">
              <a:solidFill>
                <a:srgbClr val="008000"/>
              </a:solidFill>
              <a:latin typeface="Arial" panose="020B0604020202020204" pitchFamily="34" charset="0"/>
              <a:sym typeface="Symbol" panose="05050102010706020507" pitchFamily="18" charset="2"/>
            </a:endParaRPr>
          </a:p>
        </p:txBody>
      </p:sp>
      <p:sp>
        <p:nvSpPr>
          <p:cNvPr id="214" name="Rectangle 87"/>
          <p:cNvSpPr>
            <a:spLocks noChangeArrowheads="1"/>
          </p:cNvSpPr>
          <p:nvPr/>
        </p:nvSpPr>
        <p:spPr bwMode="auto">
          <a:xfrm>
            <a:off x="1951038" y="1257300"/>
            <a:ext cx="45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2</a:t>
            </a:r>
            <a:endParaRPr lang="es-ES" sz="2000" b="1">
              <a:solidFill>
                <a:srgbClr val="008000"/>
              </a:solidFill>
              <a:latin typeface="Arial" panose="020B0604020202020204" pitchFamily="34" charset="0"/>
              <a:sym typeface="Symbol" panose="05050102010706020507" pitchFamily="18" charset="2"/>
            </a:endParaRPr>
          </a:p>
        </p:txBody>
      </p:sp>
      <p:sp>
        <p:nvSpPr>
          <p:cNvPr id="215" name="Rectangle 88"/>
          <p:cNvSpPr>
            <a:spLocks noChangeArrowheads="1"/>
          </p:cNvSpPr>
          <p:nvPr/>
        </p:nvSpPr>
        <p:spPr bwMode="auto">
          <a:xfrm>
            <a:off x="1947863" y="350838"/>
            <a:ext cx="45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3</a:t>
            </a:r>
            <a:endParaRPr lang="es-ES" sz="2000" b="1">
              <a:solidFill>
                <a:srgbClr val="008000"/>
              </a:solidFill>
              <a:latin typeface="Arial" panose="020B0604020202020204" pitchFamily="34" charset="0"/>
              <a:sym typeface="Symbol" panose="05050102010706020507" pitchFamily="18" charset="2"/>
            </a:endParaRPr>
          </a:p>
        </p:txBody>
      </p:sp>
      <p:sp>
        <p:nvSpPr>
          <p:cNvPr id="216" name="Rectangle 89"/>
          <p:cNvSpPr>
            <a:spLocks noChangeArrowheads="1"/>
          </p:cNvSpPr>
          <p:nvPr/>
        </p:nvSpPr>
        <p:spPr bwMode="auto">
          <a:xfrm>
            <a:off x="4650931" y="1017097"/>
            <a:ext cx="45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4</a:t>
            </a:r>
            <a:endParaRPr lang="es-ES" sz="2000" b="1">
              <a:solidFill>
                <a:srgbClr val="008000"/>
              </a:solidFill>
              <a:latin typeface="Arial" panose="020B0604020202020204" pitchFamily="34" charset="0"/>
              <a:sym typeface="Symbol" panose="05050102010706020507" pitchFamily="18" charset="2"/>
            </a:endParaRPr>
          </a:p>
        </p:txBody>
      </p:sp>
      <p:grpSp>
        <p:nvGrpSpPr>
          <p:cNvPr id="217" name="Group 90"/>
          <p:cNvGrpSpPr>
            <a:grpSpLocks/>
          </p:cNvGrpSpPr>
          <p:nvPr/>
        </p:nvGrpSpPr>
        <p:grpSpPr bwMode="auto">
          <a:xfrm>
            <a:off x="4357688" y="2611438"/>
            <a:ext cx="317500" cy="376237"/>
            <a:chOff x="8088" y="15201"/>
            <a:chExt cx="340" cy="280"/>
          </a:xfrm>
        </p:grpSpPr>
        <p:sp>
          <p:nvSpPr>
            <p:cNvPr id="218" name="Line 91"/>
            <p:cNvSpPr>
              <a:spLocks noChangeShapeType="1"/>
            </p:cNvSpPr>
            <p:nvPr/>
          </p:nvSpPr>
          <p:spPr bwMode="auto">
            <a:xfrm>
              <a:off x="8258" y="15201"/>
              <a:ext cx="0" cy="1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9" name="Line 92"/>
            <p:cNvSpPr>
              <a:spLocks noChangeShapeType="1"/>
            </p:cNvSpPr>
            <p:nvPr/>
          </p:nvSpPr>
          <p:spPr bwMode="auto">
            <a:xfrm>
              <a:off x="8088" y="15384"/>
              <a:ext cx="34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20" name="Line 93"/>
            <p:cNvSpPr>
              <a:spLocks noChangeShapeType="1"/>
            </p:cNvSpPr>
            <p:nvPr/>
          </p:nvSpPr>
          <p:spPr bwMode="auto">
            <a:xfrm>
              <a:off x="8145" y="15432"/>
              <a:ext cx="227"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21" name="Line 94"/>
            <p:cNvSpPr>
              <a:spLocks noChangeShapeType="1"/>
            </p:cNvSpPr>
            <p:nvPr/>
          </p:nvSpPr>
          <p:spPr bwMode="auto">
            <a:xfrm>
              <a:off x="8202" y="15481"/>
              <a:ext cx="113"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222" name="Oval 95"/>
          <p:cNvSpPr>
            <a:spLocks noChangeArrowheads="1"/>
          </p:cNvSpPr>
          <p:nvPr/>
        </p:nvSpPr>
        <p:spPr bwMode="auto">
          <a:xfrm>
            <a:off x="4465638" y="2535238"/>
            <a:ext cx="107950" cy="107950"/>
          </a:xfrm>
          <a:prstGeom prst="ellipse">
            <a:avLst/>
          </a:prstGeom>
          <a:solidFill>
            <a:srgbClr val="FF0000"/>
          </a:solidFill>
          <a:ln w="254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223" name="Oval 96"/>
          <p:cNvSpPr>
            <a:spLocks noChangeArrowheads="1"/>
          </p:cNvSpPr>
          <p:nvPr/>
        </p:nvSpPr>
        <p:spPr bwMode="auto">
          <a:xfrm>
            <a:off x="1497013" y="1746250"/>
            <a:ext cx="107950" cy="107950"/>
          </a:xfrm>
          <a:prstGeom prst="ellipse">
            <a:avLst/>
          </a:prstGeom>
          <a:solidFill>
            <a:srgbClr val="FF0000"/>
          </a:solidFill>
          <a:ln w="254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224" name="Rectangle 97"/>
          <p:cNvSpPr>
            <a:spLocks noChangeArrowheads="1"/>
          </p:cNvSpPr>
          <p:nvPr/>
        </p:nvSpPr>
        <p:spPr bwMode="auto">
          <a:xfrm>
            <a:off x="1143000" y="1495425"/>
            <a:ext cx="35083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P</a:t>
            </a:r>
          </a:p>
        </p:txBody>
      </p:sp>
      <p:sp>
        <p:nvSpPr>
          <p:cNvPr id="225" name="Rectangle 98"/>
          <p:cNvSpPr>
            <a:spLocks noChangeArrowheads="1"/>
          </p:cNvSpPr>
          <p:nvPr/>
        </p:nvSpPr>
        <p:spPr bwMode="auto">
          <a:xfrm>
            <a:off x="4579938" y="2162175"/>
            <a:ext cx="3365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T</a:t>
            </a:r>
          </a:p>
        </p:txBody>
      </p:sp>
      <p:sp>
        <p:nvSpPr>
          <p:cNvPr id="226" name="Text Box 145"/>
          <p:cNvSpPr txBox="1">
            <a:spLocks noChangeArrowheads="1"/>
          </p:cNvSpPr>
          <p:nvPr/>
        </p:nvSpPr>
        <p:spPr bwMode="auto">
          <a:xfrm>
            <a:off x="3536950" y="1106488"/>
            <a:ext cx="322263"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a:solidFill>
                  <a:srgbClr val="000000"/>
                </a:solidFill>
                <a:latin typeface="Arial" panose="020B0604020202020204" pitchFamily="34" charset="0"/>
              </a:rPr>
              <a:t>0</a:t>
            </a:r>
          </a:p>
        </p:txBody>
      </p:sp>
      <p:sp>
        <p:nvSpPr>
          <p:cNvPr id="227" name="Text Box 146"/>
          <p:cNvSpPr txBox="1">
            <a:spLocks noChangeArrowheads="1"/>
          </p:cNvSpPr>
          <p:nvPr/>
        </p:nvSpPr>
        <p:spPr bwMode="auto">
          <a:xfrm>
            <a:off x="4186238" y="1462088"/>
            <a:ext cx="322262"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a:solidFill>
                  <a:srgbClr val="000000"/>
                </a:solidFill>
                <a:latin typeface="Arial" panose="020B0604020202020204" pitchFamily="34" charset="0"/>
              </a:rPr>
              <a:t>0</a:t>
            </a:r>
          </a:p>
        </p:txBody>
      </p:sp>
      <p:grpSp>
        <p:nvGrpSpPr>
          <p:cNvPr id="228" name="Group 217"/>
          <p:cNvGrpSpPr>
            <a:grpSpLocks/>
          </p:cNvGrpSpPr>
          <p:nvPr/>
        </p:nvGrpSpPr>
        <p:grpSpPr bwMode="auto">
          <a:xfrm>
            <a:off x="1519238" y="344488"/>
            <a:ext cx="2884487" cy="2266950"/>
            <a:chOff x="957" y="105"/>
            <a:chExt cx="1817" cy="1428"/>
          </a:xfrm>
        </p:grpSpPr>
        <p:sp>
          <p:nvSpPr>
            <p:cNvPr id="229" name="Line 100"/>
            <p:cNvSpPr>
              <a:spLocks noChangeShapeType="1"/>
            </p:cNvSpPr>
            <p:nvPr/>
          </p:nvSpPr>
          <p:spPr bwMode="auto">
            <a:xfrm flipH="1" flipV="1">
              <a:off x="1884" y="1531"/>
              <a:ext cx="136" cy="0"/>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82800" rIns="90000" bIns="82800">
              <a:spAutoFit/>
            </a:bodyPr>
            <a:lstStyle/>
            <a:p>
              <a:endParaRPr lang="es-ES"/>
            </a:p>
          </p:txBody>
        </p:sp>
        <p:sp>
          <p:nvSpPr>
            <p:cNvPr id="230" name="Text Box 101"/>
            <p:cNvSpPr txBox="1">
              <a:spLocks noChangeArrowheads="1"/>
            </p:cNvSpPr>
            <p:nvPr/>
          </p:nvSpPr>
          <p:spPr bwMode="auto">
            <a:xfrm>
              <a:off x="1856" y="1163"/>
              <a:ext cx="300"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3333FF"/>
                  </a:solidFill>
                  <a:latin typeface="Comic Sans MS" panose="030F0702030302020204" pitchFamily="66" charset="0"/>
                </a:rPr>
                <a:t>I</a:t>
              </a:r>
              <a:r>
                <a:rPr lang="es-ES" sz="2000" b="1" baseline="-25000">
                  <a:solidFill>
                    <a:srgbClr val="3333FF"/>
                  </a:solidFill>
                  <a:latin typeface="Comic Sans MS" panose="030F0702030302020204" pitchFamily="66" charset="0"/>
                </a:rPr>
                <a:t>1</a:t>
              </a:r>
              <a:r>
                <a:rPr lang="es-ES" sz="2000" b="1">
                  <a:solidFill>
                    <a:srgbClr val="3333FF"/>
                  </a:solidFill>
                  <a:latin typeface="Comic Sans MS" panose="030F0702030302020204" pitchFamily="66" charset="0"/>
                </a:rPr>
                <a:t>’</a:t>
              </a:r>
            </a:p>
          </p:txBody>
        </p:sp>
        <p:sp>
          <p:nvSpPr>
            <p:cNvPr id="231" name="Text Box 102"/>
            <p:cNvSpPr txBox="1">
              <a:spLocks noChangeArrowheads="1"/>
            </p:cNvSpPr>
            <p:nvPr/>
          </p:nvSpPr>
          <p:spPr bwMode="auto">
            <a:xfrm>
              <a:off x="957" y="105"/>
              <a:ext cx="300"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3333FF"/>
                  </a:solidFill>
                  <a:latin typeface="Comic Sans MS" panose="030F0702030302020204" pitchFamily="66" charset="0"/>
                </a:rPr>
                <a:t>I</a:t>
              </a:r>
              <a:r>
                <a:rPr lang="es-ES" sz="2000" b="1" baseline="-25000">
                  <a:solidFill>
                    <a:srgbClr val="3333FF"/>
                  </a:solidFill>
                  <a:latin typeface="Comic Sans MS" panose="030F0702030302020204" pitchFamily="66" charset="0"/>
                </a:rPr>
                <a:t>3</a:t>
              </a:r>
              <a:r>
                <a:rPr lang="es-ES" sz="2000" b="1">
                  <a:solidFill>
                    <a:srgbClr val="3333FF"/>
                  </a:solidFill>
                  <a:latin typeface="Comic Sans MS" panose="030F0702030302020204" pitchFamily="66" charset="0"/>
                </a:rPr>
                <a:t>’</a:t>
              </a:r>
            </a:p>
          </p:txBody>
        </p:sp>
        <p:sp>
          <p:nvSpPr>
            <p:cNvPr id="232" name="Line 103"/>
            <p:cNvSpPr>
              <a:spLocks noChangeShapeType="1"/>
            </p:cNvSpPr>
            <p:nvPr/>
          </p:nvSpPr>
          <p:spPr bwMode="auto">
            <a:xfrm flipV="1">
              <a:off x="1085" y="434"/>
              <a:ext cx="136" cy="0"/>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82800" rIns="90000" bIns="82800">
              <a:spAutoFit/>
            </a:bodyPr>
            <a:lstStyle/>
            <a:p>
              <a:endParaRPr lang="es-ES"/>
            </a:p>
          </p:txBody>
        </p:sp>
        <p:sp>
          <p:nvSpPr>
            <p:cNvPr id="233" name="Text Box 104"/>
            <p:cNvSpPr txBox="1">
              <a:spLocks noChangeArrowheads="1"/>
            </p:cNvSpPr>
            <p:nvPr/>
          </p:nvSpPr>
          <p:spPr bwMode="auto">
            <a:xfrm>
              <a:off x="967" y="591"/>
              <a:ext cx="300"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3333FF"/>
                  </a:solidFill>
                  <a:latin typeface="Comic Sans MS" panose="030F0702030302020204" pitchFamily="66" charset="0"/>
                </a:rPr>
                <a:t>I</a:t>
              </a:r>
              <a:r>
                <a:rPr lang="es-ES" sz="2000" b="1" baseline="-25000">
                  <a:solidFill>
                    <a:srgbClr val="3333FF"/>
                  </a:solidFill>
                  <a:latin typeface="Comic Sans MS" panose="030F0702030302020204" pitchFamily="66" charset="0"/>
                </a:rPr>
                <a:t>2</a:t>
              </a:r>
              <a:r>
                <a:rPr lang="es-ES" sz="2000" b="1">
                  <a:solidFill>
                    <a:srgbClr val="3333FF"/>
                  </a:solidFill>
                  <a:latin typeface="Comic Sans MS" panose="030F0702030302020204" pitchFamily="66" charset="0"/>
                </a:rPr>
                <a:t>’</a:t>
              </a:r>
            </a:p>
          </p:txBody>
        </p:sp>
        <p:sp>
          <p:nvSpPr>
            <p:cNvPr id="234" name="Line 111"/>
            <p:cNvSpPr>
              <a:spLocks noChangeShapeType="1"/>
            </p:cNvSpPr>
            <p:nvPr/>
          </p:nvSpPr>
          <p:spPr bwMode="auto">
            <a:xfrm flipV="1">
              <a:off x="1105" y="1022"/>
              <a:ext cx="136" cy="0"/>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82800" rIns="90000" bIns="82800">
              <a:spAutoFit/>
            </a:bodyPr>
            <a:lstStyle/>
            <a:p>
              <a:endParaRPr lang="es-ES"/>
            </a:p>
          </p:txBody>
        </p:sp>
        <p:sp>
          <p:nvSpPr>
            <p:cNvPr id="235" name="Line 100"/>
            <p:cNvSpPr>
              <a:spLocks noChangeShapeType="1"/>
            </p:cNvSpPr>
            <p:nvPr/>
          </p:nvSpPr>
          <p:spPr bwMode="auto">
            <a:xfrm flipH="1" flipV="1">
              <a:off x="2565" y="1529"/>
              <a:ext cx="136" cy="0"/>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82800" rIns="90000" bIns="82800">
              <a:spAutoFit/>
            </a:bodyPr>
            <a:lstStyle/>
            <a:p>
              <a:endParaRPr lang="es-ES"/>
            </a:p>
          </p:txBody>
        </p:sp>
        <p:sp>
          <p:nvSpPr>
            <p:cNvPr id="236" name="Text Box 101"/>
            <p:cNvSpPr txBox="1">
              <a:spLocks noChangeArrowheads="1"/>
            </p:cNvSpPr>
            <p:nvPr/>
          </p:nvSpPr>
          <p:spPr bwMode="auto">
            <a:xfrm>
              <a:off x="2537" y="1161"/>
              <a:ext cx="237"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3333FF"/>
                  </a:solidFill>
                  <a:latin typeface="Comic Sans MS" panose="030F0702030302020204" pitchFamily="66" charset="0"/>
                </a:rPr>
                <a:t>I’</a:t>
              </a:r>
            </a:p>
          </p:txBody>
        </p:sp>
        <p:sp>
          <p:nvSpPr>
            <p:cNvPr id="237" name="Line 100"/>
            <p:cNvSpPr>
              <a:spLocks noChangeShapeType="1"/>
            </p:cNvSpPr>
            <p:nvPr/>
          </p:nvSpPr>
          <p:spPr bwMode="auto">
            <a:xfrm flipH="1" flipV="1">
              <a:off x="2221" y="1533"/>
              <a:ext cx="136" cy="0"/>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82800" rIns="90000" bIns="82800">
              <a:spAutoFit/>
            </a:bodyPr>
            <a:lstStyle/>
            <a:p>
              <a:endParaRPr lang="es-ES"/>
            </a:p>
          </p:txBody>
        </p:sp>
        <p:sp>
          <p:nvSpPr>
            <p:cNvPr id="238" name="Text Box 101"/>
            <p:cNvSpPr txBox="1">
              <a:spLocks noChangeArrowheads="1"/>
            </p:cNvSpPr>
            <p:nvPr/>
          </p:nvSpPr>
          <p:spPr bwMode="auto">
            <a:xfrm>
              <a:off x="2193" y="1165"/>
              <a:ext cx="237"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3333FF"/>
                  </a:solidFill>
                  <a:latin typeface="Comic Sans MS" panose="030F0702030302020204" pitchFamily="66" charset="0"/>
                </a:rPr>
                <a:t>I’</a:t>
              </a:r>
            </a:p>
          </p:txBody>
        </p:sp>
      </p:grpSp>
      <p:sp>
        <p:nvSpPr>
          <p:cNvPr id="239" name="Text Box 102"/>
          <p:cNvSpPr txBox="1">
            <a:spLocks noChangeArrowheads="1"/>
          </p:cNvSpPr>
          <p:nvPr/>
        </p:nvSpPr>
        <p:spPr bwMode="auto">
          <a:xfrm>
            <a:off x="5765505" y="336571"/>
            <a:ext cx="3280363" cy="536549"/>
          </a:xfrm>
          <a:prstGeom prst="rect">
            <a:avLst/>
          </a:prstGeom>
          <a:solidFill>
            <a:schemeClr val="bg2">
              <a:lumMod val="60000"/>
              <a:lumOff val="40000"/>
            </a:schemeClr>
          </a:solidFill>
          <a:ln>
            <a:noFill/>
          </a:ln>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r>
              <a:rPr lang="es-ES" sz="2400">
                <a:latin typeface="Arial" panose="020B0604020202020204" pitchFamily="34" charset="0"/>
              </a:rPr>
              <a:t>Interruptores Cerrados</a:t>
            </a:r>
          </a:p>
        </p:txBody>
      </p:sp>
      <p:sp>
        <p:nvSpPr>
          <p:cNvPr id="241" name="Text Box 121"/>
          <p:cNvSpPr txBox="1">
            <a:spLocks noChangeArrowheads="1"/>
          </p:cNvSpPr>
          <p:nvPr/>
        </p:nvSpPr>
        <p:spPr bwMode="auto">
          <a:xfrm>
            <a:off x="6006090" y="2429015"/>
            <a:ext cx="3980875"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err="1">
                <a:solidFill>
                  <a:srgbClr val="000000"/>
                </a:solidFill>
                <a:latin typeface="Arial" panose="020B0604020202020204" pitchFamily="34" charset="0"/>
                <a:sym typeface="Symbol" panose="05050102010706020507" pitchFamily="18" charset="2"/>
              </a:rPr>
              <a:t>P</a:t>
            </a:r>
            <a:r>
              <a:rPr lang="es-ES" sz="2400" baseline="-25000" dirty="0" err="1">
                <a:solidFill>
                  <a:srgbClr val="000000"/>
                </a:solidFill>
                <a:latin typeface="Arial" panose="020B0604020202020204" pitchFamily="34" charset="0"/>
                <a:sym typeface="Symbol" panose="05050102010706020507" pitchFamily="18" charset="2"/>
              </a:rPr>
              <a:t>con</a:t>
            </a:r>
            <a:r>
              <a:rPr lang="es-ES" sz="2400" dirty="0">
                <a:solidFill>
                  <a:srgbClr val="000000"/>
                </a:solidFill>
                <a:latin typeface="Arial" panose="020B0604020202020204" pitchFamily="34" charset="0"/>
                <a:sym typeface="Symbol" panose="05050102010706020507" pitchFamily="18" charset="2"/>
              </a:rPr>
              <a:t> = P</a:t>
            </a:r>
            <a:r>
              <a:rPr lang="es-ES" sz="2400" baseline="-25000" dirty="0">
                <a:solidFill>
                  <a:srgbClr val="000000"/>
                </a:solidFill>
                <a:latin typeface="Arial" panose="020B0604020202020204" pitchFamily="34" charset="0"/>
                <a:sym typeface="Symbol" panose="05050102010706020507" pitchFamily="18" charset="2"/>
              </a:rPr>
              <a:t>R1</a:t>
            </a:r>
            <a:r>
              <a:rPr lang="es-ES" sz="2400" dirty="0">
                <a:solidFill>
                  <a:srgbClr val="000000"/>
                </a:solidFill>
                <a:latin typeface="Arial" panose="020B0604020202020204" pitchFamily="34" charset="0"/>
                <a:sym typeface="Symbol" panose="05050102010706020507" pitchFamily="18" charset="2"/>
              </a:rPr>
              <a:t> + P</a:t>
            </a:r>
            <a:r>
              <a:rPr lang="es-ES" sz="2400" baseline="-25000" dirty="0">
                <a:solidFill>
                  <a:srgbClr val="000000"/>
                </a:solidFill>
                <a:latin typeface="Arial" panose="020B0604020202020204" pitchFamily="34" charset="0"/>
                <a:sym typeface="Symbol" panose="05050102010706020507" pitchFamily="18" charset="2"/>
              </a:rPr>
              <a:t>R2</a:t>
            </a:r>
            <a:r>
              <a:rPr lang="es-ES" sz="2400" dirty="0">
                <a:solidFill>
                  <a:srgbClr val="000000"/>
                </a:solidFill>
                <a:latin typeface="Arial" panose="020B0604020202020204" pitchFamily="34" charset="0"/>
                <a:sym typeface="Symbol" panose="05050102010706020507" pitchFamily="18" charset="2"/>
              </a:rPr>
              <a:t> + P</a:t>
            </a:r>
            <a:r>
              <a:rPr lang="es-ES" sz="2400" baseline="-25000" dirty="0">
                <a:solidFill>
                  <a:srgbClr val="000000"/>
                </a:solidFill>
                <a:latin typeface="Arial" panose="020B0604020202020204" pitchFamily="34" charset="0"/>
                <a:sym typeface="Symbol" panose="05050102010706020507" pitchFamily="18" charset="2"/>
              </a:rPr>
              <a:t>R3</a:t>
            </a:r>
            <a:r>
              <a:rPr lang="es-ES" sz="2400" dirty="0">
                <a:solidFill>
                  <a:srgbClr val="000000"/>
                </a:solidFill>
                <a:latin typeface="Arial" panose="020B0604020202020204" pitchFamily="34" charset="0"/>
                <a:sym typeface="Symbol" panose="05050102010706020507" pitchFamily="18" charset="2"/>
              </a:rPr>
              <a:t> + P</a:t>
            </a:r>
            <a:r>
              <a:rPr lang="es-ES" sz="2400" baseline="-25000" dirty="0">
                <a:solidFill>
                  <a:srgbClr val="000000"/>
                </a:solidFill>
                <a:latin typeface="Arial" panose="020B0604020202020204" pitchFamily="34" charset="0"/>
                <a:sym typeface="Symbol" panose="05050102010706020507" pitchFamily="18" charset="2"/>
              </a:rPr>
              <a:t>R4</a:t>
            </a:r>
            <a:endParaRPr lang="es-ES" sz="2400" baseline="30000" dirty="0">
              <a:solidFill>
                <a:srgbClr val="000000"/>
              </a:solidFill>
              <a:latin typeface="Arial" panose="020B0604020202020204" pitchFamily="34" charset="0"/>
            </a:endParaRPr>
          </a:p>
        </p:txBody>
      </p:sp>
      <p:sp>
        <p:nvSpPr>
          <p:cNvPr id="243" name="Text Box 134"/>
          <p:cNvSpPr txBox="1">
            <a:spLocks noChangeArrowheads="1"/>
          </p:cNvSpPr>
          <p:nvPr/>
        </p:nvSpPr>
        <p:spPr bwMode="auto">
          <a:xfrm>
            <a:off x="2857853" y="5287980"/>
            <a:ext cx="1066752" cy="598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squar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 </a:t>
            </a:r>
            <a:r>
              <a:rPr lang="es-ES" sz="2800" dirty="0">
                <a:solidFill>
                  <a:srgbClr val="000000"/>
                </a:solidFill>
                <a:latin typeface="Arial" panose="020B0604020202020204" pitchFamily="34" charset="0"/>
                <a:sym typeface="Symbol" panose="05050102010706020507" pitchFamily="18" charset="2"/>
              </a:rPr>
              <a:t></a:t>
            </a:r>
            <a:r>
              <a:rPr lang="es-ES" sz="2400" dirty="0">
                <a:solidFill>
                  <a:srgbClr val="000000"/>
                </a:solidFill>
                <a:latin typeface="Arial" panose="020B0604020202020204" pitchFamily="34" charset="0"/>
                <a:sym typeface="Symbol" panose="05050102010706020507" pitchFamily="18" charset="2"/>
              </a:rPr>
              <a:t> </a:t>
            </a:r>
            <a:r>
              <a:rPr lang="es-ES" sz="2400" dirty="0">
                <a:solidFill>
                  <a:srgbClr val="000000"/>
                </a:solidFill>
                <a:latin typeface="Comic Sans MS" panose="030F0702030302020204" pitchFamily="66" charset="0"/>
                <a:sym typeface="Symbol" panose="05050102010706020507" pitchFamily="18" charset="2"/>
              </a:rPr>
              <a:t>I</a:t>
            </a:r>
            <a:r>
              <a:rPr lang="es-ES" sz="2400" baseline="-25000" dirty="0">
                <a:solidFill>
                  <a:srgbClr val="000000"/>
                </a:solidFill>
                <a:latin typeface="Comic Sans MS" panose="030F0702030302020204" pitchFamily="66" charset="0"/>
                <a:sym typeface="Symbol" panose="05050102010706020507" pitchFamily="18" charset="2"/>
              </a:rPr>
              <a:t>1</a:t>
            </a:r>
            <a:r>
              <a:rPr lang="es-ES" sz="2400" dirty="0">
                <a:solidFill>
                  <a:srgbClr val="000000"/>
                </a:solidFill>
                <a:latin typeface="Arial" panose="020B0604020202020204" pitchFamily="34" charset="0"/>
                <a:sym typeface="Symbol" panose="05050102010706020507" pitchFamily="18" charset="2"/>
              </a:rPr>
              <a:t>’</a:t>
            </a:r>
          </a:p>
        </p:txBody>
      </p:sp>
      <p:sp>
        <p:nvSpPr>
          <p:cNvPr id="244" name="Text Box 134"/>
          <p:cNvSpPr txBox="1">
            <a:spLocks noChangeArrowheads="1"/>
          </p:cNvSpPr>
          <p:nvPr/>
        </p:nvSpPr>
        <p:spPr bwMode="auto">
          <a:xfrm>
            <a:off x="2909306" y="5883515"/>
            <a:ext cx="2252532"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squar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 1,5  3 / 700</a:t>
            </a:r>
          </a:p>
        </p:txBody>
      </p:sp>
      <p:sp>
        <p:nvSpPr>
          <p:cNvPr id="245" name="Text Box 135"/>
          <p:cNvSpPr txBox="1">
            <a:spLocks noChangeArrowheads="1"/>
          </p:cNvSpPr>
          <p:nvPr/>
        </p:nvSpPr>
        <p:spPr bwMode="auto">
          <a:xfrm>
            <a:off x="7942064" y="5072422"/>
            <a:ext cx="2559012"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 350 </a:t>
            </a:r>
            <a:r>
              <a:rPr lang="es-ES" sz="2400">
                <a:solidFill>
                  <a:srgbClr val="000000"/>
                </a:solidFill>
                <a:latin typeface="Arial" panose="020B0604020202020204" pitchFamily="34" charset="0"/>
                <a:sym typeface="Symbol" panose="05050102010706020507" pitchFamily="18" charset="2"/>
              </a:rPr>
              <a:t> (3 / 700)</a:t>
            </a:r>
            <a:r>
              <a:rPr lang="es-ES" sz="2400" baseline="30000">
                <a:solidFill>
                  <a:srgbClr val="000000"/>
                </a:solidFill>
                <a:latin typeface="Arial" panose="020B0604020202020204" pitchFamily="34" charset="0"/>
                <a:sym typeface="Symbol" panose="05050102010706020507" pitchFamily="18" charset="2"/>
              </a:rPr>
              <a:t>2</a:t>
            </a:r>
          </a:p>
        </p:txBody>
      </p:sp>
      <p:sp>
        <p:nvSpPr>
          <p:cNvPr id="128" name="Text Box 129"/>
          <p:cNvSpPr txBox="1">
            <a:spLocks noChangeArrowheads="1"/>
          </p:cNvSpPr>
          <p:nvPr/>
        </p:nvSpPr>
        <p:spPr bwMode="auto">
          <a:xfrm>
            <a:off x="1514644" y="2844019"/>
            <a:ext cx="2084971"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3333FF"/>
                </a:solidFill>
                <a:latin typeface="Comic Sans MS" panose="030F0702030302020204" pitchFamily="66" charset="0"/>
                <a:sym typeface="Symbol" panose="05050102010706020507" pitchFamily="18" charset="2"/>
              </a:rPr>
              <a:t>I</a:t>
            </a:r>
            <a:r>
              <a:rPr lang="es-ES" sz="2400" baseline="-25000" dirty="0">
                <a:solidFill>
                  <a:srgbClr val="3333FF"/>
                </a:solidFill>
                <a:latin typeface="Arial" panose="020B0604020202020204" pitchFamily="34" charset="0"/>
                <a:sym typeface="Symbol" panose="05050102010706020507" pitchFamily="18" charset="2"/>
              </a:rPr>
              <a:t>1</a:t>
            </a:r>
            <a:r>
              <a:rPr lang="es-ES" sz="2400" dirty="0">
                <a:solidFill>
                  <a:srgbClr val="3333FF"/>
                </a:solidFill>
                <a:latin typeface="Arial" panose="020B0604020202020204" pitchFamily="34" charset="0"/>
                <a:sym typeface="Symbol" panose="05050102010706020507" pitchFamily="18" charset="2"/>
              </a:rPr>
              <a:t>’ = 3 / 700 A</a:t>
            </a:r>
          </a:p>
        </p:txBody>
      </p:sp>
      <p:sp>
        <p:nvSpPr>
          <p:cNvPr id="129" name="Text Box 129"/>
          <p:cNvSpPr txBox="1">
            <a:spLocks noChangeArrowheads="1"/>
          </p:cNvSpPr>
          <p:nvPr/>
        </p:nvSpPr>
        <p:spPr bwMode="auto">
          <a:xfrm>
            <a:off x="9002693" y="2995029"/>
            <a:ext cx="1425688" cy="905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squar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solidFill>
                  <a:srgbClr val="FF0000"/>
                </a:solidFill>
                <a:latin typeface="Comic Sans MS" panose="030F0702030302020204" pitchFamily="66" charset="0"/>
                <a:sym typeface="Symbol" panose="05050102010706020507" pitchFamily="18" charset="2"/>
              </a:rPr>
              <a:t>(V</a:t>
            </a:r>
            <a:r>
              <a:rPr lang="es-ES" sz="2400" baseline="-25000" dirty="0">
                <a:solidFill>
                  <a:srgbClr val="FF0000"/>
                </a:solidFill>
                <a:latin typeface="Arial" panose="020B0604020202020204" pitchFamily="34" charset="0"/>
                <a:sym typeface="Symbol" panose="05050102010706020507" pitchFamily="18" charset="2"/>
              </a:rPr>
              <a:t>4</a:t>
            </a:r>
            <a:r>
              <a:rPr lang="es-ES" sz="2400" dirty="0">
                <a:solidFill>
                  <a:srgbClr val="FF0000"/>
                </a:solidFill>
                <a:latin typeface="Arial" panose="020B0604020202020204" pitchFamily="34" charset="0"/>
                <a:sym typeface="Symbol" panose="05050102010706020507" pitchFamily="18" charset="2"/>
              </a:rPr>
              <a:t>’ = 0</a:t>
            </a:r>
          </a:p>
          <a:p>
            <a:pPr algn="ctr" eaLnBrk="1" hangingPunct="1">
              <a:spcBef>
                <a:spcPts val="0"/>
              </a:spcBef>
              <a:buFontTx/>
              <a:buNone/>
            </a:pPr>
            <a:r>
              <a:rPr lang="es-ES" sz="2400" dirty="0">
                <a:solidFill>
                  <a:srgbClr val="FF0000"/>
                </a:solidFill>
                <a:latin typeface="Comic Sans MS" panose="030F0702030302020204" pitchFamily="66" charset="0"/>
                <a:sym typeface="Symbol" panose="05050102010706020507" pitchFamily="18" charset="2"/>
              </a:rPr>
              <a:t>   I</a:t>
            </a:r>
            <a:r>
              <a:rPr lang="es-ES" sz="2400" baseline="-25000" dirty="0">
                <a:solidFill>
                  <a:srgbClr val="FF0000"/>
                </a:solidFill>
                <a:latin typeface="Arial" panose="020B0604020202020204" pitchFamily="34" charset="0"/>
                <a:sym typeface="Symbol" panose="05050102010706020507" pitchFamily="18" charset="2"/>
              </a:rPr>
              <a:t>4</a:t>
            </a:r>
            <a:r>
              <a:rPr lang="es-ES" sz="2400" dirty="0">
                <a:solidFill>
                  <a:srgbClr val="FF0000"/>
                </a:solidFill>
                <a:latin typeface="Arial" panose="020B0604020202020204" pitchFamily="34" charset="0"/>
                <a:sym typeface="Symbol" panose="05050102010706020507" pitchFamily="18" charset="2"/>
              </a:rPr>
              <a:t>’ = 0)</a:t>
            </a:r>
          </a:p>
        </p:txBody>
      </p:sp>
      <p:sp>
        <p:nvSpPr>
          <p:cNvPr id="130" name="Text Box 129"/>
          <p:cNvSpPr txBox="1">
            <a:spLocks noChangeArrowheads="1"/>
          </p:cNvSpPr>
          <p:nvPr/>
        </p:nvSpPr>
        <p:spPr bwMode="auto">
          <a:xfrm>
            <a:off x="1639548" y="4311011"/>
            <a:ext cx="3854238" cy="905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dirty="0">
                <a:solidFill>
                  <a:srgbClr val="FF0000"/>
                </a:solidFill>
                <a:latin typeface="Arial" panose="020B0604020202020204" pitchFamily="34" charset="0"/>
                <a:cs typeface="Arial" panose="020B0604020202020204" pitchFamily="34" charset="0"/>
                <a:sym typeface="Symbol" panose="05050102010706020507" pitchFamily="18" charset="2"/>
              </a:rPr>
              <a:t>(solo hay uno y suministra:</a:t>
            </a:r>
          </a:p>
          <a:p>
            <a:pPr eaLnBrk="1" hangingPunct="1">
              <a:spcBef>
                <a:spcPts val="0"/>
              </a:spcBef>
              <a:buFontTx/>
              <a:buNone/>
            </a:pPr>
            <a:r>
              <a:rPr lang="es-ES" sz="2400" dirty="0">
                <a:solidFill>
                  <a:srgbClr val="FF0000"/>
                </a:solidFill>
                <a:latin typeface="Comic Sans MS" panose="030F0702030302020204" pitchFamily="66" charset="0"/>
                <a:sym typeface="Symbol" panose="05050102010706020507" pitchFamily="18" charset="2"/>
              </a:rPr>
              <a:t>I’ </a:t>
            </a:r>
            <a:r>
              <a:rPr lang="es-ES" sz="2400" dirty="0">
                <a:solidFill>
                  <a:srgbClr val="FF0000"/>
                </a:solidFill>
                <a:latin typeface="Arial" panose="020B0604020202020204" pitchFamily="34" charset="0"/>
                <a:cs typeface="Arial" panose="020B0604020202020204" pitchFamily="34" charset="0"/>
                <a:sym typeface="Wingdings 3" panose="05040102010807070707" pitchFamily="18" charset="2"/>
              </a:rPr>
              <a:t>entra por</a:t>
            </a:r>
            <a:r>
              <a:rPr lang="es-ES" sz="2400" dirty="0">
                <a:solidFill>
                  <a:srgbClr val="FF0000"/>
                </a:solidFill>
                <a:latin typeface="Arial" panose="020B0604020202020204" pitchFamily="34" charset="0"/>
                <a:cs typeface="Arial" panose="020B0604020202020204" pitchFamily="34" charset="0"/>
                <a:sym typeface="Symbol" panose="05050102010706020507" pitchFamily="18" charset="2"/>
              </a:rPr>
              <a:t> -  y sale por</a:t>
            </a:r>
            <a:r>
              <a:rPr lang="es-ES" sz="2400" dirty="0">
                <a:solidFill>
                  <a:srgbClr val="FF0000"/>
                </a:solidFill>
                <a:latin typeface="Arial" panose="020B0604020202020204" pitchFamily="34" charset="0"/>
                <a:cs typeface="Arial" panose="020B0604020202020204" pitchFamily="34" charset="0"/>
                <a:sym typeface="Wingdings 3" panose="05040102010807070707" pitchFamily="18" charset="2"/>
              </a:rPr>
              <a:t> +</a:t>
            </a:r>
            <a:r>
              <a:rPr lang="es-ES" sz="2400" dirty="0">
                <a:solidFill>
                  <a:srgbClr val="FF0000"/>
                </a:solidFill>
                <a:latin typeface="Arial" panose="020B0604020202020204" pitchFamily="34" charset="0"/>
                <a:cs typeface="Arial" panose="020B0604020202020204" pitchFamily="34" charset="0"/>
                <a:sym typeface="Symbol" panose="05050102010706020507" pitchFamily="18" charset="2"/>
              </a:rPr>
              <a:t>)</a:t>
            </a:r>
          </a:p>
        </p:txBody>
      </p:sp>
      <p:sp>
        <p:nvSpPr>
          <p:cNvPr id="8" name="Elipse 7"/>
          <p:cNvSpPr/>
          <p:nvPr/>
        </p:nvSpPr>
        <p:spPr bwMode="auto">
          <a:xfrm>
            <a:off x="8224718" y="5072422"/>
            <a:ext cx="640080" cy="536549"/>
          </a:xfrm>
          <a:prstGeom prst="ellipse">
            <a:avLst/>
          </a:prstGeom>
          <a:noFill/>
          <a:ln w="25400" cap="flat" cmpd="sng" algn="ctr">
            <a:solidFill>
              <a:srgbClr val="FF0000"/>
            </a:solidFill>
            <a:prstDash val="sysDash"/>
            <a:round/>
            <a:headEnd type="none" w="med" len="med"/>
            <a:tailEnd type="none" w="lg" len="lg"/>
          </a:ln>
          <a:effectLst/>
        </p:spPr>
        <p:txBody>
          <a:bodyPr vert="horz" wrap="none" lIns="90000" tIns="82800" rIns="90000" bIns="82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133" name="Text Box 129"/>
          <p:cNvSpPr txBox="1">
            <a:spLocks noChangeArrowheads="1"/>
          </p:cNvSpPr>
          <p:nvPr/>
        </p:nvSpPr>
        <p:spPr bwMode="auto">
          <a:xfrm>
            <a:off x="5797706" y="5312336"/>
            <a:ext cx="2265742" cy="905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squar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FF0000"/>
                </a:solidFill>
                <a:latin typeface="Arial" panose="020B0604020202020204" pitchFamily="34" charset="0"/>
                <a:cs typeface="Arial" panose="020B0604020202020204" pitchFamily="34" charset="0"/>
                <a:sym typeface="Symbol" panose="05050102010706020507" pitchFamily="18" charset="2"/>
              </a:rPr>
              <a:t>(lo vemos a continuación)</a:t>
            </a:r>
          </a:p>
        </p:txBody>
      </p:sp>
      <p:sp>
        <p:nvSpPr>
          <p:cNvPr id="134" name="Line 136"/>
          <p:cNvSpPr>
            <a:spLocks noChangeShapeType="1"/>
          </p:cNvSpPr>
          <p:nvPr/>
        </p:nvSpPr>
        <p:spPr bwMode="auto">
          <a:xfrm flipH="1">
            <a:off x="7655089" y="5516013"/>
            <a:ext cx="512399" cy="158131"/>
          </a:xfrm>
          <a:prstGeom prst="line">
            <a:avLst/>
          </a:prstGeom>
          <a:noFill/>
          <a:ln w="25400">
            <a:solidFill>
              <a:srgbClr val="FF0000"/>
            </a:solidFill>
            <a:round/>
            <a:headEnd/>
            <a:tailEnd type="triangle" w="lg" len="lg"/>
          </a:ln>
          <a:extLst>
            <a:ext uri="{909E8E84-426E-40DD-AFC4-6F175D3DCCD1}">
              <a14:hiddenFill xmlns:a14="http://schemas.microsoft.com/office/drawing/2010/main">
                <a:noFill/>
              </a14:hiddenFill>
            </a:ext>
          </a:extLst>
        </p:spPr>
        <p:txBody>
          <a:bodyPr wrap="square" lIns="90000" tIns="82800" rIns="90000" bIns="82800">
            <a:spAutoFit/>
          </a:bodyPr>
          <a:lstStyle/>
          <a:p>
            <a:endParaRPr lang="es-ES"/>
          </a:p>
        </p:txBody>
      </p:sp>
      <p:sp>
        <p:nvSpPr>
          <p:cNvPr id="135" name="Rectangle 101">
            <a:extLst>
              <a:ext uri="{FF2B5EF4-FFF2-40B4-BE49-F238E27FC236}">
                <a16:creationId xmlns:a16="http://schemas.microsoft.com/office/drawing/2014/main" id="{C725308B-7FD0-407A-BF06-E3F0F4A50EA8}"/>
              </a:ext>
            </a:extLst>
          </p:cNvPr>
          <p:cNvSpPr>
            <a:spLocks noChangeArrowheads="1"/>
          </p:cNvSpPr>
          <p:nvPr/>
        </p:nvSpPr>
        <p:spPr bwMode="auto">
          <a:xfrm>
            <a:off x="3782941" y="110278"/>
            <a:ext cx="1428894" cy="65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3200" dirty="0">
                <a:solidFill>
                  <a:srgbClr val="3333FF"/>
                </a:solidFill>
                <a:latin typeface="Arial" panose="020B0604020202020204" pitchFamily="34" charset="0"/>
                <a:sym typeface="Symbol" panose="05050102010706020507" pitchFamily="18" charset="2"/>
              </a:rPr>
              <a:t></a:t>
            </a:r>
            <a:r>
              <a:rPr lang="es-ES" sz="2400" dirty="0">
                <a:solidFill>
                  <a:srgbClr val="3333FF"/>
                </a:solidFill>
                <a:latin typeface="Arial" panose="020B0604020202020204" pitchFamily="34" charset="0"/>
                <a:sym typeface="Symbol" panose="05050102010706020507" pitchFamily="18" charset="2"/>
              </a:rPr>
              <a:t> = 1,5 V</a:t>
            </a:r>
          </a:p>
        </p:txBody>
      </p:sp>
      <p:sp>
        <p:nvSpPr>
          <p:cNvPr id="140" name="Text Box 134">
            <a:extLst>
              <a:ext uri="{FF2B5EF4-FFF2-40B4-BE49-F238E27FC236}">
                <a16:creationId xmlns:a16="http://schemas.microsoft.com/office/drawing/2014/main" id="{52B5D424-F443-45AD-9C8D-D823162EE7B8}"/>
              </a:ext>
            </a:extLst>
          </p:cNvPr>
          <p:cNvSpPr txBox="1">
            <a:spLocks noChangeArrowheads="1"/>
          </p:cNvSpPr>
          <p:nvPr/>
        </p:nvSpPr>
        <p:spPr bwMode="auto">
          <a:xfrm>
            <a:off x="2909306" y="6421670"/>
            <a:ext cx="2252532"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squar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  4,5 / 700 W</a:t>
            </a:r>
          </a:p>
        </p:txBody>
      </p:sp>
      <p:grpSp>
        <p:nvGrpSpPr>
          <p:cNvPr id="17" name="Grupo 16">
            <a:extLst>
              <a:ext uri="{FF2B5EF4-FFF2-40B4-BE49-F238E27FC236}">
                <a16:creationId xmlns:a16="http://schemas.microsoft.com/office/drawing/2014/main" id="{7E051327-1699-4F3C-8115-828EDCC4EA2C}"/>
              </a:ext>
            </a:extLst>
          </p:cNvPr>
          <p:cNvGrpSpPr/>
          <p:nvPr/>
        </p:nvGrpSpPr>
        <p:grpSpPr>
          <a:xfrm>
            <a:off x="5003801" y="1697038"/>
            <a:ext cx="2455676" cy="1613513"/>
            <a:chOff x="5003801" y="1697038"/>
            <a:chExt cx="2455676" cy="1613513"/>
          </a:xfrm>
        </p:grpSpPr>
        <p:cxnSp>
          <p:nvCxnSpPr>
            <p:cNvPr id="11" name="Conector recto de flecha 10">
              <a:extLst>
                <a:ext uri="{FF2B5EF4-FFF2-40B4-BE49-F238E27FC236}">
                  <a16:creationId xmlns:a16="http://schemas.microsoft.com/office/drawing/2014/main" id="{5CBB70FE-5F1B-4624-A879-C52CBC80A656}"/>
                </a:ext>
              </a:extLst>
            </p:cNvPr>
            <p:cNvCxnSpPr>
              <a:cxnSpLocks/>
            </p:cNvCxnSpPr>
            <p:nvPr/>
          </p:nvCxnSpPr>
          <p:spPr bwMode="auto">
            <a:xfrm flipH="1">
              <a:off x="5003801" y="1697038"/>
              <a:ext cx="1098881" cy="1613513"/>
            </a:xfrm>
            <a:prstGeom prst="straightConnector1">
              <a:avLst/>
            </a:prstGeom>
            <a:noFill/>
            <a:ln w="57150" cap="flat" cmpd="sng" algn="ctr">
              <a:solidFill>
                <a:schemeClr val="tx1"/>
              </a:solidFill>
              <a:prstDash val="solid"/>
              <a:round/>
              <a:headEnd type="none" w="med" len="med"/>
              <a:tailEnd type="triangle"/>
            </a:ln>
            <a:effectLst/>
          </p:spPr>
        </p:cxnSp>
        <p:cxnSp>
          <p:nvCxnSpPr>
            <p:cNvPr id="14" name="Conector recto 13">
              <a:extLst>
                <a:ext uri="{FF2B5EF4-FFF2-40B4-BE49-F238E27FC236}">
                  <a16:creationId xmlns:a16="http://schemas.microsoft.com/office/drawing/2014/main" id="{4B0DDB7A-CE6F-4BDE-AF64-656189B0CDEC}"/>
                </a:ext>
              </a:extLst>
            </p:cNvPr>
            <p:cNvCxnSpPr/>
            <p:nvPr/>
          </p:nvCxnSpPr>
          <p:spPr bwMode="auto">
            <a:xfrm>
              <a:off x="6082586" y="1704705"/>
              <a:ext cx="1376891" cy="0"/>
            </a:xfrm>
            <a:prstGeom prst="line">
              <a:avLst/>
            </a:prstGeom>
            <a:noFill/>
            <a:ln w="57150" cap="flat" cmpd="sng" algn="ctr">
              <a:solidFill>
                <a:schemeClr val="tx1"/>
              </a:solidFill>
              <a:prstDash val="solid"/>
              <a:round/>
              <a:headEnd type="none" w="med" len="med"/>
              <a:tailEnd type="none" w="lg" len="lg"/>
            </a:ln>
            <a:effectLst/>
          </p:spPr>
        </p:cxnSp>
      </p:grpSp>
      <p:grpSp>
        <p:nvGrpSpPr>
          <p:cNvPr id="18" name="Grupo 17">
            <a:extLst>
              <a:ext uri="{FF2B5EF4-FFF2-40B4-BE49-F238E27FC236}">
                <a16:creationId xmlns:a16="http://schemas.microsoft.com/office/drawing/2014/main" id="{52DB490B-D451-41C5-99F0-AC8DB3EE50AC}"/>
              </a:ext>
            </a:extLst>
          </p:cNvPr>
          <p:cNvGrpSpPr/>
          <p:nvPr/>
        </p:nvGrpSpPr>
        <p:grpSpPr>
          <a:xfrm>
            <a:off x="7412076" y="1669488"/>
            <a:ext cx="1792854" cy="558523"/>
            <a:chOff x="7412076" y="1648222"/>
            <a:chExt cx="1792854" cy="558523"/>
          </a:xfrm>
        </p:grpSpPr>
        <p:cxnSp>
          <p:nvCxnSpPr>
            <p:cNvPr id="240" name="Conector recto de flecha 239">
              <a:extLst>
                <a:ext uri="{FF2B5EF4-FFF2-40B4-BE49-F238E27FC236}">
                  <a16:creationId xmlns:a16="http://schemas.microsoft.com/office/drawing/2014/main" id="{A6A9CD7F-B48A-45A9-88D9-C2A8A8BCE155}"/>
                </a:ext>
              </a:extLst>
            </p:cNvPr>
            <p:cNvCxnSpPr>
              <a:cxnSpLocks/>
            </p:cNvCxnSpPr>
            <p:nvPr/>
          </p:nvCxnSpPr>
          <p:spPr bwMode="auto">
            <a:xfrm flipH="1">
              <a:off x="7412076" y="1648222"/>
              <a:ext cx="422007" cy="558523"/>
            </a:xfrm>
            <a:prstGeom prst="straightConnector1">
              <a:avLst/>
            </a:prstGeom>
            <a:noFill/>
            <a:ln w="57150" cap="flat" cmpd="sng" algn="ctr">
              <a:solidFill>
                <a:schemeClr val="tx1"/>
              </a:solidFill>
              <a:prstDash val="solid"/>
              <a:round/>
              <a:headEnd type="none" w="med" len="med"/>
              <a:tailEnd type="triangle"/>
            </a:ln>
            <a:effectLst/>
          </p:spPr>
        </p:cxnSp>
        <p:cxnSp>
          <p:nvCxnSpPr>
            <p:cNvPr id="246" name="Conector recto 245">
              <a:extLst>
                <a:ext uri="{FF2B5EF4-FFF2-40B4-BE49-F238E27FC236}">
                  <a16:creationId xmlns:a16="http://schemas.microsoft.com/office/drawing/2014/main" id="{F86C86A3-936E-44EA-AC68-AC291CC95A12}"/>
                </a:ext>
              </a:extLst>
            </p:cNvPr>
            <p:cNvCxnSpPr/>
            <p:nvPr/>
          </p:nvCxnSpPr>
          <p:spPr bwMode="auto">
            <a:xfrm>
              <a:off x="7828039" y="1666479"/>
              <a:ext cx="1376891" cy="0"/>
            </a:xfrm>
            <a:prstGeom prst="line">
              <a:avLst/>
            </a:prstGeom>
            <a:noFill/>
            <a:ln w="57150" cap="flat" cmpd="sng" algn="ctr">
              <a:solidFill>
                <a:schemeClr val="tx1"/>
              </a:solidFill>
              <a:prstDash val="solid"/>
              <a:round/>
              <a:headEnd type="none" w="med" len="med"/>
              <a:tailEnd type="none" w="lg" len="lg"/>
            </a:ln>
            <a:effectLst/>
          </p:spPr>
        </p:cxnSp>
      </p:grpSp>
      <p:sp>
        <p:nvSpPr>
          <p:cNvPr id="247" name="Text Box 129">
            <a:extLst>
              <a:ext uri="{FF2B5EF4-FFF2-40B4-BE49-F238E27FC236}">
                <a16:creationId xmlns:a16="http://schemas.microsoft.com/office/drawing/2014/main" id="{58BCAD78-029D-4581-9226-E87879C94D2B}"/>
              </a:ext>
            </a:extLst>
          </p:cNvPr>
          <p:cNvSpPr txBox="1">
            <a:spLocks noChangeArrowheads="1"/>
          </p:cNvSpPr>
          <p:nvPr/>
        </p:nvSpPr>
        <p:spPr bwMode="auto">
          <a:xfrm>
            <a:off x="7637210" y="1799570"/>
            <a:ext cx="1617844"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squar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chemeClr val="tx2"/>
                </a:solidFill>
                <a:latin typeface="Arial" panose="020B0604020202020204" pitchFamily="34" charset="0"/>
                <a:cs typeface="Arial" panose="020B0604020202020204" pitchFamily="34" charset="0"/>
                <a:sym typeface="Symbol" panose="05050102010706020507" pitchFamily="18" charset="2"/>
              </a:rPr>
              <a:t>2 caminos</a:t>
            </a:r>
          </a:p>
        </p:txBody>
      </p:sp>
    </p:spTree>
    <p:extLst>
      <p:ext uri="{BB962C8B-B14F-4D97-AF65-F5344CB8AC3E}">
        <p14:creationId xmlns:p14="http://schemas.microsoft.com/office/powerpoint/2010/main" val="30365779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righ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30"/>
                                        </p:tgtEl>
                                        <p:attrNameLst>
                                          <p:attrName>style.visibility</p:attrName>
                                        </p:attrNameLst>
                                      </p:cBhvr>
                                      <p:to>
                                        <p:strVal val="visible"/>
                                      </p:to>
                                    </p:set>
                                    <p:animEffect transition="in" filter="wipe(up)">
                                      <p:cBhvr>
                                        <p:cTn id="22" dur="500"/>
                                        <p:tgtEl>
                                          <p:spTgt spid="1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84486"/>
                                        </p:tgtEl>
                                        <p:attrNameLst>
                                          <p:attrName>style.visibility</p:attrName>
                                        </p:attrNameLst>
                                      </p:cBhvr>
                                      <p:to>
                                        <p:strVal val="visible"/>
                                      </p:to>
                                    </p:set>
                                    <p:animEffect transition="in" filter="wipe(left)">
                                      <p:cBhvr>
                                        <p:cTn id="36" dur="500"/>
                                        <p:tgtEl>
                                          <p:spTgt spid="48448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43"/>
                                        </p:tgtEl>
                                        <p:attrNameLst>
                                          <p:attrName>style.visibility</p:attrName>
                                        </p:attrNameLst>
                                      </p:cBhvr>
                                      <p:to>
                                        <p:strVal val="visible"/>
                                      </p:to>
                                    </p:set>
                                    <p:animEffect transition="in" filter="wipe(left)">
                                      <p:cBhvr>
                                        <p:cTn id="41" dur="500"/>
                                        <p:tgtEl>
                                          <p:spTgt spid="2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44"/>
                                        </p:tgtEl>
                                        <p:attrNameLst>
                                          <p:attrName>style.visibility</p:attrName>
                                        </p:attrNameLst>
                                      </p:cBhvr>
                                      <p:to>
                                        <p:strVal val="visible"/>
                                      </p:to>
                                    </p:set>
                                    <p:animEffect transition="in" filter="wipe(left)">
                                      <p:cBhvr>
                                        <p:cTn id="46" dur="500"/>
                                        <p:tgtEl>
                                          <p:spTgt spid="24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40"/>
                                        </p:tgtEl>
                                        <p:attrNameLst>
                                          <p:attrName>style.visibility</p:attrName>
                                        </p:attrNameLst>
                                      </p:cBhvr>
                                      <p:to>
                                        <p:strVal val="visible"/>
                                      </p:to>
                                    </p:set>
                                    <p:animEffect transition="in" filter="wipe(left)">
                                      <p:cBhvr>
                                        <p:cTn id="51" dur="500"/>
                                        <p:tgtEl>
                                          <p:spTgt spid="14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wipe(right)">
                                      <p:cBhvr>
                                        <p:cTn id="56" dur="500"/>
                                        <p:tgtEl>
                                          <p:spTgt spid="18"/>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247"/>
                                        </p:tgtEl>
                                        <p:attrNameLst>
                                          <p:attrName>style.visibility</p:attrName>
                                        </p:attrNameLst>
                                      </p:cBhvr>
                                      <p:to>
                                        <p:strVal val="visible"/>
                                      </p:to>
                                    </p:set>
                                    <p:animEffect transition="in" filter="wipe(up)">
                                      <p:cBhvr>
                                        <p:cTn id="59" dur="500"/>
                                        <p:tgtEl>
                                          <p:spTgt spid="24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41"/>
                                        </p:tgtEl>
                                        <p:attrNameLst>
                                          <p:attrName>style.visibility</p:attrName>
                                        </p:attrNameLst>
                                      </p:cBhvr>
                                      <p:to>
                                        <p:strVal val="visible"/>
                                      </p:to>
                                    </p:set>
                                    <p:animEffect transition="in" filter="wipe(left)">
                                      <p:cBhvr>
                                        <p:cTn id="64" dur="500"/>
                                        <p:tgtEl>
                                          <p:spTgt spid="24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wipe(left)">
                                      <p:cBhvr>
                                        <p:cTn id="69" dur="500"/>
                                        <p:tgtEl>
                                          <p:spTgt spid="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63587"/>
                                        </p:tgtEl>
                                        <p:attrNameLst>
                                          <p:attrName>style.visibility</p:attrName>
                                        </p:attrNameLst>
                                      </p:cBhvr>
                                      <p:to>
                                        <p:strVal val="visible"/>
                                      </p:to>
                                    </p:set>
                                    <p:animEffect transition="in" filter="wipe(up)">
                                      <p:cBhvr>
                                        <p:cTn id="74" dur="500"/>
                                        <p:tgtEl>
                                          <p:spTgt spid="63587"/>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29"/>
                                        </p:tgtEl>
                                        <p:attrNameLst>
                                          <p:attrName>style.visibility</p:attrName>
                                        </p:attrNameLst>
                                      </p:cBhvr>
                                      <p:to>
                                        <p:strVal val="visible"/>
                                      </p:to>
                                    </p:set>
                                    <p:animEffect transition="in" filter="wipe(left)">
                                      <p:cBhvr>
                                        <p:cTn id="79" dur="500"/>
                                        <p:tgtEl>
                                          <p:spTgt spid="129"/>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20"/>
                                        </p:tgtEl>
                                        <p:attrNameLst>
                                          <p:attrName>style.visibility</p:attrName>
                                        </p:attrNameLst>
                                      </p:cBhvr>
                                      <p:to>
                                        <p:strVal val="visible"/>
                                      </p:to>
                                    </p:set>
                                    <p:animEffect transition="in" filter="wipe(down)">
                                      <p:cBhvr>
                                        <p:cTn id="84" dur="500"/>
                                        <p:tgtEl>
                                          <p:spTgt spid="20"/>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484473"/>
                                        </p:tgtEl>
                                        <p:attrNameLst>
                                          <p:attrName>style.visibility</p:attrName>
                                        </p:attrNameLst>
                                      </p:cBhvr>
                                      <p:to>
                                        <p:strVal val="visible"/>
                                      </p:to>
                                    </p:set>
                                    <p:animEffect transition="in" filter="wipe(left)">
                                      <p:cBhvr>
                                        <p:cTn id="89" dur="500"/>
                                        <p:tgtEl>
                                          <p:spTgt spid="484473"/>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7"/>
                                        </p:tgtEl>
                                        <p:attrNameLst>
                                          <p:attrName>style.visibility</p:attrName>
                                        </p:attrNameLst>
                                      </p:cBhvr>
                                      <p:to>
                                        <p:strVal val="visible"/>
                                      </p:to>
                                    </p:set>
                                    <p:animEffect transition="in" filter="wipe(left)">
                                      <p:cBhvr>
                                        <p:cTn id="94" dur="500"/>
                                        <p:tgtEl>
                                          <p:spTgt spid="7"/>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245"/>
                                        </p:tgtEl>
                                        <p:attrNameLst>
                                          <p:attrName>style.visibility</p:attrName>
                                        </p:attrNameLst>
                                      </p:cBhvr>
                                      <p:to>
                                        <p:strVal val="visible"/>
                                      </p:to>
                                    </p:set>
                                    <p:animEffect transition="in" filter="wipe(left)">
                                      <p:cBhvr>
                                        <p:cTn id="99" dur="500"/>
                                        <p:tgtEl>
                                          <p:spTgt spid="245"/>
                                        </p:tgtEl>
                                      </p:cBhvr>
                                    </p:animEffec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8"/>
                                        </p:tgtEl>
                                        <p:attrNameLst>
                                          <p:attrName>style.visibility</p:attrName>
                                        </p:attrNameLst>
                                      </p:cBhvr>
                                      <p:to>
                                        <p:strVal val="visible"/>
                                      </p:to>
                                    </p:set>
                                  </p:childTnLst>
                                </p:cTn>
                              </p:par>
                            </p:childTnLst>
                          </p:cTn>
                        </p:par>
                        <p:par>
                          <p:cTn id="104" fill="hold">
                            <p:stCondLst>
                              <p:cond delay="0"/>
                            </p:stCondLst>
                            <p:childTnLst>
                              <p:par>
                                <p:cTn id="105" presetID="22" presetClass="entr" presetSubtype="2" fill="hold" grpId="0" nodeType="afterEffect">
                                  <p:stCondLst>
                                    <p:cond delay="0"/>
                                  </p:stCondLst>
                                  <p:childTnLst>
                                    <p:set>
                                      <p:cBhvr>
                                        <p:cTn id="106" dur="1" fill="hold">
                                          <p:stCondLst>
                                            <p:cond delay="0"/>
                                          </p:stCondLst>
                                        </p:cTn>
                                        <p:tgtEl>
                                          <p:spTgt spid="134"/>
                                        </p:tgtEl>
                                        <p:attrNameLst>
                                          <p:attrName>style.visibility</p:attrName>
                                        </p:attrNameLst>
                                      </p:cBhvr>
                                      <p:to>
                                        <p:strVal val="visible"/>
                                      </p:to>
                                    </p:set>
                                    <p:animEffect transition="in" filter="wipe(right)">
                                      <p:cBhvr>
                                        <p:cTn id="107" dur="500"/>
                                        <p:tgtEl>
                                          <p:spTgt spid="134"/>
                                        </p:tgtEl>
                                      </p:cBhvr>
                                    </p:animEffect>
                                  </p:childTnLst>
                                </p:cTn>
                              </p:par>
                            </p:childTnLst>
                          </p:cTn>
                        </p:par>
                        <p:par>
                          <p:cTn id="108" fill="hold">
                            <p:stCondLst>
                              <p:cond delay="500"/>
                            </p:stCondLst>
                            <p:childTnLst>
                              <p:par>
                                <p:cTn id="109" presetID="22" presetClass="entr" presetSubtype="1" fill="hold" grpId="0" nodeType="afterEffect">
                                  <p:stCondLst>
                                    <p:cond delay="0"/>
                                  </p:stCondLst>
                                  <p:childTnLst>
                                    <p:set>
                                      <p:cBhvr>
                                        <p:cTn id="110" dur="1" fill="hold">
                                          <p:stCondLst>
                                            <p:cond delay="0"/>
                                          </p:stCondLst>
                                        </p:cTn>
                                        <p:tgtEl>
                                          <p:spTgt spid="133"/>
                                        </p:tgtEl>
                                        <p:attrNameLst>
                                          <p:attrName>style.visibility</p:attrName>
                                        </p:attrNameLst>
                                      </p:cBhvr>
                                      <p:to>
                                        <p:strVal val="visible"/>
                                      </p:to>
                                    </p:set>
                                    <p:animEffect transition="in" filter="wipe(up)">
                                      <p:cBhvr>
                                        <p:cTn id="111" dur="500"/>
                                        <p:tgtEl>
                                          <p:spTgt spid="133"/>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484487"/>
                                        </p:tgtEl>
                                        <p:attrNameLst>
                                          <p:attrName>style.visibility</p:attrName>
                                        </p:attrNameLst>
                                      </p:cBhvr>
                                      <p:to>
                                        <p:strVal val="visible"/>
                                      </p:to>
                                    </p:set>
                                    <p:animEffect transition="in" filter="wipe(left)">
                                      <p:cBhvr>
                                        <p:cTn id="116" dur="500"/>
                                        <p:tgtEl>
                                          <p:spTgt spid="484487"/>
                                        </p:tgtEl>
                                      </p:cBhvr>
                                    </p:animEffect>
                                  </p:childTnLst>
                                </p:cTn>
                              </p:par>
                            </p:childTnLst>
                          </p:cTn>
                        </p:par>
                      </p:childTnLst>
                    </p:cTn>
                  </p:par>
                  <p:par>
                    <p:cTn id="117" fill="hold">
                      <p:stCondLst>
                        <p:cond delay="indefinite"/>
                      </p:stCondLst>
                      <p:childTnLst>
                        <p:par>
                          <p:cTn id="118" fill="hold">
                            <p:stCondLst>
                              <p:cond delay="0"/>
                            </p:stCondLst>
                            <p:childTnLst>
                              <p:par>
                                <p:cTn id="119" presetID="16" presetClass="entr" presetSubtype="37" fill="hold" grpId="0" nodeType="clickEffect">
                                  <p:stCondLst>
                                    <p:cond delay="0"/>
                                  </p:stCondLst>
                                  <p:childTnLst>
                                    <p:set>
                                      <p:cBhvr>
                                        <p:cTn id="120" dur="1" fill="hold">
                                          <p:stCondLst>
                                            <p:cond delay="0"/>
                                          </p:stCondLst>
                                        </p:cTn>
                                        <p:tgtEl>
                                          <p:spTgt spid="484485"/>
                                        </p:tgtEl>
                                        <p:attrNameLst>
                                          <p:attrName>style.visibility</p:attrName>
                                        </p:attrNameLst>
                                      </p:cBhvr>
                                      <p:to>
                                        <p:strVal val="visible"/>
                                      </p:to>
                                    </p:set>
                                    <p:animEffect transition="in" filter="barn(outVertical)">
                                      <p:cBhvr>
                                        <p:cTn id="121" dur="500"/>
                                        <p:tgtEl>
                                          <p:spTgt spid="484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87" grpId="0" animBg="1"/>
      <p:bldP spid="484485" grpId="0" animBg="1"/>
      <p:bldP spid="484486" grpId="0"/>
      <p:bldP spid="484487" grpId="0"/>
      <p:bldP spid="484473" grpId="0"/>
      <p:bldP spid="2" grpId="0" animBg="1"/>
      <p:bldP spid="3" grpId="0"/>
      <p:bldP spid="4" grpId="0"/>
      <p:bldP spid="6" grpId="0"/>
      <p:bldP spid="7" grpId="0"/>
      <p:bldP spid="241" grpId="0"/>
      <p:bldP spid="243" grpId="0"/>
      <p:bldP spid="244" grpId="0"/>
      <p:bldP spid="245" grpId="0"/>
      <p:bldP spid="129" grpId="0"/>
      <p:bldP spid="130" grpId="0"/>
      <p:bldP spid="8" grpId="0" animBg="1"/>
      <p:bldP spid="133" grpId="0"/>
      <p:bldP spid="134" grpId="0" animBg="1"/>
      <p:bldP spid="140" grpId="0"/>
      <p:bldP spid="24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Line 10"/>
          <p:cNvSpPr>
            <a:spLocks noChangeShapeType="1"/>
          </p:cNvSpPr>
          <p:nvPr/>
        </p:nvSpPr>
        <p:spPr bwMode="auto">
          <a:xfrm flipV="1">
            <a:off x="4513263" y="1590675"/>
            <a:ext cx="0" cy="252413"/>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es-ES"/>
          </a:p>
        </p:txBody>
      </p:sp>
      <p:grpSp>
        <p:nvGrpSpPr>
          <p:cNvPr id="137" name="Group 11"/>
          <p:cNvGrpSpPr>
            <a:grpSpLocks/>
          </p:cNvGrpSpPr>
          <p:nvPr/>
        </p:nvGrpSpPr>
        <p:grpSpPr bwMode="auto">
          <a:xfrm>
            <a:off x="3851275" y="2370138"/>
            <a:ext cx="73025" cy="427037"/>
            <a:chOff x="5153" y="6274"/>
            <a:chExt cx="63" cy="360"/>
          </a:xfrm>
        </p:grpSpPr>
        <p:sp>
          <p:nvSpPr>
            <p:cNvPr id="138" name="Line 12"/>
            <p:cNvSpPr>
              <a:spLocks noChangeShapeType="1"/>
            </p:cNvSpPr>
            <p:nvPr/>
          </p:nvSpPr>
          <p:spPr bwMode="auto">
            <a:xfrm>
              <a:off x="5216" y="6357"/>
              <a:ext cx="0" cy="19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9" name="Line 13"/>
            <p:cNvSpPr>
              <a:spLocks noChangeShapeType="1"/>
            </p:cNvSpPr>
            <p:nvPr/>
          </p:nvSpPr>
          <p:spPr bwMode="auto">
            <a:xfrm>
              <a:off x="5153" y="6274"/>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141" name="Line 14"/>
          <p:cNvSpPr>
            <a:spLocks noChangeShapeType="1"/>
          </p:cNvSpPr>
          <p:nvPr/>
        </p:nvSpPr>
        <p:spPr bwMode="auto">
          <a:xfrm>
            <a:off x="2803525" y="857250"/>
            <a:ext cx="2297113"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42" name="Line 15"/>
          <p:cNvSpPr>
            <a:spLocks noChangeShapeType="1"/>
          </p:cNvSpPr>
          <p:nvPr/>
        </p:nvSpPr>
        <p:spPr bwMode="auto">
          <a:xfrm rot="10800000">
            <a:off x="2803525" y="1784350"/>
            <a:ext cx="104298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43" name="Line 16"/>
          <p:cNvSpPr>
            <a:spLocks noChangeShapeType="1"/>
          </p:cNvSpPr>
          <p:nvPr/>
        </p:nvSpPr>
        <p:spPr bwMode="auto">
          <a:xfrm>
            <a:off x="1546225" y="868363"/>
            <a:ext cx="0" cy="1709737"/>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44" name="Line 17"/>
          <p:cNvSpPr>
            <a:spLocks noChangeShapeType="1"/>
          </p:cNvSpPr>
          <p:nvPr/>
        </p:nvSpPr>
        <p:spPr bwMode="auto">
          <a:xfrm>
            <a:off x="3851275" y="857250"/>
            <a:ext cx="0" cy="282575"/>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45" name="Line 18"/>
          <p:cNvSpPr>
            <a:spLocks noChangeShapeType="1"/>
          </p:cNvSpPr>
          <p:nvPr/>
        </p:nvSpPr>
        <p:spPr bwMode="auto">
          <a:xfrm>
            <a:off x="3840163" y="1497013"/>
            <a:ext cx="0" cy="282575"/>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46" name="Line 19"/>
          <p:cNvSpPr>
            <a:spLocks noChangeShapeType="1"/>
          </p:cNvSpPr>
          <p:nvPr/>
        </p:nvSpPr>
        <p:spPr bwMode="auto">
          <a:xfrm flipH="1">
            <a:off x="1546225" y="857250"/>
            <a:ext cx="8509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47" name="Line 20"/>
          <p:cNvSpPr>
            <a:spLocks noChangeShapeType="1"/>
          </p:cNvSpPr>
          <p:nvPr/>
        </p:nvSpPr>
        <p:spPr bwMode="auto">
          <a:xfrm flipH="1">
            <a:off x="1535113" y="1795463"/>
            <a:ext cx="8509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48" name="Line 21"/>
          <p:cNvSpPr>
            <a:spLocks noChangeShapeType="1"/>
          </p:cNvSpPr>
          <p:nvPr/>
        </p:nvSpPr>
        <p:spPr bwMode="auto">
          <a:xfrm flipH="1">
            <a:off x="1546225" y="2605088"/>
            <a:ext cx="8509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49" name="Line 22"/>
          <p:cNvSpPr>
            <a:spLocks noChangeShapeType="1"/>
          </p:cNvSpPr>
          <p:nvPr/>
        </p:nvSpPr>
        <p:spPr bwMode="auto">
          <a:xfrm flipH="1">
            <a:off x="2803525" y="2605088"/>
            <a:ext cx="104933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50" name="Line 23"/>
          <p:cNvSpPr>
            <a:spLocks noChangeShapeType="1"/>
          </p:cNvSpPr>
          <p:nvPr/>
        </p:nvSpPr>
        <p:spPr bwMode="auto">
          <a:xfrm flipH="1">
            <a:off x="3927475" y="2605088"/>
            <a:ext cx="11811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51" name="Oval 24"/>
          <p:cNvSpPr>
            <a:spLocks noChangeArrowheads="1"/>
          </p:cNvSpPr>
          <p:nvPr/>
        </p:nvSpPr>
        <p:spPr bwMode="auto">
          <a:xfrm>
            <a:off x="4468813" y="1492250"/>
            <a:ext cx="79375" cy="80963"/>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152" name="Oval 25"/>
          <p:cNvSpPr>
            <a:spLocks noChangeArrowheads="1"/>
          </p:cNvSpPr>
          <p:nvPr/>
        </p:nvSpPr>
        <p:spPr bwMode="auto">
          <a:xfrm>
            <a:off x="3805238" y="1497013"/>
            <a:ext cx="79375" cy="80962"/>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153" name="Oval 26"/>
          <p:cNvSpPr>
            <a:spLocks noChangeArrowheads="1"/>
          </p:cNvSpPr>
          <p:nvPr/>
        </p:nvSpPr>
        <p:spPr bwMode="auto">
          <a:xfrm>
            <a:off x="3805238" y="1133475"/>
            <a:ext cx="79375" cy="80963"/>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154" name="Oval 27"/>
          <p:cNvSpPr>
            <a:spLocks noChangeArrowheads="1"/>
          </p:cNvSpPr>
          <p:nvPr/>
        </p:nvSpPr>
        <p:spPr bwMode="auto">
          <a:xfrm>
            <a:off x="4468813" y="1855788"/>
            <a:ext cx="79375" cy="80962"/>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grpSp>
        <p:nvGrpSpPr>
          <p:cNvPr id="155" name="Group 28"/>
          <p:cNvGrpSpPr>
            <a:grpSpLocks/>
          </p:cNvGrpSpPr>
          <p:nvPr/>
        </p:nvGrpSpPr>
        <p:grpSpPr bwMode="auto">
          <a:xfrm>
            <a:off x="2384425" y="650875"/>
            <a:ext cx="419100" cy="427038"/>
            <a:chOff x="2214" y="9158"/>
            <a:chExt cx="1080" cy="360"/>
          </a:xfrm>
        </p:grpSpPr>
        <p:grpSp>
          <p:nvGrpSpPr>
            <p:cNvPr id="156" name="Group 29"/>
            <p:cNvGrpSpPr>
              <a:grpSpLocks/>
            </p:cNvGrpSpPr>
            <p:nvPr/>
          </p:nvGrpSpPr>
          <p:grpSpPr bwMode="auto">
            <a:xfrm>
              <a:off x="2574" y="9158"/>
              <a:ext cx="360" cy="360"/>
              <a:chOff x="2214" y="9158"/>
              <a:chExt cx="360" cy="360"/>
            </a:xfrm>
          </p:grpSpPr>
          <p:sp>
            <p:nvSpPr>
              <p:cNvPr id="165" name="Line 30"/>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66" name="Line 31"/>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67" name="Line 32"/>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57" name="Group 33"/>
            <p:cNvGrpSpPr>
              <a:grpSpLocks/>
            </p:cNvGrpSpPr>
            <p:nvPr/>
          </p:nvGrpSpPr>
          <p:grpSpPr bwMode="auto">
            <a:xfrm>
              <a:off x="2934" y="9158"/>
              <a:ext cx="360" cy="360"/>
              <a:chOff x="2214" y="9158"/>
              <a:chExt cx="360" cy="360"/>
            </a:xfrm>
          </p:grpSpPr>
          <p:sp>
            <p:nvSpPr>
              <p:cNvPr id="162" name="Line 34"/>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63" name="Line 35"/>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64" name="Line 36"/>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58" name="Group 37"/>
            <p:cNvGrpSpPr>
              <a:grpSpLocks/>
            </p:cNvGrpSpPr>
            <p:nvPr/>
          </p:nvGrpSpPr>
          <p:grpSpPr bwMode="auto">
            <a:xfrm>
              <a:off x="2214" y="9158"/>
              <a:ext cx="360" cy="360"/>
              <a:chOff x="2214" y="9158"/>
              <a:chExt cx="360" cy="360"/>
            </a:xfrm>
          </p:grpSpPr>
          <p:sp>
            <p:nvSpPr>
              <p:cNvPr id="159" name="Line 38"/>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60" name="Line 39"/>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61" name="Line 40"/>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grpSp>
        <p:nvGrpSpPr>
          <p:cNvPr id="168" name="Group 41"/>
          <p:cNvGrpSpPr>
            <a:grpSpLocks/>
          </p:cNvGrpSpPr>
          <p:nvPr/>
        </p:nvGrpSpPr>
        <p:grpSpPr bwMode="auto">
          <a:xfrm>
            <a:off x="2384425" y="1541463"/>
            <a:ext cx="419100" cy="427037"/>
            <a:chOff x="2214" y="9158"/>
            <a:chExt cx="1080" cy="360"/>
          </a:xfrm>
        </p:grpSpPr>
        <p:grpSp>
          <p:nvGrpSpPr>
            <p:cNvPr id="169" name="Group 42"/>
            <p:cNvGrpSpPr>
              <a:grpSpLocks/>
            </p:cNvGrpSpPr>
            <p:nvPr/>
          </p:nvGrpSpPr>
          <p:grpSpPr bwMode="auto">
            <a:xfrm>
              <a:off x="2574" y="9158"/>
              <a:ext cx="360" cy="360"/>
              <a:chOff x="2214" y="9158"/>
              <a:chExt cx="360" cy="360"/>
            </a:xfrm>
          </p:grpSpPr>
          <p:sp>
            <p:nvSpPr>
              <p:cNvPr id="178" name="Line 43"/>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9" name="Line 44"/>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80" name="Line 45"/>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70" name="Group 46"/>
            <p:cNvGrpSpPr>
              <a:grpSpLocks/>
            </p:cNvGrpSpPr>
            <p:nvPr/>
          </p:nvGrpSpPr>
          <p:grpSpPr bwMode="auto">
            <a:xfrm>
              <a:off x="2934" y="9158"/>
              <a:ext cx="360" cy="360"/>
              <a:chOff x="2214" y="9158"/>
              <a:chExt cx="360" cy="360"/>
            </a:xfrm>
          </p:grpSpPr>
          <p:sp>
            <p:nvSpPr>
              <p:cNvPr id="175" name="Line 47"/>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6" name="Line 48"/>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7" name="Line 49"/>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71" name="Group 50"/>
            <p:cNvGrpSpPr>
              <a:grpSpLocks/>
            </p:cNvGrpSpPr>
            <p:nvPr/>
          </p:nvGrpSpPr>
          <p:grpSpPr bwMode="auto">
            <a:xfrm>
              <a:off x="2214" y="9158"/>
              <a:ext cx="360" cy="360"/>
              <a:chOff x="2214" y="9158"/>
              <a:chExt cx="360" cy="360"/>
            </a:xfrm>
          </p:grpSpPr>
          <p:sp>
            <p:nvSpPr>
              <p:cNvPr id="172" name="Line 51"/>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3" name="Line 52"/>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4" name="Line 53"/>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grpSp>
        <p:nvGrpSpPr>
          <p:cNvPr id="181" name="Group 54"/>
          <p:cNvGrpSpPr>
            <a:grpSpLocks/>
          </p:cNvGrpSpPr>
          <p:nvPr/>
        </p:nvGrpSpPr>
        <p:grpSpPr bwMode="auto">
          <a:xfrm>
            <a:off x="2384425" y="2373313"/>
            <a:ext cx="419100" cy="427037"/>
            <a:chOff x="2214" y="9158"/>
            <a:chExt cx="1080" cy="360"/>
          </a:xfrm>
        </p:grpSpPr>
        <p:grpSp>
          <p:nvGrpSpPr>
            <p:cNvPr id="182" name="Group 55"/>
            <p:cNvGrpSpPr>
              <a:grpSpLocks/>
            </p:cNvGrpSpPr>
            <p:nvPr/>
          </p:nvGrpSpPr>
          <p:grpSpPr bwMode="auto">
            <a:xfrm>
              <a:off x="2574" y="9158"/>
              <a:ext cx="360" cy="360"/>
              <a:chOff x="2214" y="9158"/>
              <a:chExt cx="360" cy="360"/>
            </a:xfrm>
          </p:grpSpPr>
          <p:sp>
            <p:nvSpPr>
              <p:cNvPr id="191" name="Line 56"/>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92" name="Line 57"/>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93" name="Line 58"/>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83" name="Group 59"/>
            <p:cNvGrpSpPr>
              <a:grpSpLocks/>
            </p:cNvGrpSpPr>
            <p:nvPr/>
          </p:nvGrpSpPr>
          <p:grpSpPr bwMode="auto">
            <a:xfrm>
              <a:off x="2934" y="9158"/>
              <a:ext cx="360" cy="360"/>
              <a:chOff x="2214" y="9158"/>
              <a:chExt cx="360" cy="360"/>
            </a:xfrm>
          </p:grpSpPr>
          <p:sp>
            <p:nvSpPr>
              <p:cNvPr id="188" name="Line 60"/>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89" name="Line 61"/>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90" name="Line 62"/>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84" name="Group 63"/>
            <p:cNvGrpSpPr>
              <a:grpSpLocks/>
            </p:cNvGrpSpPr>
            <p:nvPr/>
          </p:nvGrpSpPr>
          <p:grpSpPr bwMode="auto">
            <a:xfrm>
              <a:off x="2214" y="9158"/>
              <a:ext cx="360" cy="360"/>
              <a:chOff x="2214" y="9158"/>
              <a:chExt cx="360" cy="360"/>
            </a:xfrm>
          </p:grpSpPr>
          <p:sp>
            <p:nvSpPr>
              <p:cNvPr id="185" name="Line 64"/>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86" name="Line 65"/>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87" name="Line 66"/>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grpSp>
        <p:nvGrpSpPr>
          <p:cNvPr id="194" name="Group 67"/>
          <p:cNvGrpSpPr>
            <a:grpSpLocks/>
          </p:cNvGrpSpPr>
          <p:nvPr/>
        </p:nvGrpSpPr>
        <p:grpSpPr bwMode="auto">
          <a:xfrm rot="5400000">
            <a:off x="4895056" y="1534319"/>
            <a:ext cx="427038" cy="419100"/>
            <a:chOff x="2214" y="9158"/>
            <a:chExt cx="1080" cy="360"/>
          </a:xfrm>
        </p:grpSpPr>
        <p:grpSp>
          <p:nvGrpSpPr>
            <p:cNvPr id="195" name="Group 68"/>
            <p:cNvGrpSpPr>
              <a:grpSpLocks/>
            </p:cNvGrpSpPr>
            <p:nvPr/>
          </p:nvGrpSpPr>
          <p:grpSpPr bwMode="auto">
            <a:xfrm>
              <a:off x="2574" y="9158"/>
              <a:ext cx="360" cy="360"/>
              <a:chOff x="2214" y="9158"/>
              <a:chExt cx="360" cy="360"/>
            </a:xfrm>
          </p:grpSpPr>
          <p:sp>
            <p:nvSpPr>
              <p:cNvPr id="204" name="Line 69"/>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05" name="Line 70"/>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06" name="Line 71"/>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96" name="Group 72"/>
            <p:cNvGrpSpPr>
              <a:grpSpLocks/>
            </p:cNvGrpSpPr>
            <p:nvPr/>
          </p:nvGrpSpPr>
          <p:grpSpPr bwMode="auto">
            <a:xfrm>
              <a:off x="2934" y="9158"/>
              <a:ext cx="360" cy="360"/>
              <a:chOff x="2214" y="9158"/>
              <a:chExt cx="360" cy="360"/>
            </a:xfrm>
          </p:grpSpPr>
          <p:sp>
            <p:nvSpPr>
              <p:cNvPr id="201" name="Line 73"/>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02" name="Line 74"/>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03" name="Line 75"/>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97" name="Group 76"/>
            <p:cNvGrpSpPr>
              <a:grpSpLocks/>
            </p:cNvGrpSpPr>
            <p:nvPr/>
          </p:nvGrpSpPr>
          <p:grpSpPr bwMode="auto">
            <a:xfrm>
              <a:off x="2214" y="9158"/>
              <a:ext cx="360" cy="360"/>
              <a:chOff x="2214" y="9158"/>
              <a:chExt cx="360" cy="360"/>
            </a:xfrm>
          </p:grpSpPr>
          <p:sp>
            <p:nvSpPr>
              <p:cNvPr id="198" name="Line 77"/>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99" name="Line 78"/>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00" name="Line 79"/>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sp>
        <p:nvSpPr>
          <p:cNvPr id="207" name="Line 80"/>
          <p:cNvSpPr>
            <a:spLocks noChangeShapeType="1"/>
          </p:cNvSpPr>
          <p:nvPr/>
        </p:nvSpPr>
        <p:spPr bwMode="auto">
          <a:xfrm>
            <a:off x="5108575" y="857250"/>
            <a:ext cx="0" cy="63976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08" name="Line 81"/>
          <p:cNvSpPr>
            <a:spLocks noChangeShapeType="1"/>
          </p:cNvSpPr>
          <p:nvPr/>
        </p:nvSpPr>
        <p:spPr bwMode="auto">
          <a:xfrm>
            <a:off x="5117719" y="1949611"/>
            <a:ext cx="0" cy="63976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09" name="Line 82"/>
          <p:cNvSpPr>
            <a:spLocks noChangeShapeType="1"/>
          </p:cNvSpPr>
          <p:nvPr/>
        </p:nvSpPr>
        <p:spPr bwMode="auto">
          <a:xfrm flipV="1">
            <a:off x="4497388" y="857250"/>
            <a:ext cx="0" cy="63976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0" name="Line 83"/>
          <p:cNvSpPr>
            <a:spLocks noChangeShapeType="1"/>
          </p:cNvSpPr>
          <p:nvPr/>
        </p:nvSpPr>
        <p:spPr bwMode="auto">
          <a:xfrm>
            <a:off x="4510088" y="1947863"/>
            <a:ext cx="0" cy="64135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1" name="Line 84"/>
          <p:cNvSpPr>
            <a:spLocks noChangeShapeType="1"/>
          </p:cNvSpPr>
          <p:nvPr/>
        </p:nvSpPr>
        <p:spPr bwMode="auto">
          <a:xfrm flipV="1">
            <a:off x="3852863" y="1246188"/>
            <a:ext cx="0" cy="252412"/>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2" name="Text Box 85"/>
          <p:cNvSpPr txBox="1">
            <a:spLocks noChangeArrowheads="1"/>
          </p:cNvSpPr>
          <p:nvPr/>
        </p:nvSpPr>
        <p:spPr bwMode="auto">
          <a:xfrm>
            <a:off x="3671888" y="2716213"/>
            <a:ext cx="3619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b="1">
                <a:solidFill>
                  <a:srgbClr val="008000"/>
                </a:solidFill>
                <a:latin typeface="Arial" panose="020B0604020202020204" pitchFamily="34" charset="0"/>
                <a:sym typeface="Symbol" panose="05050102010706020507" pitchFamily="18" charset="2"/>
              </a:rPr>
              <a:t></a:t>
            </a:r>
            <a:endParaRPr lang="es-ES" sz="2800" b="1">
              <a:solidFill>
                <a:srgbClr val="008000"/>
              </a:solidFill>
              <a:latin typeface="Arial" panose="020B0604020202020204" pitchFamily="34" charset="0"/>
            </a:endParaRPr>
          </a:p>
        </p:txBody>
      </p:sp>
      <p:sp>
        <p:nvSpPr>
          <p:cNvPr id="213" name="Rectangle 86"/>
          <p:cNvSpPr>
            <a:spLocks noChangeArrowheads="1"/>
          </p:cNvSpPr>
          <p:nvPr/>
        </p:nvSpPr>
        <p:spPr bwMode="auto">
          <a:xfrm>
            <a:off x="1966913" y="2070100"/>
            <a:ext cx="45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1</a:t>
            </a:r>
            <a:endParaRPr lang="es-ES" sz="2000" b="1">
              <a:solidFill>
                <a:srgbClr val="008000"/>
              </a:solidFill>
              <a:latin typeface="Arial" panose="020B0604020202020204" pitchFamily="34" charset="0"/>
              <a:sym typeface="Symbol" panose="05050102010706020507" pitchFamily="18" charset="2"/>
            </a:endParaRPr>
          </a:p>
        </p:txBody>
      </p:sp>
      <p:sp>
        <p:nvSpPr>
          <p:cNvPr id="214" name="Rectangle 87"/>
          <p:cNvSpPr>
            <a:spLocks noChangeArrowheads="1"/>
          </p:cNvSpPr>
          <p:nvPr/>
        </p:nvSpPr>
        <p:spPr bwMode="auto">
          <a:xfrm>
            <a:off x="1951038" y="1257300"/>
            <a:ext cx="45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2</a:t>
            </a:r>
            <a:endParaRPr lang="es-ES" sz="2000" b="1">
              <a:solidFill>
                <a:srgbClr val="008000"/>
              </a:solidFill>
              <a:latin typeface="Arial" panose="020B0604020202020204" pitchFamily="34" charset="0"/>
              <a:sym typeface="Symbol" panose="05050102010706020507" pitchFamily="18" charset="2"/>
            </a:endParaRPr>
          </a:p>
        </p:txBody>
      </p:sp>
      <p:sp>
        <p:nvSpPr>
          <p:cNvPr id="215" name="Rectangle 88"/>
          <p:cNvSpPr>
            <a:spLocks noChangeArrowheads="1"/>
          </p:cNvSpPr>
          <p:nvPr/>
        </p:nvSpPr>
        <p:spPr bwMode="auto">
          <a:xfrm>
            <a:off x="1947863" y="350838"/>
            <a:ext cx="45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3</a:t>
            </a:r>
            <a:endParaRPr lang="es-ES" sz="2000" b="1">
              <a:solidFill>
                <a:srgbClr val="008000"/>
              </a:solidFill>
              <a:latin typeface="Arial" panose="020B0604020202020204" pitchFamily="34" charset="0"/>
              <a:sym typeface="Symbol" panose="05050102010706020507" pitchFamily="18" charset="2"/>
            </a:endParaRPr>
          </a:p>
        </p:txBody>
      </p:sp>
      <p:sp>
        <p:nvSpPr>
          <p:cNvPr id="216" name="Rectangle 89"/>
          <p:cNvSpPr>
            <a:spLocks noChangeArrowheads="1"/>
          </p:cNvSpPr>
          <p:nvPr/>
        </p:nvSpPr>
        <p:spPr bwMode="auto">
          <a:xfrm>
            <a:off x="4650043" y="1016381"/>
            <a:ext cx="45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4</a:t>
            </a:r>
            <a:endParaRPr lang="es-ES" sz="2000" b="1">
              <a:solidFill>
                <a:srgbClr val="008000"/>
              </a:solidFill>
              <a:latin typeface="Arial" panose="020B0604020202020204" pitchFamily="34" charset="0"/>
              <a:sym typeface="Symbol" panose="05050102010706020507" pitchFamily="18" charset="2"/>
            </a:endParaRPr>
          </a:p>
        </p:txBody>
      </p:sp>
      <p:grpSp>
        <p:nvGrpSpPr>
          <p:cNvPr id="217" name="Group 90"/>
          <p:cNvGrpSpPr>
            <a:grpSpLocks/>
          </p:cNvGrpSpPr>
          <p:nvPr/>
        </p:nvGrpSpPr>
        <p:grpSpPr bwMode="auto">
          <a:xfrm>
            <a:off x="4357688" y="2611438"/>
            <a:ext cx="317500" cy="376237"/>
            <a:chOff x="8088" y="15201"/>
            <a:chExt cx="340" cy="280"/>
          </a:xfrm>
        </p:grpSpPr>
        <p:sp>
          <p:nvSpPr>
            <p:cNvPr id="218" name="Line 91"/>
            <p:cNvSpPr>
              <a:spLocks noChangeShapeType="1"/>
            </p:cNvSpPr>
            <p:nvPr/>
          </p:nvSpPr>
          <p:spPr bwMode="auto">
            <a:xfrm>
              <a:off x="8258" y="15201"/>
              <a:ext cx="0" cy="1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9" name="Line 92"/>
            <p:cNvSpPr>
              <a:spLocks noChangeShapeType="1"/>
            </p:cNvSpPr>
            <p:nvPr/>
          </p:nvSpPr>
          <p:spPr bwMode="auto">
            <a:xfrm>
              <a:off x="8088" y="15384"/>
              <a:ext cx="34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20" name="Line 93"/>
            <p:cNvSpPr>
              <a:spLocks noChangeShapeType="1"/>
            </p:cNvSpPr>
            <p:nvPr/>
          </p:nvSpPr>
          <p:spPr bwMode="auto">
            <a:xfrm>
              <a:off x="8145" y="15432"/>
              <a:ext cx="227"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21" name="Line 94"/>
            <p:cNvSpPr>
              <a:spLocks noChangeShapeType="1"/>
            </p:cNvSpPr>
            <p:nvPr/>
          </p:nvSpPr>
          <p:spPr bwMode="auto">
            <a:xfrm>
              <a:off x="8202" y="15481"/>
              <a:ext cx="113"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222" name="Oval 95"/>
          <p:cNvSpPr>
            <a:spLocks noChangeArrowheads="1"/>
          </p:cNvSpPr>
          <p:nvPr/>
        </p:nvSpPr>
        <p:spPr bwMode="auto">
          <a:xfrm>
            <a:off x="4465638" y="2535238"/>
            <a:ext cx="107950" cy="107950"/>
          </a:xfrm>
          <a:prstGeom prst="ellipse">
            <a:avLst/>
          </a:prstGeom>
          <a:solidFill>
            <a:srgbClr val="FF0000"/>
          </a:solidFill>
          <a:ln w="254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223" name="Oval 96"/>
          <p:cNvSpPr>
            <a:spLocks noChangeArrowheads="1"/>
          </p:cNvSpPr>
          <p:nvPr/>
        </p:nvSpPr>
        <p:spPr bwMode="auto">
          <a:xfrm>
            <a:off x="1497013" y="1746250"/>
            <a:ext cx="107950" cy="107950"/>
          </a:xfrm>
          <a:prstGeom prst="ellipse">
            <a:avLst/>
          </a:prstGeom>
          <a:solidFill>
            <a:srgbClr val="FF0000"/>
          </a:solidFill>
          <a:ln w="254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224" name="Rectangle 97"/>
          <p:cNvSpPr>
            <a:spLocks noChangeArrowheads="1"/>
          </p:cNvSpPr>
          <p:nvPr/>
        </p:nvSpPr>
        <p:spPr bwMode="auto">
          <a:xfrm>
            <a:off x="1143000" y="1495425"/>
            <a:ext cx="35083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P</a:t>
            </a:r>
          </a:p>
        </p:txBody>
      </p:sp>
      <p:sp>
        <p:nvSpPr>
          <p:cNvPr id="225" name="Rectangle 98"/>
          <p:cNvSpPr>
            <a:spLocks noChangeArrowheads="1"/>
          </p:cNvSpPr>
          <p:nvPr/>
        </p:nvSpPr>
        <p:spPr bwMode="auto">
          <a:xfrm>
            <a:off x="4579938" y="2162175"/>
            <a:ext cx="3365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T</a:t>
            </a:r>
          </a:p>
        </p:txBody>
      </p:sp>
      <p:sp>
        <p:nvSpPr>
          <p:cNvPr id="226" name="Text Box 145"/>
          <p:cNvSpPr txBox="1">
            <a:spLocks noChangeArrowheads="1"/>
          </p:cNvSpPr>
          <p:nvPr/>
        </p:nvSpPr>
        <p:spPr bwMode="auto">
          <a:xfrm>
            <a:off x="3536950" y="1106488"/>
            <a:ext cx="322263"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a:solidFill>
                  <a:srgbClr val="000000"/>
                </a:solidFill>
                <a:latin typeface="Arial" panose="020B0604020202020204" pitchFamily="34" charset="0"/>
              </a:rPr>
              <a:t>0</a:t>
            </a:r>
          </a:p>
        </p:txBody>
      </p:sp>
      <p:sp>
        <p:nvSpPr>
          <p:cNvPr id="227" name="Text Box 146"/>
          <p:cNvSpPr txBox="1">
            <a:spLocks noChangeArrowheads="1"/>
          </p:cNvSpPr>
          <p:nvPr/>
        </p:nvSpPr>
        <p:spPr bwMode="auto">
          <a:xfrm>
            <a:off x="4186238" y="1462088"/>
            <a:ext cx="322262"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a:solidFill>
                  <a:srgbClr val="000000"/>
                </a:solidFill>
                <a:latin typeface="Arial" panose="020B0604020202020204" pitchFamily="34" charset="0"/>
              </a:rPr>
              <a:t>0</a:t>
            </a:r>
          </a:p>
        </p:txBody>
      </p:sp>
      <p:grpSp>
        <p:nvGrpSpPr>
          <p:cNvPr id="228" name="Group 217"/>
          <p:cNvGrpSpPr>
            <a:grpSpLocks/>
          </p:cNvGrpSpPr>
          <p:nvPr/>
        </p:nvGrpSpPr>
        <p:grpSpPr bwMode="auto">
          <a:xfrm>
            <a:off x="1519238" y="344488"/>
            <a:ext cx="2884487" cy="2266950"/>
            <a:chOff x="957" y="105"/>
            <a:chExt cx="1817" cy="1428"/>
          </a:xfrm>
        </p:grpSpPr>
        <p:sp>
          <p:nvSpPr>
            <p:cNvPr id="229" name="Line 100"/>
            <p:cNvSpPr>
              <a:spLocks noChangeShapeType="1"/>
            </p:cNvSpPr>
            <p:nvPr/>
          </p:nvSpPr>
          <p:spPr bwMode="auto">
            <a:xfrm flipH="1" flipV="1">
              <a:off x="1884" y="1531"/>
              <a:ext cx="136" cy="0"/>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82800" rIns="90000" bIns="82800">
              <a:spAutoFit/>
            </a:bodyPr>
            <a:lstStyle/>
            <a:p>
              <a:endParaRPr lang="es-ES"/>
            </a:p>
          </p:txBody>
        </p:sp>
        <p:sp>
          <p:nvSpPr>
            <p:cNvPr id="230" name="Text Box 101"/>
            <p:cNvSpPr txBox="1">
              <a:spLocks noChangeArrowheads="1"/>
            </p:cNvSpPr>
            <p:nvPr/>
          </p:nvSpPr>
          <p:spPr bwMode="auto">
            <a:xfrm>
              <a:off x="1856" y="1163"/>
              <a:ext cx="300"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3333FF"/>
                  </a:solidFill>
                  <a:latin typeface="Comic Sans MS" panose="030F0702030302020204" pitchFamily="66" charset="0"/>
                </a:rPr>
                <a:t>I</a:t>
              </a:r>
              <a:r>
                <a:rPr lang="es-ES" sz="2000" b="1" baseline="-25000">
                  <a:solidFill>
                    <a:srgbClr val="3333FF"/>
                  </a:solidFill>
                  <a:latin typeface="Comic Sans MS" panose="030F0702030302020204" pitchFamily="66" charset="0"/>
                </a:rPr>
                <a:t>1</a:t>
              </a:r>
              <a:r>
                <a:rPr lang="es-ES" sz="2000" b="1">
                  <a:solidFill>
                    <a:srgbClr val="3333FF"/>
                  </a:solidFill>
                  <a:latin typeface="Comic Sans MS" panose="030F0702030302020204" pitchFamily="66" charset="0"/>
                </a:rPr>
                <a:t>’</a:t>
              </a:r>
            </a:p>
          </p:txBody>
        </p:sp>
        <p:sp>
          <p:nvSpPr>
            <p:cNvPr id="231" name="Text Box 102"/>
            <p:cNvSpPr txBox="1">
              <a:spLocks noChangeArrowheads="1"/>
            </p:cNvSpPr>
            <p:nvPr/>
          </p:nvSpPr>
          <p:spPr bwMode="auto">
            <a:xfrm>
              <a:off x="957" y="105"/>
              <a:ext cx="300"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3333FF"/>
                  </a:solidFill>
                  <a:latin typeface="Comic Sans MS" panose="030F0702030302020204" pitchFamily="66" charset="0"/>
                </a:rPr>
                <a:t>I</a:t>
              </a:r>
              <a:r>
                <a:rPr lang="es-ES" sz="2000" b="1" baseline="-25000">
                  <a:solidFill>
                    <a:srgbClr val="3333FF"/>
                  </a:solidFill>
                  <a:latin typeface="Comic Sans MS" panose="030F0702030302020204" pitchFamily="66" charset="0"/>
                </a:rPr>
                <a:t>3</a:t>
              </a:r>
              <a:r>
                <a:rPr lang="es-ES" sz="2000" b="1">
                  <a:solidFill>
                    <a:srgbClr val="3333FF"/>
                  </a:solidFill>
                  <a:latin typeface="Comic Sans MS" panose="030F0702030302020204" pitchFamily="66" charset="0"/>
                </a:rPr>
                <a:t>’</a:t>
              </a:r>
            </a:p>
          </p:txBody>
        </p:sp>
        <p:sp>
          <p:nvSpPr>
            <p:cNvPr id="232" name="Line 103"/>
            <p:cNvSpPr>
              <a:spLocks noChangeShapeType="1"/>
            </p:cNvSpPr>
            <p:nvPr/>
          </p:nvSpPr>
          <p:spPr bwMode="auto">
            <a:xfrm flipV="1">
              <a:off x="1085" y="434"/>
              <a:ext cx="136" cy="0"/>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82800" rIns="90000" bIns="82800">
              <a:spAutoFit/>
            </a:bodyPr>
            <a:lstStyle/>
            <a:p>
              <a:endParaRPr lang="es-ES"/>
            </a:p>
          </p:txBody>
        </p:sp>
        <p:sp>
          <p:nvSpPr>
            <p:cNvPr id="233" name="Text Box 104"/>
            <p:cNvSpPr txBox="1">
              <a:spLocks noChangeArrowheads="1"/>
            </p:cNvSpPr>
            <p:nvPr/>
          </p:nvSpPr>
          <p:spPr bwMode="auto">
            <a:xfrm>
              <a:off x="967" y="591"/>
              <a:ext cx="300"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3333FF"/>
                  </a:solidFill>
                  <a:latin typeface="Comic Sans MS" panose="030F0702030302020204" pitchFamily="66" charset="0"/>
                </a:rPr>
                <a:t>I</a:t>
              </a:r>
              <a:r>
                <a:rPr lang="es-ES" sz="2000" b="1" baseline="-25000">
                  <a:solidFill>
                    <a:srgbClr val="3333FF"/>
                  </a:solidFill>
                  <a:latin typeface="Comic Sans MS" panose="030F0702030302020204" pitchFamily="66" charset="0"/>
                </a:rPr>
                <a:t>2</a:t>
              </a:r>
              <a:r>
                <a:rPr lang="es-ES" sz="2000" b="1">
                  <a:solidFill>
                    <a:srgbClr val="3333FF"/>
                  </a:solidFill>
                  <a:latin typeface="Comic Sans MS" panose="030F0702030302020204" pitchFamily="66" charset="0"/>
                </a:rPr>
                <a:t>’</a:t>
              </a:r>
            </a:p>
          </p:txBody>
        </p:sp>
        <p:sp>
          <p:nvSpPr>
            <p:cNvPr id="234" name="Line 111"/>
            <p:cNvSpPr>
              <a:spLocks noChangeShapeType="1"/>
            </p:cNvSpPr>
            <p:nvPr/>
          </p:nvSpPr>
          <p:spPr bwMode="auto">
            <a:xfrm flipV="1">
              <a:off x="1105" y="1022"/>
              <a:ext cx="136" cy="0"/>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82800" rIns="90000" bIns="82800">
              <a:spAutoFit/>
            </a:bodyPr>
            <a:lstStyle/>
            <a:p>
              <a:endParaRPr lang="es-ES"/>
            </a:p>
          </p:txBody>
        </p:sp>
        <p:sp>
          <p:nvSpPr>
            <p:cNvPr id="235" name="Line 100"/>
            <p:cNvSpPr>
              <a:spLocks noChangeShapeType="1"/>
            </p:cNvSpPr>
            <p:nvPr/>
          </p:nvSpPr>
          <p:spPr bwMode="auto">
            <a:xfrm flipH="1" flipV="1">
              <a:off x="2565" y="1529"/>
              <a:ext cx="136" cy="0"/>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82800" rIns="90000" bIns="82800">
              <a:spAutoFit/>
            </a:bodyPr>
            <a:lstStyle/>
            <a:p>
              <a:endParaRPr lang="es-ES"/>
            </a:p>
          </p:txBody>
        </p:sp>
        <p:sp>
          <p:nvSpPr>
            <p:cNvPr id="236" name="Text Box 101"/>
            <p:cNvSpPr txBox="1">
              <a:spLocks noChangeArrowheads="1"/>
            </p:cNvSpPr>
            <p:nvPr/>
          </p:nvSpPr>
          <p:spPr bwMode="auto">
            <a:xfrm>
              <a:off x="2537" y="1161"/>
              <a:ext cx="237"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3333FF"/>
                  </a:solidFill>
                  <a:latin typeface="Comic Sans MS" panose="030F0702030302020204" pitchFamily="66" charset="0"/>
                </a:rPr>
                <a:t>I’</a:t>
              </a:r>
            </a:p>
          </p:txBody>
        </p:sp>
        <p:sp>
          <p:nvSpPr>
            <p:cNvPr id="237" name="Line 100"/>
            <p:cNvSpPr>
              <a:spLocks noChangeShapeType="1"/>
            </p:cNvSpPr>
            <p:nvPr/>
          </p:nvSpPr>
          <p:spPr bwMode="auto">
            <a:xfrm flipH="1" flipV="1">
              <a:off x="2221" y="1533"/>
              <a:ext cx="136" cy="0"/>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82800" rIns="90000" bIns="82800">
              <a:spAutoFit/>
            </a:bodyPr>
            <a:lstStyle/>
            <a:p>
              <a:endParaRPr lang="es-ES"/>
            </a:p>
          </p:txBody>
        </p:sp>
        <p:sp>
          <p:nvSpPr>
            <p:cNvPr id="238" name="Text Box 101"/>
            <p:cNvSpPr txBox="1">
              <a:spLocks noChangeArrowheads="1"/>
            </p:cNvSpPr>
            <p:nvPr/>
          </p:nvSpPr>
          <p:spPr bwMode="auto">
            <a:xfrm>
              <a:off x="2193" y="1165"/>
              <a:ext cx="237"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3333FF"/>
                  </a:solidFill>
                  <a:latin typeface="Comic Sans MS" panose="030F0702030302020204" pitchFamily="66" charset="0"/>
                </a:rPr>
                <a:t>I’</a:t>
              </a:r>
            </a:p>
          </p:txBody>
        </p:sp>
      </p:grpSp>
      <p:sp>
        <p:nvSpPr>
          <p:cNvPr id="128" name="Text Box 123"/>
          <p:cNvSpPr txBox="1">
            <a:spLocks noChangeArrowheads="1"/>
          </p:cNvSpPr>
          <p:nvPr/>
        </p:nvSpPr>
        <p:spPr bwMode="auto">
          <a:xfrm>
            <a:off x="5672379" y="2317230"/>
            <a:ext cx="4759934"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1/</a:t>
            </a:r>
            <a:r>
              <a:rPr lang="es-ES" sz="2400" dirty="0">
                <a:solidFill>
                  <a:srgbClr val="000000"/>
                </a:solidFill>
                <a:latin typeface="Arial" panose="020B0604020202020204" pitchFamily="34" charset="0"/>
              </a:rPr>
              <a:t>R</a:t>
            </a:r>
            <a:r>
              <a:rPr lang="es-ES" sz="2400" baseline="-25000" dirty="0">
                <a:solidFill>
                  <a:srgbClr val="000000"/>
                </a:solidFill>
                <a:latin typeface="Arial" panose="020B0604020202020204" pitchFamily="34" charset="0"/>
              </a:rPr>
              <a:t>23</a:t>
            </a:r>
            <a:r>
              <a:rPr lang="es-ES" sz="2400" dirty="0">
                <a:solidFill>
                  <a:srgbClr val="000000"/>
                </a:solidFill>
                <a:latin typeface="Arial" panose="020B0604020202020204" pitchFamily="34" charset="0"/>
              </a:rPr>
              <a:t> = 1/R</a:t>
            </a:r>
            <a:r>
              <a:rPr lang="es-ES" sz="2400" baseline="-25000" dirty="0">
                <a:solidFill>
                  <a:srgbClr val="000000"/>
                </a:solidFill>
                <a:latin typeface="Arial" panose="020B0604020202020204" pitchFamily="34" charset="0"/>
              </a:rPr>
              <a:t>2</a:t>
            </a:r>
            <a:r>
              <a:rPr lang="es-ES" sz="2400" dirty="0">
                <a:solidFill>
                  <a:srgbClr val="000000"/>
                </a:solidFill>
                <a:latin typeface="Arial" panose="020B0604020202020204" pitchFamily="34" charset="0"/>
              </a:rPr>
              <a:t> + 1/R</a:t>
            </a:r>
            <a:r>
              <a:rPr lang="es-ES" sz="2400" baseline="-25000" dirty="0">
                <a:solidFill>
                  <a:srgbClr val="000000"/>
                </a:solidFill>
                <a:latin typeface="Arial" panose="020B0604020202020204" pitchFamily="34" charset="0"/>
              </a:rPr>
              <a:t>3</a:t>
            </a:r>
            <a:r>
              <a:rPr lang="es-ES" sz="2400" dirty="0">
                <a:solidFill>
                  <a:srgbClr val="000000"/>
                </a:solidFill>
                <a:latin typeface="Arial" panose="020B0604020202020204" pitchFamily="34" charset="0"/>
              </a:rPr>
              <a:t>  </a:t>
            </a:r>
            <a:r>
              <a:rPr lang="es-ES" sz="2400" dirty="0">
                <a:solidFill>
                  <a:srgbClr val="FF0000"/>
                </a:solidFill>
                <a:latin typeface="Arial" panose="020B0604020202020204" pitchFamily="34" charset="0"/>
              </a:rPr>
              <a:t>(en paralelo)</a:t>
            </a:r>
            <a:r>
              <a:rPr lang="es-ES" sz="2400" dirty="0">
                <a:solidFill>
                  <a:srgbClr val="000000"/>
                </a:solidFill>
                <a:latin typeface="Arial" panose="020B0604020202020204" pitchFamily="34" charset="0"/>
              </a:rPr>
              <a:t> </a:t>
            </a:r>
            <a:endParaRPr lang="es-ES" sz="2400" dirty="0">
              <a:solidFill>
                <a:srgbClr val="000000"/>
              </a:solidFill>
              <a:latin typeface="Arial" panose="020B0604020202020204" pitchFamily="34" charset="0"/>
              <a:sym typeface="Symbol" panose="05050102010706020507" pitchFamily="18" charset="2"/>
            </a:endParaRPr>
          </a:p>
        </p:txBody>
      </p:sp>
      <p:sp>
        <p:nvSpPr>
          <p:cNvPr id="129" name="Text Box 124"/>
          <p:cNvSpPr txBox="1">
            <a:spLocks noChangeArrowheads="1"/>
          </p:cNvSpPr>
          <p:nvPr/>
        </p:nvSpPr>
        <p:spPr bwMode="auto">
          <a:xfrm>
            <a:off x="5912014" y="2987186"/>
            <a:ext cx="3589742"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R</a:t>
            </a:r>
            <a:r>
              <a:rPr lang="es-ES" sz="2400" baseline="-25000" dirty="0">
                <a:solidFill>
                  <a:srgbClr val="000000"/>
                </a:solidFill>
                <a:latin typeface="Arial" panose="020B0604020202020204" pitchFamily="34" charset="0"/>
              </a:rPr>
              <a:t>23</a:t>
            </a:r>
            <a:r>
              <a:rPr lang="es-ES" sz="2400" dirty="0">
                <a:solidFill>
                  <a:srgbClr val="000000"/>
                </a:solidFill>
                <a:latin typeface="Arial" panose="020B0604020202020204" pitchFamily="34" charset="0"/>
              </a:rPr>
              <a:t> = R</a:t>
            </a:r>
            <a:r>
              <a:rPr lang="es-ES" sz="2400" baseline="-25000" dirty="0">
                <a:solidFill>
                  <a:srgbClr val="000000"/>
                </a:solidFill>
                <a:latin typeface="Arial" panose="020B0604020202020204" pitchFamily="34" charset="0"/>
              </a:rPr>
              <a:t>2</a:t>
            </a:r>
            <a:r>
              <a:rPr lang="es-ES" sz="2400" dirty="0">
                <a:solidFill>
                  <a:srgbClr val="000000"/>
                </a:solidFill>
                <a:latin typeface="Arial" panose="020B0604020202020204" pitchFamily="34" charset="0"/>
              </a:rPr>
              <a:t> </a:t>
            </a:r>
            <a:r>
              <a:rPr lang="es-ES" sz="2400" dirty="0">
                <a:solidFill>
                  <a:srgbClr val="000000"/>
                </a:solidFill>
                <a:latin typeface="Arial" panose="020B0604020202020204" pitchFamily="34" charset="0"/>
                <a:sym typeface="Symbol" panose="05050102010706020507" pitchFamily="18" charset="2"/>
              </a:rPr>
              <a:t> </a:t>
            </a:r>
            <a:r>
              <a:rPr lang="es-ES" sz="2400" dirty="0">
                <a:solidFill>
                  <a:srgbClr val="000000"/>
                </a:solidFill>
                <a:latin typeface="Arial" panose="020B0604020202020204" pitchFamily="34" charset="0"/>
              </a:rPr>
              <a:t>R</a:t>
            </a:r>
            <a:r>
              <a:rPr lang="es-ES" sz="2400" baseline="-25000" dirty="0">
                <a:solidFill>
                  <a:srgbClr val="000000"/>
                </a:solidFill>
                <a:latin typeface="Arial" panose="020B0604020202020204" pitchFamily="34" charset="0"/>
              </a:rPr>
              <a:t>3</a:t>
            </a:r>
            <a:r>
              <a:rPr lang="es-ES" sz="2400" dirty="0">
                <a:solidFill>
                  <a:srgbClr val="000000"/>
                </a:solidFill>
                <a:latin typeface="Arial" panose="020B0604020202020204" pitchFamily="34" charset="0"/>
              </a:rPr>
              <a:t> / (R</a:t>
            </a:r>
            <a:r>
              <a:rPr lang="es-ES" sz="2400" baseline="-25000" dirty="0">
                <a:solidFill>
                  <a:srgbClr val="000000"/>
                </a:solidFill>
                <a:latin typeface="Arial" panose="020B0604020202020204" pitchFamily="34" charset="0"/>
              </a:rPr>
              <a:t>2</a:t>
            </a:r>
            <a:r>
              <a:rPr lang="es-ES" sz="2400" dirty="0">
                <a:solidFill>
                  <a:srgbClr val="000000"/>
                </a:solidFill>
                <a:latin typeface="Arial" panose="020B0604020202020204" pitchFamily="34" charset="0"/>
              </a:rPr>
              <a:t> + R</a:t>
            </a:r>
            <a:r>
              <a:rPr lang="es-ES" sz="2400" baseline="-25000" dirty="0">
                <a:solidFill>
                  <a:srgbClr val="000000"/>
                </a:solidFill>
                <a:latin typeface="Arial" panose="020B0604020202020204" pitchFamily="34" charset="0"/>
              </a:rPr>
              <a:t>3</a:t>
            </a:r>
            <a:r>
              <a:rPr lang="es-ES" sz="2400" dirty="0">
                <a:solidFill>
                  <a:srgbClr val="000000"/>
                </a:solidFill>
                <a:latin typeface="Arial" panose="020B0604020202020204" pitchFamily="34" charset="0"/>
              </a:rPr>
              <a:t>)</a:t>
            </a:r>
          </a:p>
        </p:txBody>
      </p:sp>
      <p:sp>
        <p:nvSpPr>
          <p:cNvPr id="130" name="Text Box 125"/>
          <p:cNvSpPr txBox="1">
            <a:spLocks noChangeArrowheads="1"/>
          </p:cNvSpPr>
          <p:nvPr/>
        </p:nvSpPr>
        <p:spPr bwMode="auto">
          <a:xfrm>
            <a:off x="5847928" y="6224754"/>
            <a:ext cx="2188717"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err="1">
                <a:solidFill>
                  <a:srgbClr val="000000"/>
                </a:solidFill>
                <a:latin typeface="Arial" panose="020B0604020202020204" pitchFamily="34" charset="0"/>
              </a:rPr>
              <a:t>R</a:t>
            </a:r>
            <a:r>
              <a:rPr lang="es-ES" sz="2400" baseline="-25000" dirty="0" err="1">
                <a:solidFill>
                  <a:srgbClr val="000000"/>
                </a:solidFill>
                <a:latin typeface="Arial" panose="020B0604020202020204" pitchFamily="34" charset="0"/>
              </a:rPr>
              <a:t>eq</a:t>
            </a:r>
            <a:r>
              <a:rPr lang="es-ES" sz="2400" dirty="0">
                <a:solidFill>
                  <a:srgbClr val="000000"/>
                </a:solidFill>
                <a:latin typeface="Arial" panose="020B0604020202020204" pitchFamily="34" charset="0"/>
              </a:rPr>
              <a:t> = 300 + 50</a:t>
            </a:r>
            <a:endParaRPr lang="es-ES" sz="2400" dirty="0">
              <a:solidFill>
                <a:srgbClr val="FF0000"/>
              </a:solidFill>
              <a:latin typeface="Arial" panose="020B0604020202020204" pitchFamily="34" charset="0"/>
              <a:sym typeface="Symbol" panose="05050102010706020507" pitchFamily="18" charset="2"/>
            </a:endParaRPr>
          </a:p>
        </p:txBody>
      </p:sp>
      <p:sp>
        <p:nvSpPr>
          <p:cNvPr id="140" name="Rectangle 4"/>
          <p:cNvSpPr>
            <a:spLocks noChangeArrowheads="1"/>
          </p:cNvSpPr>
          <p:nvPr/>
        </p:nvSpPr>
        <p:spPr bwMode="auto">
          <a:xfrm>
            <a:off x="1721549" y="3825240"/>
            <a:ext cx="1703008"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3333FF"/>
                </a:solidFill>
                <a:latin typeface="Arial" panose="020B0604020202020204" pitchFamily="34" charset="0"/>
                <a:sym typeface="Symbol" panose="05050102010706020507" pitchFamily="18" charset="2"/>
              </a:rPr>
              <a:t>R</a:t>
            </a:r>
            <a:r>
              <a:rPr lang="es-ES" sz="2400" baseline="-25000">
                <a:solidFill>
                  <a:srgbClr val="3333FF"/>
                </a:solidFill>
                <a:latin typeface="Arial" panose="020B0604020202020204" pitchFamily="34" charset="0"/>
                <a:sym typeface="Symbol" panose="05050102010706020507" pitchFamily="18" charset="2"/>
              </a:rPr>
              <a:t>1</a:t>
            </a:r>
            <a:r>
              <a:rPr lang="es-ES" sz="2400">
                <a:solidFill>
                  <a:srgbClr val="3333FF"/>
                </a:solidFill>
                <a:latin typeface="Arial" panose="020B0604020202020204" pitchFamily="34" charset="0"/>
                <a:sym typeface="Symbol" panose="05050102010706020507" pitchFamily="18" charset="2"/>
              </a:rPr>
              <a:t> = 300 </a:t>
            </a:r>
          </a:p>
        </p:txBody>
      </p:sp>
      <p:sp>
        <p:nvSpPr>
          <p:cNvPr id="246" name="Rectangle 5"/>
          <p:cNvSpPr>
            <a:spLocks noChangeArrowheads="1"/>
          </p:cNvSpPr>
          <p:nvPr/>
        </p:nvSpPr>
        <p:spPr bwMode="auto">
          <a:xfrm>
            <a:off x="1721549" y="3284347"/>
            <a:ext cx="1703008"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3333FF"/>
                </a:solidFill>
                <a:latin typeface="Arial" panose="020B0604020202020204" pitchFamily="34" charset="0"/>
                <a:sym typeface="Symbol" panose="05050102010706020507" pitchFamily="18" charset="2"/>
              </a:rPr>
              <a:t>R</a:t>
            </a:r>
            <a:r>
              <a:rPr lang="es-ES" sz="2400" baseline="-25000">
                <a:solidFill>
                  <a:srgbClr val="3333FF"/>
                </a:solidFill>
                <a:latin typeface="Arial" panose="020B0604020202020204" pitchFamily="34" charset="0"/>
                <a:sym typeface="Symbol" panose="05050102010706020507" pitchFamily="18" charset="2"/>
              </a:rPr>
              <a:t>3</a:t>
            </a:r>
            <a:r>
              <a:rPr lang="es-ES" sz="2400">
                <a:solidFill>
                  <a:srgbClr val="3333FF"/>
                </a:solidFill>
                <a:latin typeface="Arial" panose="020B0604020202020204" pitchFamily="34" charset="0"/>
                <a:sym typeface="Symbol" panose="05050102010706020507" pitchFamily="18" charset="2"/>
              </a:rPr>
              <a:t> = 100 </a:t>
            </a:r>
          </a:p>
        </p:txBody>
      </p:sp>
      <p:sp>
        <p:nvSpPr>
          <p:cNvPr id="247" name="Rectangle 6"/>
          <p:cNvSpPr>
            <a:spLocks noChangeArrowheads="1"/>
          </p:cNvSpPr>
          <p:nvPr/>
        </p:nvSpPr>
        <p:spPr bwMode="auto">
          <a:xfrm>
            <a:off x="3560763" y="3841115"/>
            <a:ext cx="1703008"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3333FF"/>
                </a:solidFill>
                <a:latin typeface="Arial" panose="020B0604020202020204" pitchFamily="34" charset="0"/>
                <a:sym typeface="Symbol" panose="05050102010706020507" pitchFamily="18" charset="2"/>
              </a:rPr>
              <a:t>R</a:t>
            </a:r>
            <a:r>
              <a:rPr lang="es-ES" sz="2400" baseline="-25000">
                <a:solidFill>
                  <a:srgbClr val="3333FF"/>
                </a:solidFill>
                <a:latin typeface="Arial" panose="020B0604020202020204" pitchFamily="34" charset="0"/>
                <a:sym typeface="Symbol" panose="05050102010706020507" pitchFamily="18" charset="2"/>
              </a:rPr>
              <a:t>4</a:t>
            </a:r>
            <a:r>
              <a:rPr lang="es-ES" sz="2400">
                <a:solidFill>
                  <a:srgbClr val="3333FF"/>
                </a:solidFill>
                <a:latin typeface="Arial" panose="020B0604020202020204" pitchFamily="34" charset="0"/>
                <a:sym typeface="Symbol" panose="05050102010706020507" pitchFamily="18" charset="2"/>
              </a:rPr>
              <a:t> = 300 </a:t>
            </a:r>
          </a:p>
        </p:txBody>
      </p:sp>
      <p:sp>
        <p:nvSpPr>
          <p:cNvPr id="249" name="Rectangle 6"/>
          <p:cNvSpPr>
            <a:spLocks noChangeArrowheads="1"/>
          </p:cNvSpPr>
          <p:nvPr/>
        </p:nvSpPr>
        <p:spPr bwMode="auto">
          <a:xfrm>
            <a:off x="3557715" y="3280283"/>
            <a:ext cx="1703008"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3333FF"/>
                </a:solidFill>
                <a:latin typeface="Arial" panose="020B0604020202020204" pitchFamily="34" charset="0"/>
                <a:sym typeface="Symbol" panose="05050102010706020507" pitchFamily="18" charset="2"/>
              </a:rPr>
              <a:t>R</a:t>
            </a:r>
            <a:r>
              <a:rPr lang="es-ES" sz="2400" baseline="-25000">
                <a:solidFill>
                  <a:srgbClr val="3333FF"/>
                </a:solidFill>
                <a:latin typeface="Arial" panose="020B0604020202020204" pitchFamily="34" charset="0"/>
                <a:sym typeface="Symbol" panose="05050102010706020507" pitchFamily="18" charset="2"/>
              </a:rPr>
              <a:t>2</a:t>
            </a:r>
            <a:r>
              <a:rPr lang="es-ES" sz="2400">
                <a:solidFill>
                  <a:srgbClr val="3333FF"/>
                </a:solidFill>
                <a:latin typeface="Arial" panose="020B0604020202020204" pitchFamily="34" charset="0"/>
                <a:sym typeface="Symbol" panose="05050102010706020507" pitchFamily="18" charset="2"/>
              </a:rPr>
              <a:t> = 100 </a:t>
            </a:r>
          </a:p>
        </p:txBody>
      </p:sp>
      <p:sp>
        <p:nvSpPr>
          <p:cNvPr id="116" name="Text Box 125"/>
          <p:cNvSpPr txBox="1">
            <a:spLocks noChangeArrowheads="1"/>
          </p:cNvSpPr>
          <p:nvPr/>
        </p:nvSpPr>
        <p:spPr bwMode="auto">
          <a:xfrm>
            <a:off x="5903007" y="1400053"/>
            <a:ext cx="3589742"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None/>
            </a:pPr>
            <a:r>
              <a:rPr lang="es-ES" sz="2400" dirty="0" err="1">
                <a:solidFill>
                  <a:srgbClr val="000000"/>
                </a:solidFill>
                <a:latin typeface="Arial" panose="020B0604020202020204" pitchFamily="34" charset="0"/>
              </a:rPr>
              <a:t>R</a:t>
            </a:r>
            <a:r>
              <a:rPr lang="es-ES" sz="2400" baseline="-25000" dirty="0" err="1">
                <a:solidFill>
                  <a:srgbClr val="000000"/>
                </a:solidFill>
                <a:latin typeface="Arial" panose="020B0604020202020204" pitchFamily="34" charset="0"/>
              </a:rPr>
              <a:t>eq</a:t>
            </a:r>
            <a:r>
              <a:rPr lang="es-ES" sz="2400" dirty="0">
                <a:solidFill>
                  <a:srgbClr val="000000"/>
                </a:solidFill>
                <a:latin typeface="Arial" panose="020B0604020202020204" pitchFamily="34" charset="0"/>
              </a:rPr>
              <a:t> = R</a:t>
            </a:r>
            <a:r>
              <a:rPr lang="es-ES" sz="2400" baseline="-25000" dirty="0">
                <a:solidFill>
                  <a:srgbClr val="000000"/>
                </a:solidFill>
                <a:latin typeface="Arial" panose="020B0604020202020204" pitchFamily="34" charset="0"/>
              </a:rPr>
              <a:t>1</a:t>
            </a:r>
            <a:r>
              <a:rPr lang="es-ES" sz="2400" dirty="0">
                <a:solidFill>
                  <a:srgbClr val="000000"/>
                </a:solidFill>
                <a:latin typeface="Arial" panose="020B0604020202020204" pitchFamily="34" charset="0"/>
              </a:rPr>
              <a:t> + R</a:t>
            </a:r>
            <a:r>
              <a:rPr lang="es-ES" sz="2400" baseline="-25000" dirty="0">
                <a:solidFill>
                  <a:srgbClr val="000000"/>
                </a:solidFill>
                <a:latin typeface="Arial" panose="020B0604020202020204" pitchFamily="34" charset="0"/>
              </a:rPr>
              <a:t>23</a:t>
            </a:r>
            <a:r>
              <a:rPr lang="es-ES" sz="2400" dirty="0">
                <a:solidFill>
                  <a:srgbClr val="000000"/>
                </a:solidFill>
                <a:latin typeface="Arial" panose="020B0604020202020204" pitchFamily="34" charset="0"/>
                <a:sym typeface="Symbol" panose="05050102010706020507" pitchFamily="18" charset="2"/>
              </a:rPr>
              <a:t>  </a:t>
            </a:r>
            <a:r>
              <a:rPr lang="es-ES" sz="2400" dirty="0">
                <a:solidFill>
                  <a:srgbClr val="FF0000"/>
                </a:solidFill>
                <a:latin typeface="Arial" panose="020B0604020202020204" pitchFamily="34" charset="0"/>
                <a:sym typeface="Symbol" panose="05050102010706020507" pitchFamily="18" charset="2"/>
              </a:rPr>
              <a:t>(en serie)</a:t>
            </a:r>
          </a:p>
        </p:txBody>
      </p:sp>
      <p:sp>
        <p:nvSpPr>
          <p:cNvPr id="117" name="Text Box 125"/>
          <p:cNvSpPr txBox="1">
            <a:spLocks noChangeArrowheads="1"/>
          </p:cNvSpPr>
          <p:nvPr/>
        </p:nvSpPr>
        <p:spPr bwMode="auto">
          <a:xfrm>
            <a:off x="5485883" y="471502"/>
            <a:ext cx="4896190" cy="536549"/>
          </a:xfrm>
          <a:prstGeom prst="rect">
            <a:avLst/>
          </a:prstGeom>
          <a:solidFill>
            <a:schemeClr val="tx2">
              <a:lumMod val="25000"/>
              <a:lumOff val="75000"/>
            </a:schemeClr>
          </a:solidFill>
          <a:ln>
            <a:noFill/>
          </a:ln>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None/>
            </a:pPr>
            <a:r>
              <a:rPr lang="es-ES" sz="2400">
                <a:solidFill>
                  <a:srgbClr val="000000"/>
                </a:solidFill>
                <a:latin typeface="Arial" panose="020B0604020202020204" pitchFamily="34" charset="0"/>
              </a:rPr>
              <a:t>R</a:t>
            </a:r>
            <a:r>
              <a:rPr lang="es-ES" sz="2400" baseline="-25000">
                <a:solidFill>
                  <a:srgbClr val="000000"/>
                </a:solidFill>
                <a:latin typeface="Arial" panose="020B0604020202020204" pitchFamily="34" charset="0"/>
              </a:rPr>
              <a:t>eq</a:t>
            </a:r>
            <a:r>
              <a:rPr lang="es-ES" sz="2400">
                <a:solidFill>
                  <a:srgbClr val="000000"/>
                </a:solidFill>
                <a:latin typeface="Arial" panose="020B0604020202020204" pitchFamily="34" charset="0"/>
              </a:rPr>
              <a:t> vista desde los polos de la pila</a:t>
            </a:r>
            <a:endParaRPr lang="es-ES" sz="2400">
              <a:solidFill>
                <a:srgbClr val="FF0000"/>
              </a:solidFill>
              <a:latin typeface="Arial" panose="020B0604020202020204" pitchFamily="34" charset="0"/>
              <a:sym typeface="Symbol" panose="05050102010706020507" pitchFamily="18" charset="2"/>
            </a:endParaRPr>
          </a:p>
        </p:txBody>
      </p:sp>
      <p:sp>
        <p:nvSpPr>
          <p:cNvPr id="119" name="Text Box 124"/>
          <p:cNvSpPr txBox="1">
            <a:spLocks noChangeArrowheads="1"/>
          </p:cNvSpPr>
          <p:nvPr/>
        </p:nvSpPr>
        <p:spPr bwMode="auto">
          <a:xfrm>
            <a:off x="6430927" y="5086880"/>
            <a:ext cx="3467914" cy="905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None/>
            </a:pPr>
            <a:r>
              <a:rPr lang="es-ES" sz="2400" dirty="0">
                <a:solidFill>
                  <a:srgbClr val="000000"/>
                </a:solidFill>
                <a:latin typeface="Arial" panose="020B0604020202020204" pitchFamily="34" charset="0"/>
              </a:rPr>
              <a:t>= 50 </a:t>
            </a:r>
            <a:r>
              <a:rPr lang="es-ES" sz="2400" dirty="0">
                <a:solidFill>
                  <a:srgbClr val="000000"/>
                </a:solidFill>
                <a:latin typeface="Arial" panose="020B0604020202020204" pitchFamily="34" charset="0"/>
                <a:sym typeface="Symbol" panose="05050102010706020507" pitchFamily="18" charset="2"/>
              </a:rPr>
              <a:t>  </a:t>
            </a:r>
            <a:r>
              <a:rPr lang="es-ES" sz="2400" dirty="0">
                <a:solidFill>
                  <a:srgbClr val="FF0000"/>
                </a:solidFill>
                <a:latin typeface="Arial" panose="020B0604020202020204" pitchFamily="34" charset="0"/>
                <a:sym typeface="Symbol" panose="05050102010706020507" pitchFamily="18" charset="2"/>
              </a:rPr>
              <a:t>(sale la mitad</a:t>
            </a:r>
          </a:p>
          <a:p>
            <a:pPr eaLnBrk="1" hangingPunct="1">
              <a:spcBef>
                <a:spcPts val="0"/>
              </a:spcBef>
              <a:buNone/>
            </a:pPr>
            <a:r>
              <a:rPr lang="es-ES" sz="2400" dirty="0">
                <a:solidFill>
                  <a:srgbClr val="FF0000"/>
                </a:solidFill>
                <a:latin typeface="Arial" panose="020B0604020202020204" pitchFamily="34" charset="0"/>
                <a:sym typeface="Symbol" panose="05050102010706020507" pitchFamily="18" charset="2"/>
              </a:rPr>
              <a:t>             por ser iguales)</a:t>
            </a:r>
            <a:r>
              <a:rPr lang="es-ES" sz="2400" baseline="-25000" dirty="0">
                <a:solidFill>
                  <a:srgbClr val="000000"/>
                </a:solidFill>
                <a:latin typeface="Arial" panose="020B0604020202020204" pitchFamily="34" charset="0"/>
              </a:rPr>
              <a:t> </a:t>
            </a:r>
          </a:p>
        </p:txBody>
      </p:sp>
      <p:sp>
        <p:nvSpPr>
          <p:cNvPr id="121" name="Text Box 125"/>
          <p:cNvSpPr txBox="1">
            <a:spLocks noChangeArrowheads="1"/>
          </p:cNvSpPr>
          <p:nvPr/>
        </p:nvSpPr>
        <p:spPr bwMode="auto">
          <a:xfrm>
            <a:off x="8002106" y="6224753"/>
            <a:ext cx="1281418"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latin typeface="Arial" panose="020B0604020202020204" pitchFamily="34" charset="0"/>
                <a:sym typeface="Symbol" panose="05050102010706020507" pitchFamily="18" charset="2"/>
              </a:rPr>
              <a:t>= </a:t>
            </a:r>
            <a:r>
              <a:rPr lang="es-ES" sz="2400" dirty="0">
                <a:solidFill>
                  <a:srgbClr val="000000"/>
                </a:solidFill>
                <a:latin typeface="Arial" panose="020B0604020202020204" pitchFamily="34" charset="0"/>
              </a:rPr>
              <a:t>350 </a:t>
            </a:r>
            <a:r>
              <a:rPr lang="es-ES" sz="2400" dirty="0">
                <a:solidFill>
                  <a:srgbClr val="000000"/>
                </a:solidFill>
                <a:latin typeface="Arial" panose="020B0604020202020204" pitchFamily="34" charset="0"/>
                <a:sym typeface="Symbol" panose="05050102010706020507" pitchFamily="18" charset="2"/>
              </a:rPr>
              <a:t></a:t>
            </a:r>
            <a:endParaRPr lang="es-ES" sz="2400" dirty="0">
              <a:solidFill>
                <a:srgbClr val="FF0000"/>
              </a:solidFill>
              <a:latin typeface="Arial" panose="020B0604020202020204" pitchFamily="34" charset="0"/>
              <a:sym typeface="Symbol" panose="05050102010706020507" pitchFamily="18" charset="2"/>
            </a:endParaRPr>
          </a:p>
        </p:txBody>
      </p:sp>
      <p:sp>
        <p:nvSpPr>
          <p:cNvPr id="122" name="Text Box 124">
            <a:extLst>
              <a:ext uri="{FF2B5EF4-FFF2-40B4-BE49-F238E27FC236}">
                <a16:creationId xmlns:a16="http://schemas.microsoft.com/office/drawing/2014/main" id="{E6D176C8-1AE6-431A-8229-0B958EF8FF30}"/>
              </a:ext>
            </a:extLst>
          </p:cNvPr>
          <p:cNvSpPr txBox="1">
            <a:spLocks noChangeArrowheads="1"/>
          </p:cNvSpPr>
          <p:nvPr/>
        </p:nvSpPr>
        <p:spPr bwMode="auto">
          <a:xfrm>
            <a:off x="6430927" y="3687290"/>
            <a:ext cx="2940526"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 R</a:t>
            </a:r>
            <a:r>
              <a:rPr lang="es-ES" sz="2400" baseline="-25000" dirty="0">
                <a:solidFill>
                  <a:srgbClr val="000000"/>
                </a:solidFill>
                <a:latin typeface="Arial" panose="020B0604020202020204" pitchFamily="34" charset="0"/>
              </a:rPr>
              <a:t>2</a:t>
            </a:r>
            <a:r>
              <a:rPr lang="es-ES" sz="2400" dirty="0">
                <a:solidFill>
                  <a:srgbClr val="000000"/>
                </a:solidFill>
                <a:latin typeface="Arial" panose="020B0604020202020204" pitchFamily="34" charset="0"/>
              </a:rPr>
              <a:t> </a:t>
            </a:r>
            <a:r>
              <a:rPr lang="es-ES" sz="2400" dirty="0">
                <a:solidFill>
                  <a:srgbClr val="000000"/>
                </a:solidFill>
                <a:latin typeface="Arial" panose="020B0604020202020204" pitchFamily="34" charset="0"/>
                <a:sym typeface="Symbol" panose="05050102010706020507" pitchFamily="18" charset="2"/>
              </a:rPr>
              <a:t> </a:t>
            </a:r>
            <a:r>
              <a:rPr lang="es-ES" sz="2400" dirty="0">
                <a:solidFill>
                  <a:srgbClr val="000000"/>
                </a:solidFill>
                <a:latin typeface="Arial" panose="020B0604020202020204" pitchFamily="34" charset="0"/>
              </a:rPr>
              <a:t>R</a:t>
            </a:r>
            <a:r>
              <a:rPr lang="es-ES" sz="2400" baseline="-25000" dirty="0">
                <a:solidFill>
                  <a:srgbClr val="000000"/>
                </a:solidFill>
                <a:latin typeface="Arial" panose="020B0604020202020204" pitchFamily="34" charset="0"/>
              </a:rPr>
              <a:t>2</a:t>
            </a:r>
            <a:r>
              <a:rPr lang="es-ES" sz="2400" dirty="0">
                <a:solidFill>
                  <a:srgbClr val="000000"/>
                </a:solidFill>
                <a:latin typeface="Arial" panose="020B0604020202020204" pitchFamily="34" charset="0"/>
              </a:rPr>
              <a:t> / (R</a:t>
            </a:r>
            <a:r>
              <a:rPr lang="es-ES" sz="2400" baseline="-25000" dirty="0">
                <a:solidFill>
                  <a:srgbClr val="000000"/>
                </a:solidFill>
                <a:latin typeface="Arial" panose="020B0604020202020204" pitchFamily="34" charset="0"/>
              </a:rPr>
              <a:t>2</a:t>
            </a:r>
            <a:r>
              <a:rPr lang="es-ES" sz="2400" dirty="0">
                <a:solidFill>
                  <a:srgbClr val="000000"/>
                </a:solidFill>
                <a:latin typeface="Arial" panose="020B0604020202020204" pitchFamily="34" charset="0"/>
              </a:rPr>
              <a:t> + R</a:t>
            </a:r>
            <a:r>
              <a:rPr lang="es-ES" sz="2400" baseline="-25000" dirty="0">
                <a:solidFill>
                  <a:srgbClr val="000000"/>
                </a:solidFill>
                <a:latin typeface="Arial" panose="020B0604020202020204" pitchFamily="34" charset="0"/>
              </a:rPr>
              <a:t>2</a:t>
            </a:r>
            <a:r>
              <a:rPr lang="es-ES" sz="2400" dirty="0">
                <a:solidFill>
                  <a:srgbClr val="000000"/>
                </a:solidFill>
                <a:latin typeface="Arial" panose="020B0604020202020204" pitchFamily="34" charset="0"/>
              </a:rPr>
              <a:t>)</a:t>
            </a:r>
          </a:p>
        </p:txBody>
      </p:sp>
      <p:sp>
        <p:nvSpPr>
          <p:cNvPr id="118" name="Text Box 124">
            <a:extLst>
              <a:ext uri="{FF2B5EF4-FFF2-40B4-BE49-F238E27FC236}">
                <a16:creationId xmlns:a16="http://schemas.microsoft.com/office/drawing/2014/main" id="{0C18D451-CFD6-4EAF-A21E-3FF537F92B09}"/>
              </a:ext>
            </a:extLst>
          </p:cNvPr>
          <p:cNvSpPr txBox="1">
            <a:spLocks noChangeArrowheads="1"/>
          </p:cNvSpPr>
          <p:nvPr/>
        </p:nvSpPr>
        <p:spPr bwMode="auto">
          <a:xfrm>
            <a:off x="6430927" y="4386776"/>
            <a:ext cx="3315629"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 R</a:t>
            </a:r>
            <a:r>
              <a:rPr lang="es-ES" sz="2400" baseline="-25000" dirty="0">
                <a:solidFill>
                  <a:srgbClr val="000000"/>
                </a:solidFill>
                <a:latin typeface="Arial" panose="020B0604020202020204" pitchFamily="34" charset="0"/>
              </a:rPr>
              <a:t>2</a:t>
            </a:r>
            <a:r>
              <a:rPr lang="es-ES" sz="2400" baseline="30000" dirty="0">
                <a:solidFill>
                  <a:srgbClr val="000000"/>
                </a:solidFill>
                <a:latin typeface="Arial" panose="020B0604020202020204" pitchFamily="34" charset="0"/>
              </a:rPr>
              <a:t>2</a:t>
            </a:r>
            <a:r>
              <a:rPr lang="es-ES" sz="2400" dirty="0">
                <a:solidFill>
                  <a:srgbClr val="000000"/>
                </a:solidFill>
                <a:latin typeface="Arial" panose="020B0604020202020204" pitchFamily="34" charset="0"/>
              </a:rPr>
              <a:t> / (2 </a:t>
            </a:r>
            <a:r>
              <a:rPr lang="es-ES" sz="2400" dirty="0">
                <a:solidFill>
                  <a:srgbClr val="000000"/>
                </a:solidFill>
                <a:latin typeface="Arial" panose="020B0604020202020204" pitchFamily="34" charset="0"/>
                <a:sym typeface="Symbol" panose="05050102010706020507" pitchFamily="18" charset="2"/>
              </a:rPr>
              <a:t> </a:t>
            </a:r>
            <a:r>
              <a:rPr lang="es-ES" sz="2400" dirty="0">
                <a:solidFill>
                  <a:srgbClr val="000000"/>
                </a:solidFill>
                <a:latin typeface="Arial" panose="020B0604020202020204" pitchFamily="34" charset="0"/>
              </a:rPr>
              <a:t>R</a:t>
            </a:r>
            <a:r>
              <a:rPr lang="es-ES" sz="2400" baseline="-25000" dirty="0">
                <a:solidFill>
                  <a:srgbClr val="000000"/>
                </a:solidFill>
                <a:latin typeface="Arial" panose="020B0604020202020204" pitchFamily="34" charset="0"/>
              </a:rPr>
              <a:t>2</a:t>
            </a:r>
            <a:r>
              <a:rPr lang="es-ES" sz="2400" dirty="0">
                <a:solidFill>
                  <a:srgbClr val="000000"/>
                </a:solidFill>
                <a:latin typeface="Arial" panose="020B0604020202020204" pitchFamily="34" charset="0"/>
              </a:rPr>
              <a:t>) = R</a:t>
            </a:r>
            <a:r>
              <a:rPr lang="es-ES" sz="2400" baseline="-25000" dirty="0">
                <a:solidFill>
                  <a:srgbClr val="000000"/>
                </a:solidFill>
                <a:latin typeface="Arial" panose="020B0604020202020204" pitchFamily="34" charset="0"/>
              </a:rPr>
              <a:t>2</a:t>
            </a:r>
            <a:r>
              <a:rPr lang="es-ES" sz="2400" dirty="0">
                <a:solidFill>
                  <a:srgbClr val="000000"/>
                </a:solidFill>
                <a:latin typeface="Arial" panose="020B0604020202020204" pitchFamily="34" charset="0"/>
              </a:rPr>
              <a:t> / 2</a:t>
            </a:r>
          </a:p>
        </p:txBody>
      </p:sp>
    </p:spTree>
    <p:extLst>
      <p:ext uri="{BB962C8B-B14F-4D97-AF65-F5344CB8AC3E}">
        <p14:creationId xmlns:p14="http://schemas.microsoft.com/office/powerpoint/2010/main" val="12812325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ipe(up)">
                                      <p:cBhvr>
                                        <p:cTn id="7" dur="500"/>
                                        <p:tgtEl>
                                          <p:spTgt spid="1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wipe(left)">
                                      <p:cBhvr>
                                        <p:cTn id="12" dur="500"/>
                                        <p:tgtEl>
                                          <p:spTgt spid="1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8"/>
                                        </p:tgtEl>
                                        <p:attrNameLst>
                                          <p:attrName>style.visibility</p:attrName>
                                        </p:attrNameLst>
                                      </p:cBhvr>
                                      <p:to>
                                        <p:strVal val="visible"/>
                                      </p:to>
                                    </p:set>
                                    <p:animEffect transition="in" filter="wipe(left)">
                                      <p:cBhvr>
                                        <p:cTn id="17" dur="500"/>
                                        <p:tgtEl>
                                          <p:spTgt spid="1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wipe(left)">
                                      <p:cBhvr>
                                        <p:cTn id="22" dur="500"/>
                                        <p:tgtEl>
                                          <p:spTgt spid="1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2"/>
                                        </p:tgtEl>
                                        <p:attrNameLst>
                                          <p:attrName>style.visibility</p:attrName>
                                        </p:attrNameLst>
                                      </p:cBhvr>
                                      <p:to>
                                        <p:strVal val="visible"/>
                                      </p:to>
                                    </p:set>
                                    <p:animEffect transition="in" filter="wipe(left)">
                                      <p:cBhvr>
                                        <p:cTn id="27" dur="500"/>
                                        <p:tgtEl>
                                          <p:spTgt spid="1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8"/>
                                        </p:tgtEl>
                                        <p:attrNameLst>
                                          <p:attrName>style.visibility</p:attrName>
                                        </p:attrNameLst>
                                      </p:cBhvr>
                                      <p:to>
                                        <p:strVal val="visible"/>
                                      </p:to>
                                    </p:set>
                                    <p:animEffect transition="in" filter="wipe(left)">
                                      <p:cBhvr>
                                        <p:cTn id="32" dur="500"/>
                                        <p:tgtEl>
                                          <p:spTgt spid="1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9"/>
                                        </p:tgtEl>
                                        <p:attrNameLst>
                                          <p:attrName>style.visibility</p:attrName>
                                        </p:attrNameLst>
                                      </p:cBhvr>
                                      <p:to>
                                        <p:strVal val="visible"/>
                                      </p:to>
                                    </p:set>
                                    <p:animEffect transition="in" filter="wipe(left)">
                                      <p:cBhvr>
                                        <p:cTn id="37" dur="500"/>
                                        <p:tgtEl>
                                          <p:spTgt spid="1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0"/>
                                        </p:tgtEl>
                                        <p:attrNameLst>
                                          <p:attrName>style.visibility</p:attrName>
                                        </p:attrNameLst>
                                      </p:cBhvr>
                                      <p:to>
                                        <p:strVal val="visible"/>
                                      </p:to>
                                    </p:set>
                                    <p:animEffect transition="in" filter="wipe(left)">
                                      <p:cBhvr>
                                        <p:cTn id="42" dur="500"/>
                                        <p:tgtEl>
                                          <p:spTgt spid="130"/>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121"/>
                                        </p:tgtEl>
                                        <p:attrNameLst>
                                          <p:attrName>style.visibility</p:attrName>
                                        </p:attrNameLst>
                                      </p:cBhvr>
                                      <p:to>
                                        <p:strVal val="visible"/>
                                      </p:to>
                                    </p:set>
                                    <p:animEffect transition="in" filter="wipe(left)">
                                      <p:cBhvr>
                                        <p:cTn id="46"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P spid="129" grpId="0"/>
      <p:bldP spid="130" grpId="0"/>
      <p:bldP spid="116" grpId="0"/>
      <p:bldP spid="117" grpId="0" animBg="1"/>
      <p:bldP spid="119" grpId="0"/>
      <p:bldP spid="121" grpId="0"/>
      <p:bldP spid="122" grpId="0"/>
      <p:bldP spid="1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7"/>
          <p:cNvSpPr txBox="1">
            <a:spLocks noChangeArrowheads="1"/>
          </p:cNvSpPr>
          <p:nvPr/>
        </p:nvSpPr>
        <p:spPr bwMode="auto">
          <a:xfrm>
            <a:off x="5782739" y="996481"/>
            <a:ext cx="4288716" cy="536549"/>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b="1">
                <a:solidFill>
                  <a:srgbClr val="000000"/>
                </a:solidFill>
                <a:latin typeface="Arial" panose="020B0604020202020204" pitchFamily="34" charset="0"/>
              </a:rPr>
              <a:t>¿POTENCIAL EN PUNTO P?</a:t>
            </a:r>
          </a:p>
        </p:txBody>
      </p:sp>
      <p:sp>
        <p:nvSpPr>
          <p:cNvPr id="474130" name="Text Box 18"/>
          <p:cNvSpPr txBox="1">
            <a:spLocks noChangeArrowheads="1"/>
          </p:cNvSpPr>
          <p:nvPr/>
        </p:nvSpPr>
        <p:spPr bwMode="auto">
          <a:xfrm>
            <a:off x="8519754" y="5129763"/>
            <a:ext cx="1396834" cy="536549"/>
          </a:xfrm>
          <a:prstGeom prst="rect">
            <a:avLst/>
          </a:prstGeom>
          <a:solidFill>
            <a:srgbClr val="FFCC99"/>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latin typeface="Arial" panose="020B0604020202020204" pitchFamily="34" charset="0"/>
              </a:rPr>
              <a:t>V</a:t>
            </a:r>
            <a:r>
              <a:rPr lang="es-ES" sz="2400" baseline="-25000">
                <a:latin typeface="Arial" panose="020B0604020202020204" pitchFamily="34" charset="0"/>
              </a:rPr>
              <a:t>Ref</a:t>
            </a:r>
            <a:r>
              <a:rPr lang="es-ES" sz="2400">
                <a:latin typeface="Arial" panose="020B0604020202020204" pitchFamily="34" charset="0"/>
              </a:rPr>
              <a:t> = V</a:t>
            </a:r>
            <a:r>
              <a:rPr lang="es-ES" sz="2400" baseline="-25000">
                <a:latin typeface="Arial" panose="020B0604020202020204" pitchFamily="34" charset="0"/>
              </a:rPr>
              <a:t>T</a:t>
            </a:r>
            <a:endParaRPr lang="es-ES" sz="2400">
              <a:latin typeface="Arial" panose="020B0604020202020204" pitchFamily="34" charset="0"/>
            </a:endParaRPr>
          </a:p>
        </p:txBody>
      </p:sp>
      <p:grpSp>
        <p:nvGrpSpPr>
          <p:cNvPr id="2" name="Group 64"/>
          <p:cNvGrpSpPr>
            <a:grpSpLocks/>
          </p:cNvGrpSpPr>
          <p:nvPr/>
        </p:nvGrpSpPr>
        <p:grpSpPr bwMode="auto">
          <a:xfrm>
            <a:off x="5978565" y="5124224"/>
            <a:ext cx="2305050" cy="561975"/>
            <a:chOff x="3774" y="2825"/>
            <a:chExt cx="1452" cy="354"/>
          </a:xfrm>
        </p:grpSpPr>
        <p:sp>
          <p:nvSpPr>
            <p:cNvPr id="17569" name="Text Box 65"/>
            <p:cNvSpPr txBox="1">
              <a:spLocks noChangeArrowheads="1"/>
            </p:cNvSpPr>
            <p:nvPr/>
          </p:nvSpPr>
          <p:spPr bwMode="auto">
            <a:xfrm>
              <a:off x="3774" y="2841"/>
              <a:ext cx="831"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V</a:t>
              </a:r>
              <a:r>
                <a:rPr lang="es-ES" sz="2400" baseline="-25000">
                  <a:solidFill>
                    <a:srgbClr val="000000"/>
                  </a:solidFill>
                  <a:latin typeface="Arial" panose="020B0604020202020204" pitchFamily="34" charset="0"/>
                </a:rPr>
                <a:t>T</a:t>
              </a:r>
              <a:r>
                <a:rPr lang="es-ES" sz="2400">
                  <a:solidFill>
                    <a:srgbClr val="000000"/>
                  </a:solidFill>
                  <a:latin typeface="Arial" panose="020B0604020202020204" pitchFamily="34" charset="0"/>
                </a:rPr>
                <a:t> = 0 V</a:t>
              </a:r>
            </a:p>
          </p:txBody>
        </p:sp>
        <p:sp>
          <p:nvSpPr>
            <p:cNvPr id="17570" name="Text Box 66"/>
            <p:cNvSpPr txBox="1">
              <a:spLocks noChangeArrowheads="1"/>
            </p:cNvSpPr>
            <p:nvPr/>
          </p:nvSpPr>
          <p:spPr bwMode="auto">
            <a:xfrm>
              <a:off x="4540" y="2825"/>
              <a:ext cx="686"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FF0000"/>
                  </a:solidFill>
                  <a:latin typeface="Arial" panose="020B0604020202020204" pitchFamily="34" charset="0"/>
                </a:rPr>
                <a:t>(tierra)</a:t>
              </a:r>
            </a:p>
          </p:txBody>
        </p:sp>
      </p:grpSp>
      <p:sp>
        <p:nvSpPr>
          <p:cNvPr id="17413" name="Line 67"/>
          <p:cNvSpPr>
            <a:spLocks noChangeShapeType="1"/>
          </p:cNvSpPr>
          <p:nvPr/>
        </p:nvSpPr>
        <p:spPr bwMode="auto">
          <a:xfrm flipV="1">
            <a:off x="4767263" y="1801813"/>
            <a:ext cx="0" cy="252412"/>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es-ES"/>
          </a:p>
        </p:txBody>
      </p:sp>
      <p:grpSp>
        <p:nvGrpSpPr>
          <p:cNvPr id="17414" name="Group 68"/>
          <p:cNvGrpSpPr>
            <a:grpSpLocks/>
          </p:cNvGrpSpPr>
          <p:nvPr/>
        </p:nvGrpSpPr>
        <p:grpSpPr bwMode="auto">
          <a:xfrm>
            <a:off x="4105275" y="2581275"/>
            <a:ext cx="73025" cy="427038"/>
            <a:chOff x="5153" y="6274"/>
            <a:chExt cx="63" cy="360"/>
          </a:xfrm>
        </p:grpSpPr>
        <p:sp>
          <p:nvSpPr>
            <p:cNvPr id="17567" name="Line 69"/>
            <p:cNvSpPr>
              <a:spLocks noChangeShapeType="1"/>
            </p:cNvSpPr>
            <p:nvPr/>
          </p:nvSpPr>
          <p:spPr bwMode="auto">
            <a:xfrm>
              <a:off x="5216" y="6357"/>
              <a:ext cx="0" cy="19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568" name="Line 70"/>
            <p:cNvSpPr>
              <a:spLocks noChangeShapeType="1"/>
            </p:cNvSpPr>
            <p:nvPr/>
          </p:nvSpPr>
          <p:spPr bwMode="auto">
            <a:xfrm>
              <a:off x="5153" y="6274"/>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17415" name="Line 71"/>
          <p:cNvSpPr>
            <a:spLocks noChangeShapeType="1"/>
          </p:cNvSpPr>
          <p:nvPr/>
        </p:nvSpPr>
        <p:spPr bwMode="auto">
          <a:xfrm>
            <a:off x="3057525" y="1068388"/>
            <a:ext cx="2297113"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416" name="Line 72"/>
          <p:cNvSpPr>
            <a:spLocks noChangeShapeType="1"/>
          </p:cNvSpPr>
          <p:nvPr/>
        </p:nvSpPr>
        <p:spPr bwMode="auto">
          <a:xfrm rot="10800000">
            <a:off x="3057525" y="1995488"/>
            <a:ext cx="104298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417" name="Line 73"/>
          <p:cNvSpPr>
            <a:spLocks noChangeShapeType="1"/>
          </p:cNvSpPr>
          <p:nvPr/>
        </p:nvSpPr>
        <p:spPr bwMode="auto">
          <a:xfrm>
            <a:off x="1800225" y="1079500"/>
            <a:ext cx="0" cy="170973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418" name="Line 74"/>
          <p:cNvSpPr>
            <a:spLocks noChangeShapeType="1"/>
          </p:cNvSpPr>
          <p:nvPr/>
        </p:nvSpPr>
        <p:spPr bwMode="auto">
          <a:xfrm>
            <a:off x="4105275" y="1068388"/>
            <a:ext cx="0" cy="282575"/>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419" name="Line 75"/>
          <p:cNvSpPr>
            <a:spLocks noChangeShapeType="1"/>
          </p:cNvSpPr>
          <p:nvPr/>
        </p:nvSpPr>
        <p:spPr bwMode="auto">
          <a:xfrm>
            <a:off x="4094163" y="1708150"/>
            <a:ext cx="0" cy="282575"/>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420" name="Line 76"/>
          <p:cNvSpPr>
            <a:spLocks noChangeShapeType="1"/>
          </p:cNvSpPr>
          <p:nvPr/>
        </p:nvSpPr>
        <p:spPr bwMode="auto">
          <a:xfrm flipH="1">
            <a:off x="1800225" y="1068388"/>
            <a:ext cx="8509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421" name="Line 77"/>
          <p:cNvSpPr>
            <a:spLocks noChangeShapeType="1"/>
          </p:cNvSpPr>
          <p:nvPr/>
        </p:nvSpPr>
        <p:spPr bwMode="auto">
          <a:xfrm flipH="1">
            <a:off x="1789113" y="2006600"/>
            <a:ext cx="8509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422" name="Line 78"/>
          <p:cNvSpPr>
            <a:spLocks noChangeShapeType="1"/>
          </p:cNvSpPr>
          <p:nvPr/>
        </p:nvSpPr>
        <p:spPr bwMode="auto">
          <a:xfrm flipH="1">
            <a:off x="1800225" y="2816225"/>
            <a:ext cx="8509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423" name="Line 79"/>
          <p:cNvSpPr>
            <a:spLocks noChangeShapeType="1"/>
          </p:cNvSpPr>
          <p:nvPr/>
        </p:nvSpPr>
        <p:spPr bwMode="auto">
          <a:xfrm flipH="1">
            <a:off x="3057525" y="2816225"/>
            <a:ext cx="104933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424" name="Line 80"/>
          <p:cNvSpPr>
            <a:spLocks noChangeShapeType="1"/>
          </p:cNvSpPr>
          <p:nvPr/>
        </p:nvSpPr>
        <p:spPr bwMode="auto">
          <a:xfrm flipH="1">
            <a:off x="4181475" y="2816225"/>
            <a:ext cx="11811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425" name="Oval 81"/>
          <p:cNvSpPr>
            <a:spLocks noChangeArrowheads="1"/>
          </p:cNvSpPr>
          <p:nvPr/>
        </p:nvSpPr>
        <p:spPr bwMode="auto">
          <a:xfrm>
            <a:off x="4722813" y="1703388"/>
            <a:ext cx="79375" cy="80962"/>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17426" name="Oval 82"/>
          <p:cNvSpPr>
            <a:spLocks noChangeArrowheads="1"/>
          </p:cNvSpPr>
          <p:nvPr/>
        </p:nvSpPr>
        <p:spPr bwMode="auto">
          <a:xfrm>
            <a:off x="4059238" y="1708150"/>
            <a:ext cx="79375" cy="80963"/>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17427" name="Oval 83"/>
          <p:cNvSpPr>
            <a:spLocks noChangeArrowheads="1"/>
          </p:cNvSpPr>
          <p:nvPr/>
        </p:nvSpPr>
        <p:spPr bwMode="auto">
          <a:xfrm>
            <a:off x="4059238" y="1344613"/>
            <a:ext cx="79375" cy="80962"/>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17428" name="Oval 84"/>
          <p:cNvSpPr>
            <a:spLocks noChangeArrowheads="1"/>
          </p:cNvSpPr>
          <p:nvPr/>
        </p:nvSpPr>
        <p:spPr bwMode="auto">
          <a:xfrm>
            <a:off x="4722813" y="2066925"/>
            <a:ext cx="79375" cy="80963"/>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grpSp>
        <p:nvGrpSpPr>
          <p:cNvPr id="17429" name="Group 85"/>
          <p:cNvGrpSpPr>
            <a:grpSpLocks/>
          </p:cNvGrpSpPr>
          <p:nvPr/>
        </p:nvGrpSpPr>
        <p:grpSpPr bwMode="auto">
          <a:xfrm>
            <a:off x="2638425" y="862013"/>
            <a:ext cx="419100" cy="427037"/>
            <a:chOff x="2214" y="9158"/>
            <a:chExt cx="1080" cy="360"/>
          </a:xfrm>
        </p:grpSpPr>
        <p:grpSp>
          <p:nvGrpSpPr>
            <p:cNvPr id="17555" name="Group 86"/>
            <p:cNvGrpSpPr>
              <a:grpSpLocks/>
            </p:cNvGrpSpPr>
            <p:nvPr/>
          </p:nvGrpSpPr>
          <p:grpSpPr bwMode="auto">
            <a:xfrm>
              <a:off x="2574" y="9158"/>
              <a:ext cx="360" cy="360"/>
              <a:chOff x="2214" y="9158"/>
              <a:chExt cx="360" cy="360"/>
            </a:xfrm>
          </p:grpSpPr>
          <p:sp>
            <p:nvSpPr>
              <p:cNvPr id="17564" name="Line 87"/>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565" name="Line 88"/>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566" name="Line 89"/>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7556" name="Group 90"/>
            <p:cNvGrpSpPr>
              <a:grpSpLocks/>
            </p:cNvGrpSpPr>
            <p:nvPr/>
          </p:nvGrpSpPr>
          <p:grpSpPr bwMode="auto">
            <a:xfrm>
              <a:off x="2934" y="9158"/>
              <a:ext cx="360" cy="360"/>
              <a:chOff x="2214" y="9158"/>
              <a:chExt cx="360" cy="360"/>
            </a:xfrm>
          </p:grpSpPr>
          <p:sp>
            <p:nvSpPr>
              <p:cNvPr id="17561" name="Line 91"/>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562" name="Line 92"/>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563" name="Line 93"/>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7557" name="Group 94"/>
            <p:cNvGrpSpPr>
              <a:grpSpLocks/>
            </p:cNvGrpSpPr>
            <p:nvPr/>
          </p:nvGrpSpPr>
          <p:grpSpPr bwMode="auto">
            <a:xfrm>
              <a:off x="2214" y="9158"/>
              <a:ext cx="360" cy="360"/>
              <a:chOff x="2214" y="9158"/>
              <a:chExt cx="360" cy="360"/>
            </a:xfrm>
          </p:grpSpPr>
          <p:sp>
            <p:nvSpPr>
              <p:cNvPr id="17558" name="Line 95"/>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559" name="Line 96"/>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560" name="Line 97"/>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grpSp>
        <p:nvGrpSpPr>
          <p:cNvPr id="17430" name="Group 98"/>
          <p:cNvGrpSpPr>
            <a:grpSpLocks/>
          </p:cNvGrpSpPr>
          <p:nvPr/>
        </p:nvGrpSpPr>
        <p:grpSpPr bwMode="auto">
          <a:xfrm>
            <a:off x="2638425" y="1752600"/>
            <a:ext cx="419100" cy="427038"/>
            <a:chOff x="2214" y="9158"/>
            <a:chExt cx="1080" cy="360"/>
          </a:xfrm>
        </p:grpSpPr>
        <p:grpSp>
          <p:nvGrpSpPr>
            <p:cNvPr id="17543" name="Group 99"/>
            <p:cNvGrpSpPr>
              <a:grpSpLocks/>
            </p:cNvGrpSpPr>
            <p:nvPr/>
          </p:nvGrpSpPr>
          <p:grpSpPr bwMode="auto">
            <a:xfrm>
              <a:off x="2574" y="9158"/>
              <a:ext cx="360" cy="360"/>
              <a:chOff x="2214" y="9158"/>
              <a:chExt cx="360" cy="360"/>
            </a:xfrm>
          </p:grpSpPr>
          <p:sp>
            <p:nvSpPr>
              <p:cNvPr id="17552" name="Line 100"/>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553" name="Line 101"/>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554" name="Line 102"/>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7544" name="Group 103"/>
            <p:cNvGrpSpPr>
              <a:grpSpLocks/>
            </p:cNvGrpSpPr>
            <p:nvPr/>
          </p:nvGrpSpPr>
          <p:grpSpPr bwMode="auto">
            <a:xfrm>
              <a:off x="2934" y="9158"/>
              <a:ext cx="360" cy="360"/>
              <a:chOff x="2214" y="9158"/>
              <a:chExt cx="360" cy="360"/>
            </a:xfrm>
          </p:grpSpPr>
          <p:sp>
            <p:nvSpPr>
              <p:cNvPr id="17549" name="Line 104"/>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550" name="Line 105"/>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551" name="Line 106"/>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7545" name="Group 107"/>
            <p:cNvGrpSpPr>
              <a:grpSpLocks/>
            </p:cNvGrpSpPr>
            <p:nvPr/>
          </p:nvGrpSpPr>
          <p:grpSpPr bwMode="auto">
            <a:xfrm>
              <a:off x="2214" y="9158"/>
              <a:ext cx="360" cy="360"/>
              <a:chOff x="2214" y="9158"/>
              <a:chExt cx="360" cy="360"/>
            </a:xfrm>
          </p:grpSpPr>
          <p:sp>
            <p:nvSpPr>
              <p:cNvPr id="17546" name="Line 108"/>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547" name="Line 109"/>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548" name="Line 110"/>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grpSp>
        <p:nvGrpSpPr>
          <p:cNvPr id="17431" name="Group 111"/>
          <p:cNvGrpSpPr>
            <a:grpSpLocks/>
          </p:cNvGrpSpPr>
          <p:nvPr/>
        </p:nvGrpSpPr>
        <p:grpSpPr bwMode="auto">
          <a:xfrm>
            <a:off x="2638425" y="2584450"/>
            <a:ext cx="419100" cy="427038"/>
            <a:chOff x="2214" y="9158"/>
            <a:chExt cx="1080" cy="360"/>
          </a:xfrm>
        </p:grpSpPr>
        <p:grpSp>
          <p:nvGrpSpPr>
            <p:cNvPr id="17531" name="Group 112"/>
            <p:cNvGrpSpPr>
              <a:grpSpLocks/>
            </p:cNvGrpSpPr>
            <p:nvPr/>
          </p:nvGrpSpPr>
          <p:grpSpPr bwMode="auto">
            <a:xfrm>
              <a:off x="2574" y="9158"/>
              <a:ext cx="360" cy="360"/>
              <a:chOff x="2214" y="9158"/>
              <a:chExt cx="360" cy="360"/>
            </a:xfrm>
          </p:grpSpPr>
          <p:sp>
            <p:nvSpPr>
              <p:cNvPr id="17540" name="Line 113"/>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541" name="Line 114"/>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542" name="Line 115"/>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7532" name="Group 116"/>
            <p:cNvGrpSpPr>
              <a:grpSpLocks/>
            </p:cNvGrpSpPr>
            <p:nvPr/>
          </p:nvGrpSpPr>
          <p:grpSpPr bwMode="auto">
            <a:xfrm>
              <a:off x="2934" y="9158"/>
              <a:ext cx="360" cy="360"/>
              <a:chOff x="2214" y="9158"/>
              <a:chExt cx="360" cy="360"/>
            </a:xfrm>
          </p:grpSpPr>
          <p:sp>
            <p:nvSpPr>
              <p:cNvPr id="17537" name="Line 117"/>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538" name="Line 118"/>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539" name="Line 119"/>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7533" name="Group 120"/>
            <p:cNvGrpSpPr>
              <a:grpSpLocks/>
            </p:cNvGrpSpPr>
            <p:nvPr/>
          </p:nvGrpSpPr>
          <p:grpSpPr bwMode="auto">
            <a:xfrm>
              <a:off x="2214" y="9158"/>
              <a:ext cx="360" cy="360"/>
              <a:chOff x="2214" y="9158"/>
              <a:chExt cx="360" cy="360"/>
            </a:xfrm>
          </p:grpSpPr>
          <p:sp>
            <p:nvSpPr>
              <p:cNvPr id="17534" name="Line 121"/>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535" name="Line 122"/>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536" name="Line 123"/>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grpSp>
        <p:nvGrpSpPr>
          <p:cNvPr id="17432" name="Group 124"/>
          <p:cNvGrpSpPr>
            <a:grpSpLocks/>
          </p:cNvGrpSpPr>
          <p:nvPr/>
        </p:nvGrpSpPr>
        <p:grpSpPr bwMode="auto">
          <a:xfrm rot="5400000">
            <a:off x="5149056" y="1745457"/>
            <a:ext cx="427037" cy="419100"/>
            <a:chOff x="2214" y="9158"/>
            <a:chExt cx="1080" cy="360"/>
          </a:xfrm>
        </p:grpSpPr>
        <p:grpSp>
          <p:nvGrpSpPr>
            <p:cNvPr id="17519" name="Group 125"/>
            <p:cNvGrpSpPr>
              <a:grpSpLocks/>
            </p:cNvGrpSpPr>
            <p:nvPr/>
          </p:nvGrpSpPr>
          <p:grpSpPr bwMode="auto">
            <a:xfrm>
              <a:off x="2574" y="9158"/>
              <a:ext cx="360" cy="360"/>
              <a:chOff x="2214" y="9158"/>
              <a:chExt cx="360" cy="360"/>
            </a:xfrm>
          </p:grpSpPr>
          <p:sp>
            <p:nvSpPr>
              <p:cNvPr id="17528" name="Line 126"/>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529" name="Line 127"/>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530" name="Line 128"/>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7520" name="Group 129"/>
            <p:cNvGrpSpPr>
              <a:grpSpLocks/>
            </p:cNvGrpSpPr>
            <p:nvPr/>
          </p:nvGrpSpPr>
          <p:grpSpPr bwMode="auto">
            <a:xfrm>
              <a:off x="2934" y="9158"/>
              <a:ext cx="360" cy="360"/>
              <a:chOff x="2214" y="9158"/>
              <a:chExt cx="360" cy="360"/>
            </a:xfrm>
          </p:grpSpPr>
          <p:sp>
            <p:nvSpPr>
              <p:cNvPr id="17525" name="Line 130"/>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526" name="Line 131"/>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527" name="Line 132"/>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17521" name="Group 133"/>
            <p:cNvGrpSpPr>
              <a:grpSpLocks/>
            </p:cNvGrpSpPr>
            <p:nvPr/>
          </p:nvGrpSpPr>
          <p:grpSpPr bwMode="auto">
            <a:xfrm>
              <a:off x="2214" y="9158"/>
              <a:ext cx="360" cy="360"/>
              <a:chOff x="2214" y="9158"/>
              <a:chExt cx="360" cy="360"/>
            </a:xfrm>
          </p:grpSpPr>
          <p:sp>
            <p:nvSpPr>
              <p:cNvPr id="17522" name="Line 134"/>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523" name="Line 135"/>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524" name="Line 136"/>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sp>
        <p:nvSpPr>
          <p:cNvPr id="17433" name="Line 137"/>
          <p:cNvSpPr>
            <a:spLocks noChangeShapeType="1"/>
          </p:cNvSpPr>
          <p:nvPr/>
        </p:nvSpPr>
        <p:spPr bwMode="auto">
          <a:xfrm>
            <a:off x="5362575" y="1068388"/>
            <a:ext cx="0" cy="63976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434" name="Line 138"/>
          <p:cNvSpPr>
            <a:spLocks noChangeShapeType="1"/>
          </p:cNvSpPr>
          <p:nvPr/>
        </p:nvSpPr>
        <p:spPr bwMode="auto">
          <a:xfrm>
            <a:off x="5362575" y="2171700"/>
            <a:ext cx="0" cy="63976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435" name="Line 139"/>
          <p:cNvSpPr>
            <a:spLocks noChangeShapeType="1"/>
          </p:cNvSpPr>
          <p:nvPr/>
        </p:nvSpPr>
        <p:spPr bwMode="auto">
          <a:xfrm flipV="1">
            <a:off x="4751388" y="1068388"/>
            <a:ext cx="0" cy="63976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436" name="Line 140"/>
          <p:cNvSpPr>
            <a:spLocks noChangeShapeType="1"/>
          </p:cNvSpPr>
          <p:nvPr/>
        </p:nvSpPr>
        <p:spPr bwMode="auto">
          <a:xfrm>
            <a:off x="4764088" y="2159000"/>
            <a:ext cx="0" cy="64135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437" name="Line 141"/>
          <p:cNvSpPr>
            <a:spLocks noChangeShapeType="1"/>
          </p:cNvSpPr>
          <p:nvPr/>
        </p:nvSpPr>
        <p:spPr bwMode="auto">
          <a:xfrm flipV="1">
            <a:off x="4106863" y="1457325"/>
            <a:ext cx="0" cy="252413"/>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438" name="Text Box 142"/>
          <p:cNvSpPr txBox="1">
            <a:spLocks noChangeArrowheads="1"/>
          </p:cNvSpPr>
          <p:nvPr/>
        </p:nvSpPr>
        <p:spPr bwMode="auto">
          <a:xfrm>
            <a:off x="3973513" y="2892425"/>
            <a:ext cx="3619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b="1">
                <a:solidFill>
                  <a:srgbClr val="008000"/>
                </a:solidFill>
                <a:latin typeface="Arial" panose="020B0604020202020204" pitchFamily="34" charset="0"/>
                <a:sym typeface="Symbol" panose="05050102010706020507" pitchFamily="18" charset="2"/>
              </a:rPr>
              <a:t></a:t>
            </a:r>
            <a:endParaRPr lang="es-ES" sz="2400" b="1">
              <a:solidFill>
                <a:srgbClr val="008000"/>
              </a:solidFill>
              <a:latin typeface="Arial" panose="020B0604020202020204" pitchFamily="34" charset="0"/>
            </a:endParaRPr>
          </a:p>
        </p:txBody>
      </p:sp>
      <p:sp>
        <p:nvSpPr>
          <p:cNvPr id="17439" name="Rectangle 143"/>
          <p:cNvSpPr>
            <a:spLocks noChangeArrowheads="1"/>
          </p:cNvSpPr>
          <p:nvPr/>
        </p:nvSpPr>
        <p:spPr bwMode="auto">
          <a:xfrm>
            <a:off x="2220913" y="2281238"/>
            <a:ext cx="45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1</a:t>
            </a:r>
            <a:endParaRPr lang="es-ES" sz="2000" b="1">
              <a:solidFill>
                <a:srgbClr val="008000"/>
              </a:solidFill>
              <a:latin typeface="Arial" panose="020B0604020202020204" pitchFamily="34" charset="0"/>
              <a:sym typeface="Symbol" panose="05050102010706020507" pitchFamily="18" charset="2"/>
            </a:endParaRPr>
          </a:p>
        </p:txBody>
      </p:sp>
      <p:sp>
        <p:nvSpPr>
          <p:cNvPr id="17440" name="Rectangle 144"/>
          <p:cNvSpPr>
            <a:spLocks noChangeArrowheads="1"/>
          </p:cNvSpPr>
          <p:nvPr/>
        </p:nvSpPr>
        <p:spPr bwMode="auto">
          <a:xfrm>
            <a:off x="2205038" y="1468438"/>
            <a:ext cx="45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2</a:t>
            </a:r>
            <a:endParaRPr lang="es-ES" sz="2000" b="1">
              <a:solidFill>
                <a:srgbClr val="008000"/>
              </a:solidFill>
              <a:latin typeface="Arial" panose="020B0604020202020204" pitchFamily="34" charset="0"/>
              <a:sym typeface="Symbol" panose="05050102010706020507" pitchFamily="18" charset="2"/>
            </a:endParaRPr>
          </a:p>
        </p:txBody>
      </p:sp>
      <p:sp>
        <p:nvSpPr>
          <p:cNvPr id="17441" name="Rectangle 145"/>
          <p:cNvSpPr>
            <a:spLocks noChangeArrowheads="1"/>
          </p:cNvSpPr>
          <p:nvPr/>
        </p:nvSpPr>
        <p:spPr bwMode="auto">
          <a:xfrm>
            <a:off x="2201863" y="561975"/>
            <a:ext cx="45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3</a:t>
            </a:r>
            <a:endParaRPr lang="es-ES" sz="2000" b="1">
              <a:solidFill>
                <a:srgbClr val="008000"/>
              </a:solidFill>
              <a:latin typeface="Arial" panose="020B0604020202020204" pitchFamily="34" charset="0"/>
              <a:sym typeface="Symbol" panose="05050102010706020507" pitchFamily="18" charset="2"/>
            </a:endParaRPr>
          </a:p>
        </p:txBody>
      </p:sp>
      <p:sp>
        <p:nvSpPr>
          <p:cNvPr id="17442" name="Rectangle 146"/>
          <p:cNvSpPr>
            <a:spLocks noChangeArrowheads="1"/>
          </p:cNvSpPr>
          <p:nvPr/>
        </p:nvSpPr>
        <p:spPr bwMode="auto">
          <a:xfrm>
            <a:off x="4918075" y="1289050"/>
            <a:ext cx="45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4</a:t>
            </a:r>
            <a:endParaRPr lang="es-ES" sz="2000" b="1">
              <a:solidFill>
                <a:srgbClr val="008000"/>
              </a:solidFill>
              <a:latin typeface="Arial" panose="020B0604020202020204" pitchFamily="34" charset="0"/>
              <a:sym typeface="Symbol" panose="05050102010706020507" pitchFamily="18" charset="2"/>
            </a:endParaRPr>
          </a:p>
        </p:txBody>
      </p:sp>
      <p:grpSp>
        <p:nvGrpSpPr>
          <p:cNvPr id="17443" name="Group 147"/>
          <p:cNvGrpSpPr>
            <a:grpSpLocks/>
          </p:cNvGrpSpPr>
          <p:nvPr/>
        </p:nvGrpSpPr>
        <p:grpSpPr bwMode="auto">
          <a:xfrm>
            <a:off x="4611688" y="2822575"/>
            <a:ext cx="317500" cy="376238"/>
            <a:chOff x="8088" y="15201"/>
            <a:chExt cx="340" cy="280"/>
          </a:xfrm>
        </p:grpSpPr>
        <p:sp>
          <p:nvSpPr>
            <p:cNvPr id="17515" name="Line 148"/>
            <p:cNvSpPr>
              <a:spLocks noChangeShapeType="1"/>
            </p:cNvSpPr>
            <p:nvPr/>
          </p:nvSpPr>
          <p:spPr bwMode="auto">
            <a:xfrm>
              <a:off x="8258" y="15201"/>
              <a:ext cx="0" cy="1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516" name="Line 149"/>
            <p:cNvSpPr>
              <a:spLocks noChangeShapeType="1"/>
            </p:cNvSpPr>
            <p:nvPr/>
          </p:nvSpPr>
          <p:spPr bwMode="auto">
            <a:xfrm>
              <a:off x="8088" y="15384"/>
              <a:ext cx="34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517" name="Line 150"/>
            <p:cNvSpPr>
              <a:spLocks noChangeShapeType="1"/>
            </p:cNvSpPr>
            <p:nvPr/>
          </p:nvSpPr>
          <p:spPr bwMode="auto">
            <a:xfrm>
              <a:off x="8145" y="15432"/>
              <a:ext cx="227"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518" name="Line 151"/>
            <p:cNvSpPr>
              <a:spLocks noChangeShapeType="1"/>
            </p:cNvSpPr>
            <p:nvPr/>
          </p:nvSpPr>
          <p:spPr bwMode="auto">
            <a:xfrm>
              <a:off x="8202" y="15481"/>
              <a:ext cx="113"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17444" name="Oval 152"/>
          <p:cNvSpPr>
            <a:spLocks noChangeArrowheads="1"/>
          </p:cNvSpPr>
          <p:nvPr/>
        </p:nvSpPr>
        <p:spPr bwMode="auto">
          <a:xfrm>
            <a:off x="4719638" y="2746375"/>
            <a:ext cx="107950" cy="107950"/>
          </a:xfrm>
          <a:prstGeom prst="ellipse">
            <a:avLst/>
          </a:prstGeom>
          <a:solidFill>
            <a:srgbClr val="FF0000"/>
          </a:solidFill>
          <a:ln w="254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17445" name="Oval 153"/>
          <p:cNvSpPr>
            <a:spLocks noChangeArrowheads="1"/>
          </p:cNvSpPr>
          <p:nvPr/>
        </p:nvSpPr>
        <p:spPr bwMode="auto">
          <a:xfrm>
            <a:off x="1751013" y="1957388"/>
            <a:ext cx="107950" cy="107950"/>
          </a:xfrm>
          <a:prstGeom prst="ellipse">
            <a:avLst/>
          </a:prstGeom>
          <a:solidFill>
            <a:srgbClr val="FF0000"/>
          </a:solidFill>
          <a:ln w="254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17446" name="Rectangle 154"/>
          <p:cNvSpPr>
            <a:spLocks noChangeArrowheads="1"/>
          </p:cNvSpPr>
          <p:nvPr/>
        </p:nvSpPr>
        <p:spPr bwMode="auto">
          <a:xfrm>
            <a:off x="1778000" y="2009775"/>
            <a:ext cx="35083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P</a:t>
            </a:r>
          </a:p>
        </p:txBody>
      </p:sp>
      <p:sp>
        <p:nvSpPr>
          <p:cNvPr id="17447" name="Rectangle 155"/>
          <p:cNvSpPr>
            <a:spLocks noChangeArrowheads="1"/>
          </p:cNvSpPr>
          <p:nvPr/>
        </p:nvSpPr>
        <p:spPr bwMode="auto">
          <a:xfrm>
            <a:off x="4757738" y="2373313"/>
            <a:ext cx="3365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T</a:t>
            </a:r>
          </a:p>
        </p:txBody>
      </p:sp>
      <p:sp>
        <p:nvSpPr>
          <p:cNvPr id="17448" name="Line 156"/>
          <p:cNvSpPr>
            <a:spLocks noChangeShapeType="1"/>
          </p:cNvSpPr>
          <p:nvPr/>
        </p:nvSpPr>
        <p:spPr bwMode="auto">
          <a:xfrm flipH="1" flipV="1">
            <a:off x="3387725" y="2808288"/>
            <a:ext cx="215900" cy="0"/>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82800" rIns="90000" bIns="82800">
            <a:spAutoFit/>
          </a:bodyPr>
          <a:lstStyle/>
          <a:p>
            <a:endParaRPr lang="es-ES"/>
          </a:p>
        </p:txBody>
      </p:sp>
      <p:sp>
        <p:nvSpPr>
          <p:cNvPr id="17449" name="Text Box 157"/>
          <p:cNvSpPr txBox="1">
            <a:spLocks noChangeArrowheads="1"/>
          </p:cNvSpPr>
          <p:nvPr/>
        </p:nvSpPr>
        <p:spPr bwMode="auto">
          <a:xfrm>
            <a:off x="3343275" y="2281238"/>
            <a:ext cx="48101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3333FF"/>
                </a:solidFill>
                <a:latin typeface="Comic Sans MS" panose="030F0702030302020204" pitchFamily="66" charset="0"/>
              </a:rPr>
              <a:t>I</a:t>
            </a:r>
            <a:r>
              <a:rPr lang="es-ES" sz="2000" b="1" baseline="-25000">
                <a:solidFill>
                  <a:srgbClr val="3333FF"/>
                </a:solidFill>
                <a:latin typeface="Arial" panose="020B0604020202020204" pitchFamily="34" charset="0"/>
              </a:rPr>
              <a:t>1</a:t>
            </a:r>
            <a:r>
              <a:rPr lang="es-ES" sz="2000" b="1">
                <a:solidFill>
                  <a:srgbClr val="3333FF"/>
                </a:solidFill>
                <a:latin typeface="Arial" panose="020B0604020202020204" pitchFamily="34" charset="0"/>
              </a:rPr>
              <a:t>’</a:t>
            </a:r>
          </a:p>
        </p:txBody>
      </p:sp>
      <p:sp>
        <p:nvSpPr>
          <p:cNvPr id="17450" name="Text Box 158"/>
          <p:cNvSpPr txBox="1">
            <a:spLocks noChangeArrowheads="1"/>
          </p:cNvSpPr>
          <p:nvPr/>
        </p:nvSpPr>
        <p:spPr bwMode="auto">
          <a:xfrm>
            <a:off x="1754188" y="554038"/>
            <a:ext cx="481012"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3333FF"/>
                </a:solidFill>
                <a:latin typeface="Comic Sans MS" panose="030F0702030302020204" pitchFamily="66" charset="0"/>
              </a:rPr>
              <a:t>I</a:t>
            </a:r>
            <a:r>
              <a:rPr lang="es-ES" sz="2000" b="1" baseline="-25000">
                <a:solidFill>
                  <a:srgbClr val="3333FF"/>
                </a:solidFill>
                <a:latin typeface="Arial" panose="020B0604020202020204" pitchFamily="34" charset="0"/>
              </a:rPr>
              <a:t>3</a:t>
            </a:r>
            <a:r>
              <a:rPr lang="es-ES" sz="2000" b="1">
                <a:solidFill>
                  <a:srgbClr val="3333FF"/>
                </a:solidFill>
                <a:latin typeface="Arial" panose="020B0604020202020204" pitchFamily="34" charset="0"/>
              </a:rPr>
              <a:t>’</a:t>
            </a:r>
          </a:p>
        </p:txBody>
      </p:sp>
      <p:sp>
        <p:nvSpPr>
          <p:cNvPr id="17451" name="Line 159"/>
          <p:cNvSpPr>
            <a:spLocks noChangeShapeType="1"/>
          </p:cNvSpPr>
          <p:nvPr/>
        </p:nvSpPr>
        <p:spPr bwMode="auto">
          <a:xfrm flipV="1">
            <a:off x="1957388" y="1066800"/>
            <a:ext cx="215900" cy="0"/>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82800" rIns="90000" bIns="82800">
            <a:spAutoFit/>
          </a:bodyPr>
          <a:lstStyle/>
          <a:p>
            <a:endParaRPr lang="es-ES"/>
          </a:p>
        </p:txBody>
      </p:sp>
      <p:sp>
        <p:nvSpPr>
          <p:cNvPr id="17452" name="Text Box 160"/>
          <p:cNvSpPr txBox="1">
            <a:spLocks noChangeArrowheads="1"/>
          </p:cNvSpPr>
          <p:nvPr/>
        </p:nvSpPr>
        <p:spPr bwMode="auto">
          <a:xfrm>
            <a:off x="1770063" y="1449388"/>
            <a:ext cx="481012"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3333FF"/>
                </a:solidFill>
                <a:latin typeface="Comic Sans MS" panose="030F0702030302020204" pitchFamily="66" charset="0"/>
              </a:rPr>
              <a:t>I</a:t>
            </a:r>
            <a:r>
              <a:rPr lang="es-ES" sz="2000" b="1" baseline="-25000">
                <a:solidFill>
                  <a:srgbClr val="3333FF"/>
                </a:solidFill>
                <a:latin typeface="Arial" panose="020B0604020202020204" pitchFamily="34" charset="0"/>
              </a:rPr>
              <a:t>2</a:t>
            </a:r>
            <a:r>
              <a:rPr lang="es-ES" sz="2000" b="1">
                <a:solidFill>
                  <a:srgbClr val="3333FF"/>
                </a:solidFill>
                <a:latin typeface="Arial" panose="020B0604020202020204" pitchFamily="34" charset="0"/>
              </a:rPr>
              <a:t>’</a:t>
            </a:r>
          </a:p>
        </p:txBody>
      </p:sp>
      <p:sp>
        <p:nvSpPr>
          <p:cNvPr id="17453" name="Line 161"/>
          <p:cNvSpPr>
            <a:spLocks noChangeShapeType="1"/>
          </p:cNvSpPr>
          <p:nvPr/>
        </p:nvSpPr>
        <p:spPr bwMode="auto">
          <a:xfrm flipV="1">
            <a:off x="1989138" y="2000250"/>
            <a:ext cx="215900" cy="0"/>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82800" rIns="90000" bIns="82800">
            <a:spAutoFit/>
          </a:bodyPr>
          <a:lstStyle/>
          <a:p>
            <a:endParaRPr lang="es-ES"/>
          </a:p>
        </p:txBody>
      </p:sp>
      <p:grpSp>
        <p:nvGrpSpPr>
          <p:cNvPr id="21" name="Group 185"/>
          <p:cNvGrpSpPr>
            <a:grpSpLocks/>
          </p:cNvGrpSpPr>
          <p:nvPr/>
        </p:nvGrpSpPr>
        <p:grpSpPr bwMode="auto">
          <a:xfrm>
            <a:off x="1330389" y="6115058"/>
            <a:ext cx="9275760" cy="633413"/>
            <a:chOff x="989" y="3497"/>
            <a:chExt cx="5843" cy="399"/>
          </a:xfrm>
        </p:grpSpPr>
        <p:sp>
          <p:nvSpPr>
            <p:cNvPr id="17513" name="Rectangle 24"/>
            <p:cNvSpPr>
              <a:spLocks noChangeArrowheads="1"/>
            </p:cNvSpPr>
            <p:nvPr/>
          </p:nvSpPr>
          <p:spPr bwMode="auto">
            <a:xfrm>
              <a:off x="6125" y="3497"/>
              <a:ext cx="707" cy="353"/>
            </a:xfrm>
            <a:prstGeom prst="rect">
              <a:avLst/>
            </a:prstGeom>
            <a:solidFill>
              <a:srgbClr val="FFFF00"/>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lIns="90000" tIns="82800" rIns="90000" bIns="82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17514" name="Rectangle 25"/>
            <p:cNvSpPr>
              <a:spLocks noChangeArrowheads="1"/>
            </p:cNvSpPr>
            <p:nvPr/>
          </p:nvSpPr>
          <p:spPr bwMode="auto">
            <a:xfrm>
              <a:off x="989" y="3508"/>
              <a:ext cx="366" cy="388"/>
            </a:xfrm>
            <a:prstGeom prst="rect">
              <a:avLst/>
            </a:prstGeom>
            <a:solidFill>
              <a:srgbClr val="FFFF00"/>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lIns="90000" tIns="82800" rIns="90000" bIns="82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grpSp>
      <p:sp>
        <p:nvSpPr>
          <p:cNvPr id="17510" name="Rectangle 26"/>
          <p:cNvSpPr>
            <a:spLocks noChangeArrowheads="1"/>
          </p:cNvSpPr>
          <p:nvPr/>
        </p:nvSpPr>
        <p:spPr bwMode="auto">
          <a:xfrm>
            <a:off x="1344677" y="6181892"/>
            <a:ext cx="612711"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46800" rIns="90000" bIns="46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_tradnl" sz="24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V</a:t>
            </a:r>
            <a:r>
              <a:rPr lang="es-ES_tradnl" sz="2400" baseline="-30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P</a:t>
            </a:r>
            <a:endParaRPr lang="es-ES" sz="24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endParaRPr>
          </a:p>
        </p:txBody>
      </p:sp>
      <p:sp>
        <p:nvSpPr>
          <p:cNvPr id="17511" name="Rectangle 179"/>
          <p:cNvSpPr>
            <a:spLocks noChangeArrowheads="1"/>
          </p:cNvSpPr>
          <p:nvPr/>
        </p:nvSpPr>
        <p:spPr bwMode="auto">
          <a:xfrm>
            <a:off x="7809038" y="6210051"/>
            <a:ext cx="167474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46800" rIns="90000" bIns="46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_tradnl" sz="240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 1,5 / 7 V</a:t>
            </a:r>
            <a:endParaRPr lang="es-ES" sz="240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endParaRPr>
          </a:p>
        </p:txBody>
      </p:sp>
      <p:sp>
        <p:nvSpPr>
          <p:cNvPr id="17512" name="Text Box 180"/>
          <p:cNvSpPr txBox="1">
            <a:spLocks noChangeArrowheads="1"/>
          </p:cNvSpPr>
          <p:nvPr/>
        </p:nvSpPr>
        <p:spPr bwMode="auto">
          <a:xfrm>
            <a:off x="9299640" y="6129338"/>
            <a:ext cx="13366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 0,21 V</a:t>
            </a:r>
          </a:p>
        </p:txBody>
      </p:sp>
      <p:sp>
        <p:nvSpPr>
          <p:cNvPr id="474294" name="Freeform 182"/>
          <p:cNvSpPr>
            <a:spLocks/>
          </p:cNvSpPr>
          <p:nvPr/>
        </p:nvSpPr>
        <p:spPr bwMode="auto">
          <a:xfrm>
            <a:off x="1536700" y="415925"/>
            <a:ext cx="4121150" cy="2133600"/>
          </a:xfrm>
          <a:custGeom>
            <a:avLst/>
            <a:gdLst>
              <a:gd name="T0" fmla="*/ 0 w 1984"/>
              <a:gd name="T1" fmla="*/ 2147483646 h 1344"/>
              <a:gd name="T2" fmla="*/ 0 w 1984"/>
              <a:gd name="T3" fmla="*/ 0 h 1344"/>
              <a:gd name="T4" fmla="*/ 2147483646 w 1984"/>
              <a:gd name="T5" fmla="*/ 0 h 1344"/>
              <a:gd name="T6" fmla="*/ 2147483646 w 1984"/>
              <a:gd name="T7" fmla="*/ 2147483646 h 1344"/>
              <a:gd name="T8" fmla="*/ 0 60000 65536"/>
              <a:gd name="T9" fmla="*/ 0 60000 65536"/>
              <a:gd name="T10" fmla="*/ 0 60000 65536"/>
              <a:gd name="T11" fmla="*/ 0 60000 65536"/>
              <a:gd name="T12" fmla="*/ 0 w 1984"/>
              <a:gd name="T13" fmla="*/ 0 h 1344"/>
              <a:gd name="T14" fmla="*/ 1984 w 1984"/>
              <a:gd name="T15" fmla="*/ 1344 h 1344"/>
            </a:gdLst>
            <a:ahLst/>
            <a:cxnLst>
              <a:cxn ang="T8">
                <a:pos x="T0" y="T1"/>
              </a:cxn>
              <a:cxn ang="T9">
                <a:pos x="T2" y="T3"/>
              </a:cxn>
              <a:cxn ang="T10">
                <a:pos x="T4" y="T5"/>
              </a:cxn>
              <a:cxn ang="T11">
                <a:pos x="T6" y="T7"/>
              </a:cxn>
            </a:cxnLst>
            <a:rect l="T12" t="T13" r="T14" b="T15"/>
            <a:pathLst>
              <a:path w="1984" h="1344">
                <a:moveTo>
                  <a:pt x="0" y="1048"/>
                </a:moveTo>
                <a:lnTo>
                  <a:pt x="0" y="0"/>
                </a:lnTo>
                <a:lnTo>
                  <a:pt x="1984" y="0"/>
                </a:lnTo>
                <a:lnTo>
                  <a:pt x="1984" y="1344"/>
                </a:lnTo>
              </a:path>
            </a:pathLst>
          </a:custGeom>
          <a:noFill/>
          <a:ln w="38100">
            <a:solidFill>
              <a:srgbClr val="FF0000"/>
            </a:solidFill>
            <a:prstDash val="dash"/>
            <a:round/>
            <a:headEnd/>
            <a:tailEnd type="stealth" w="lg" len="lg"/>
          </a:ln>
          <a:extLst>
            <a:ext uri="{909E8E84-426E-40DD-AFC4-6F175D3DCCD1}">
              <a14:hiddenFill xmlns:a14="http://schemas.microsoft.com/office/drawing/2010/main">
                <a:solidFill>
                  <a:srgbClr val="FFFFFF"/>
                </a:solidFill>
              </a14:hiddenFill>
            </a:ext>
          </a:extLst>
        </p:spPr>
        <p:txBody>
          <a:bodyPr lIns="90000" tIns="82800" rIns="90000" bIns="82800">
            <a:spAutoFit/>
          </a:bodyPr>
          <a:lstStyle/>
          <a:p>
            <a:endParaRPr lang="es-ES"/>
          </a:p>
        </p:txBody>
      </p:sp>
      <p:sp>
        <p:nvSpPr>
          <p:cNvPr id="474295" name="Freeform 183"/>
          <p:cNvSpPr>
            <a:spLocks/>
          </p:cNvSpPr>
          <p:nvPr/>
        </p:nvSpPr>
        <p:spPr bwMode="auto">
          <a:xfrm>
            <a:off x="1346200" y="2100891"/>
            <a:ext cx="3162300" cy="1260000"/>
          </a:xfrm>
          <a:custGeom>
            <a:avLst/>
            <a:gdLst>
              <a:gd name="T0" fmla="*/ 0 w 1992"/>
              <a:gd name="T1" fmla="*/ 0 h 672"/>
              <a:gd name="T2" fmla="*/ 0 w 1992"/>
              <a:gd name="T3" fmla="*/ 2147483646 h 672"/>
              <a:gd name="T4" fmla="*/ 2147483646 w 1992"/>
              <a:gd name="T5" fmla="*/ 2147483646 h 672"/>
              <a:gd name="T6" fmla="*/ 0 60000 65536"/>
              <a:gd name="T7" fmla="*/ 0 60000 65536"/>
              <a:gd name="T8" fmla="*/ 0 60000 65536"/>
              <a:gd name="T9" fmla="*/ 0 w 1992"/>
              <a:gd name="T10" fmla="*/ 0 h 672"/>
              <a:gd name="T11" fmla="*/ 1992 w 1992"/>
              <a:gd name="T12" fmla="*/ 672 h 672"/>
            </a:gdLst>
            <a:ahLst/>
            <a:cxnLst>
              <a:cxn ang="T6">
                <a:pos x="T0" y="T1"/>
              </a:cxn>
              <a:cxn ang="T7">
                <a:pos x="T2" y="T3"/>
              </a:cxn>
              <a:cxn ang="T8">
                <a:pos x="T4" y="T5"/>
              </a:cxn>
            </a:cxnLst>
            <a:rect l="T9" t="T10" r="T11" b="T12"/>
            <a:pathLst>
              <a:path w="1992" h="672">
                <a:moveTo>
                  <a:pt x="0" y="0"/>
                </a:moveTo>
                <a:lnTo>
                  <a:pt x="0" y="672"/>
                </a:lnTo>
                <a:lnTo>
                  <a:pt x="1992" y="672"/>
                </a:lnTo>
              </a:path>
            </a:pathLst>
          </a:custGeom>
          <a:noFill/>
          <a:ln w="38100">
            <a:solidFill>
              <a:srgbClr val="FF0000"/>
            </a:solidFill>
            <a:prstDash val="dash"/>
            <a:round/>
            <a:headEnd/>
            <a:tailEnd type="stealth" w="lg" len="lg"/>
          </a:ln>
          <a:extLst>
            <a:ext uri="{909E8E84-426E-40DD-AFC4-6F175D3DCCD1}">
              <a14:hiddenFill xmlns:a14="http://schemas.microsoft.com/office/drawing/2010/main">
                <a:solidFill>
                  <a:srgbClr val="FFFFFF"/>
                </a:solidFill>
              </a14:hiddenFill>
            </a:ext>
          </a:extLst>
        </p:spPr>
        <p:txBody>
          <a:bodyPr wrap="none" lIns="90000" tIns="82800" rIns="90000" bIns="82800">
            <a:spAutoFit/>
          </a:bodyPr>
          <a:lstStyle/>
          <a:p>
            <a:endParaRPr lang="es-ES"/>
          </a:p>
        </p:txBody>
      </p:sp>
      <p:sp>
        <p:nvSpPr>
          <p:cNvPr id="474296" name="Freeform 184"/>
          <p:cNvSpPr>
            <a:spLocks/>
          </p:cNvSpPr>
          <p:nvPr/>
        </p:nvSpPr>
        <p:spPr bwMode="auto">
          <a:xfrm>
            <a:off x="2092325" y="796925"/>
            <a:ext cx="2389188" cy="1524000"/>
          </a:xfrm>
          <a:custGeom>
            <a:avLst/>
            <a:gdLst>
              <a:gd name="T0" fmla="*/ 0 w 1368"/>
              <a:gd name="T1" fmla="*/ 2147483646 h 960"/>
              <a:gd name="T2" fmla="*/ 2147483646 w 1368"/>
              <a:gd name="T3" fmla="*/ 2147483646 h 960"/>
              <a:gd name="T4" fmla="*/ 2147483646 w 1368"/>
              <a:gd name="T5" fmla="*/ 0 h 960"/>
              <a:gd name="T6" fmla="*/ 2147483646 w 1368"/>
              <a:gd name="T7" fmla="*/ 0 h 960"/>
              <a:gd name="T8" fmla="*/ 2147483646 w 1368"/>
              <a:gd name="T9" fmla="*/ 2147483646 h 960"/>
              <a:gd name="T10" fmla="*/ 0 60000 65536"/>
              <a:gd name="T11" fmla="*/ 0 60000 65536"/>
              <a:gd name="T12" fmla="*/ 0 60000 65536"/>
              <a:gd name="T13" fmla="*/ 0 60000 65536"/>
              <a:gd name="T14" fmla="*/ 0 60000 65536"/>
              <a:gd name="T15" fmla="*/ 0 w 1368"/>
              <a:gd name="T16" fmla="*/ 0 h 960"/>
              <a:gd name="T17" fmla="*/ 1368 w 1368"/>
              <a:gd name="T18" fmla="*/ 960 h 960"/>
            </a:gdLst>
            <a:ahLst/>
            <a:cxnLst>
              <a:cxn ang="T10">
                <a:pos x="T0" y="T1"/>
              </a:cxn>
              <a:cxn ang="T11">
                <a:pos x="T2" y="T3"/>
              </a:cxn>
              <a:cxn ang="T12">
                <a:pos x="T4" y="T5"/>
              </a:cxn>
              <a:cxn ang="T13">
                <a:pos x="T6" y="T7"/>
              </a:cxn>
              <a:cxn ang="T14">
                <a:pos x="T8" y="T9"/>
              </a:cxn>
            </a:cxnLst>
            <a:rect l="T15" t="T16" r="T17" b="T18"/>
            <a:pathLst>
              <a:path w="1368" h="960">
                <a:moveTo>
                  <a:pt x="0" y="960"/>
                </a:moveTo>
                <a:lnTo>
                  <a:pt x="1064" y="960"/>
                </a:lnTo>
                <a:lnTo>
                  <a:pt x="1064" y="0"/>
                </a:lnTo>
                <a:lnTo>
                  <a:pt x="1368" y="0"/>
                </a:lnTo>
                <a:lnTo>
                  <a:pt x="1368" y="952"/>
                </a:lnTo>
              </a:path>
            </a:pathLst>
          </a:custGeom>
          <a:noFill/>
          <a:ln w="38100">
            <a:solidFill>
              <a:srgbClr val="FF0000"/>
            </a:solidFill>
            <a:prstDash val="dash"/>
            <a:round/>
            <a:headEnd/>
            <a:tailEnd type="stealth" w="lg" len="lg"/>
          </a:ln>
          <a:extLst>
            <a:ext uri="{909E8E84-426E-40DD-AFC4-6F175D3DCCD1}">
              <a14:hiddenFill xmlns:a14="http://schemas.microsoft.com/office/drawing/2010/main">
                <a:solidFill>
                  <a:srgbClr val="FFFFFF"/>
                </a:solidFill>
              </a14:hiddenFill>
            </a:ext>
          </a:extLst>
        </p:spPr>
        <p:txBody>
          <a:bodyPr lIns="90000" tIns="82800" rIns="90000" bIns="82800">
            <a:spAutoFit/>
          </a:bodyPr>
          <a:lstStyle/>
          <a:p>
            <a:endParaRPr lang="es-ES"/>
          </a:p>
        </p:txBody>
      </p:sp>
      <p:sp>
        <p:nvSpPr>
          <p:cNvPr id="65651" name="Text Box 12"/>
          <p:cNvSpPr txBox="1">
            <a:spLocks noChangeArrowheads="1"/>
          </p:cNvSpPr>
          <p:nvPr/>
        </p:nvSpPr>
        <p:spPr bwMode="auto">
          <a:xfrm>
            <a:off x="6546056" y="3609359"/>
            <a:ext cx="3195637" cy="66014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8000" tIns="144000" rIns="108000" bIns="144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V</a:t>
            </a:r>
            <a:r>
              <a:rPr lang="es-ES" sz="2400" baseline="-25000">
                <a:solidFill>
                  <a:srgbClr val="000000"/>
                </a:solidFill>
                <a:latin typeface="Arial" panose="020B0604020202020204" pitchFamily="34" charset="0"/>
                <a:sym typeface="Wingdings" panose="05000000000000000000" pitchFamily="2" charset="2"/>
              </a:rPr>
              <a:t>P</a:t>
            </a:r>
            <a:r>
              <a:rPr lang="es-ES" sz="2400">
                <a:solidFill>
                  <a:srgbClr val="000000"/>
                </a:solidFill>
                <a:latin typeface="Arial" panose="020B0604020202020204" pitchFamily="34" charset="0"/>
              </a:rPr>
              <a:t> </a:t>
            </a:r>
            <a:r>
              <a:rPr lang="es-ES" sz="2400">
                <a:solidFill>
                  <a:srgbClr val="000000"/>
                </a:solidFill>
                <a:latin typeface="Arial" panose="020B0604020202020204" pitchFamily="34" charset="0"/>
                <a:sym typeface="Symbol" panose="05050102010706020507" pitchFamily="18" charset="2"/>
              </a:rPr>
              <a:t> V</a:t>
            </a:r>
            <a:r>
              <a:rPr lang="es-ES" sz="2400" baseline="-25000">
                <a:solidFill>
                  <a:srgbClr val="000000"/>
                </a:solidFill>
                <a:latin typeface="Arial" panose="020B0604020202020204" pitchFamily="34" charset="0"/>
                <a:sym typeface="Symbol" panose="05050102010706020507" pitchFamily="18" charset="2"/>
              </a:rPr>
              <a:t>Ref</a:t>
            </a:r>
            <a:r>
              <a:rPr lang="es-ES" sz="2400">
                <a:solidFill>
                  <a:srgbClr val="000000"/>
                </a:solidFill>
                <a:latin typeface="Arial" panose="020B0604020202020204" pitchFamily="34" charset="0"/>
              </a:rPr>
              <a:t> = </a:t>
            </a:r>
            <a:r>
              <a:rPr lang="es-ES" sz="2400">
                <a:solidFill>
                  <a:srgbClr val="000000"/>
                </a:solidFill>
                <a:latin typeface="Arial" panose="020B0604020202020204" pitchFamily="34" charset="0"/>
                <a:sym typeface="Symbol" panose="05050102010706020507" pitchFamily="18" charset="2"/>
              </a:rPr>
              <a:t></a:t>
            </a:r>
            <a:r>
              <a:rPr lang="es-ES" sz="2400">
                <a:solidFill>
                  <a:srgbClr val="000000"/>
                </a:solidFill>
                <a:latin typeface="Arial" panose="020B0604020202020204" pitchFamily="34" charset="0"/>
              </a:rPr>
              <a:t> V</a:t>
            </a:r>
            <a:r>
              <a:rPr lang="es-ES" sz="2400" baseline="-25000">
                <a:solidFill>
                  <a:srgbClr val="000000"/>
                </a:solidFill>
                <a:latin typeface="Arial" panose="020B0604020202020204" pitchFamily="34" charset="0"/>
              </a:rPr>
              <a:t>i</a:t>
            </a:r>
            <a:r>
              <a:rPr lang="es-ES" sz="2400">
                <a:solidFill>
                  <a:srgbClr val="000000"/>
                </a:solidFill>
                <a:latin typeface="Arial" panose="020B0604020202020204" pitchFamily="34" charset="0"/>
              </a:rPr>
              <a:t> + </a:t>
            </a:r>
            <a:r>
              <a:rPr lang="es-ES" sz="2400">
                <a:solidFill>
                  <a:srgbClr val="000000"/>
                </a:solidFill>
                <a:latin typeface="Arial" panose="020B0604020202020204" pitchFamily="34" charset="0"/>
                <a:sym typeface="Symbol" panose="05050102010706020507" pitchFamily="18" charset="2"/>
              </a:rPr>
              <a:t></a:t>
            </a:r>
            <a:r>
              <a:rPr lang="es-ES" sz="2400">
                <a:solidFill>
                  <a:srgbClr val="000000"/>
                </a:solidFill>
                <a:latin typeface="Arial" panose="020B0604020202020204" pitchFamily="34" charset="0"/>
              </a:rPr>
              <a:t> </a:t>
            </a:r>
            <a:r>
              <a:rPr lang="es-ES" sz="2400">
                <a:solidFill>
                  <a:srgbClr val="000000"/>
                </a:solidFill>
                <a:latin typeface="Arial" panose="020B0604020202020204" pitchFamily="34" charset="0"/>
                <a:sym typeface="Symbol" panose="05050102010706020507" pitchFamily="18" charset="2"/>
              </a:rPr>
              <a:t></a:t>
            </a:r>
            <a:r>
              <a:rPr lang="es-ES" sz="2400" baseline="-25000">
                <a:solidFill>
                  <a:srgbClr val="000000"/>
                </a:solidFill>
                <a:latin typeface="Arial" panose="020B0604020202020204" pitchFamily="34" charset="0"/>
                <a:sym typeface="Symbol" panose="05050102010706020507" pitchFamily="18" charset="2"/>
              </a:rPr>
              <a:t>j</a:t>
            </a:r>
            <a:endParaRPr lang="es-ES" sz="2400">
              <a:solidFill>
                <a:srgbClr val="000000"/>
              </a:solidFill>
              <a:latin typeface="Arial" panose="020B0604020202020204" pitchFamily="34" charset="0"/>
              <a:sym typeface="Symbol" panose="05050102010706020507" pitchFamily="18" charset="2"/>
            </a:endParaRPr>
          </a:p>
        </p:txBody>
      </p:sp>
      <p:grpSp>
        <p:nvGrpSpPr>
          <p:cNvPr id="65699" name="Group 163"/>
          <p:cNvGrpSpPr>
            <a:grpSpLocks/>
          </p:cNvGrpSpPr>
          <p:nvPr/>
        </p:nvGrpSpPr>
        <p:grpSpPr bwMode="auto">
          <a:xfrm>
            <a:off x="5893342" y="1942339"/>
            <a:ext cx="4460875" cy="1339851"/>
            <a:chOff x="3725" y="1290"/>
            <a:chExt cx="2810" cy="844"/>
          </a:xfrm>
        </p:grpSpPr>
        <p:sp>
          <p:nvSpPr>
            <p:cNvPr id="3" name="Rectangle 189"/>
            <p:cNvSpPr>
              <a:spLocks noChangeArrowheads="1"/>
            </p:cNvSpPr>
            <p:nvPr/>
          </p:nvSpPr>
          <p:spPr bwMode="auto">
            <a:xfrm>
              <a:off x="3725" y="1290"/>
              <a:ext cx="2810" cy="844"/>
            </a:xfrm>
            <a:prstGeom prst="rect">
              <a:avLst/>
            </a:prstGeom>
            <a:solidFill>
              <a:schemeClr val="accent1">
                <a:lumMod val="60000"/>
                <a:lumOff val="40000"/>
              </a:schemeClr>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endParaRPr lang="es-ES" sz="2400">
                <a:solidFill>
                  <a:srgbClr val="000000"/>
                </a:solidFill>
                <a:latin typeface="Arial" panose="020B0604020202020204" pitchFamily="34" charset="0"/>
              </a:endParaRPr>
            </a:p>
          </p:txBody>
        </p:sp>
        <p:sp>
          <p:nvSpPr>
            <p:cNvPr id="17507" name="Text Box 17"/>
            <p:cNvSpPr txBox="1">
              <a:spLocks noChangeArrowheads="1"/>
            </p:cNvSpPr>
            <p:nvPr/>
          </p:nvSpPr>
          <p:spPr bwMode="auto">
            <a:xfrm>
              <a:off x="4881" y="1294"/>
              <a:ext cx="1617"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latin typeface="Arial" panose="020B0604020202020204" pitchFamily="34" charset="0"/>
                </a:rPr>
                <a:t>Suma caídas entre ellos por cualquier camino</a:t>
              </a:r>
            </a:p>
          </p:txBody>
        </p:sp>
        <p:sp>
          <p:nvSpPr>
            <p:cNvPr id="17508" name="Text Box 187"/>
            <p:cNvSpPr txBox="1">
              <a:spLocks noChangeArrowheads="1"/>
            </p:cNvSpPr>
            <p:nvPr/>
          </p:nvSpPr>
          <p:spPr bwMode="auto">
            <a:xfrm>
              <a:off x="3730" y="1294"/>
              <a:ext cx="1054"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a:latin typeface="Arial" panose="020B0604020202020204" pitchFamily="34" charset="0"/>
                </a:rPr>
                <a:t>Caída de V entre</a:t>
              </a:r>
            </a:p>
            <a:p>
              <a:pPr algn="ctr" eaLnBrk="1" hangingPunct="1">
                <a:spcBef>
                  <a:spcPts val="0"/>
                </a:spcBef>
                <a:buFontTx/>
                <a:buNone/>
              </a:pPr>
              <a:r>
                <a:rPr lang="es-ES" sz="2400">
                  <a:latin typeface="Arial" panose="020B0604020202020204" pitchFamily="34" charset="0"/>
                </a:rPr>
                <a:t>2 puntos</a:t>
              </a:r>
            </a:p>
          </p:txBody>
        </p:sp>
        <p:sp>
          <p:nvSpPr>
            <p:cNvPr id="17509" name="Text Box 188"/>
            <p:cNvSpPr txBox="1">
              <a:spLocks noChangeArrowheads="1"/>
            </p:cNvSpPr>
            <p:nvPr/>
          </p:nvSpPr>
          <p:spPr bwMode="auto">
            <a:xfrm>
              <a:off x="4701" y="1457"/>
              <a:ext cx="207"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latin typeface="Arial" panose="020B0604020202020204" pitchFamily="34" charset="0"/>
                </a:rPr>
                <a:t>=</a:t>
              </a:r>
            </a:p>
          </p:txBody>
        </p:sp>
      </p:grpSp>
      <p:grpSp>
        <p:nvGrpSpPr>
          <p:cNvPr id="26" name="Group 193"/>
          <p:cNvGrpSpPr>
            <a:grpSpLocks/>
          </p:cNvGrpSpPr>
          <p:nvPr/>
        </p:nvGrpSpPr>
        <p:grpSpPr bwMode="auto">
          <a:xfrm>
            <a:off x="1276622" y="3595562"/>
            <a:ext cx="4400550" cy="2301875"/>
            <a:chOff x="829" y="762"/>
            <a:chExt cx="2772" cy="1450"/>
          </a:xfrm>
        </p:grpSpPr>
        <p:sp>
          <p:nvSpPr>
            <p:cNvPr id="17471" name="AutoShape 28"/>
            <p:cNvSpPr>
              <a:spLocks noChangeArrowheads="1"/>
            </p:cNvSpPr>
            <p:nvPr/>
          </p:nvSpPr>
          <p:spPr bwMode="auto">
            <a:xfrm flipV="1">
              <a:off x="829" y="762"/>
              <a:ext cx="2772" cy="1450"/>
            </a:xfrm>
            <a:prstGeom prst="foldedCorner">
              <a:avLst>
                <a:gd name="adj" fmla="val 12500"/>
              </a:avLst>
            </a:prstGeom>
            <a:solidFill>
              <a:srgbClr val="FFFF99"/>
            </a:solidFill>
            <a:ln>
              <a:noFill/>
            </a:ln>
            <a:extLst>
              <a:ext uri="{91240B29-F687-4F45-9708-019B960494DF}">
                <a14:hiddenLine xmlns:a14="http://schemas.microsoft.com/office/drawing/2010/main" w="12700">
                  <a:solidFill>
                    <a:srgbClr val="000000"/>
                  </a:solidFill>
                  <a:round/>
                  <a:headEnd/>
                  <a:tailEnd type="none" w="lg" len="lg"/>
                </a14:hiddenLine>
              </a:ext>
            </a:extLst>
          </p:spPr>
          <p:txBody>
            <a:bodyPr rot="10800000"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grpSp>
          <p:nvGrpSpPr>
            <p:cNvPr id="17472" name="Group 29"/>
            <p:cNvGrpSpPr>
              <a:grpSpLocks/>
            </p:cNvGrpSpPr>
            <p:nvPr/>
          </p:nvGrpSpPr>
          <p:grpSpPr bwMode="auto">
            <a:xfrm>
              <a:off x="1346" y="1558"/>
              <a:ext cx="37" cy="304"/>
              <a:chOff x="5153" y="6274"/>
              <a:chExt cx="63" cy="360"/>
            </a:xfrm>
          </p:grpSpPr>
          <p:sp>
            <p:nvSpPr>
              <p:cNvPr id="17504" name="Line 30"/>
              <p:cNvSpPr>
                <a:spLocks noChangeShapeType="1"/>
              </p:cNvSpPr>
              <p:nvPr/>
            </p:nvSpPr>
            <p:spPr bwMode="auto">
              <a:xfrm>
                <a:off x="5216" y="6357"/>
                <a:ext cx="0" cy="193"/>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s-ES"/>
              </a:p>
            </p:txBody>
          </p:sp>
          <p:sp>
            <p:nvSpPr>
              <p:cNvPr id="17505" name="Line 31"/>
              <p:cNvSpPr>
                <a:spLocks noChangeShapeType="1"/>
              </p:cNvSpPr>
              <p:nvPr/>
            </p:nvSpPr>
            <p:spPr bwMode="auto">
              <a:xfrm>
                <a:off x="5153" y="6274"/>
                <a:ext cx="0" cy="36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s-ES"/>
              </a:p>
            </p:txBody>
          </p:sp>
        </p:grpSp>
        <p:sp>
          <p:nvSpPr>
            <p:cNvPr id="17473" name="Text Box 32"/>
            <p:cNvSpPr txBox="1">
              <a:spLocks noChangeArrowheads="1"/>
            </p:cNvSpPr>
            <p:nvPr/>
          </p:nvSpPr>
          <p:spPr bwMode="auto">
            <a:xfrm>
              <a:off x="1392" y="1406"/>
              <a:ext cx="21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800" b="1">
                  <a:solidFill>
                    <a:srgbClr val="008000"/>
                  </a:solidFill>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p>
          </p:txBody>
        </p:sp>
        <p:sp>
          <p:nvSpPr>
            <p:cNvPr id="17474" name="Line 38"/>
            <p:cNvSpPr>
              <a:spLocks noChangeShapeType="1"/>
            </p:cNvSpPr>
            <p:nvPr/>
          </p:nvSpPr>
          <p:spPr bwMode="auto">
            <a:xfrm flipH="1">
              <a:off x="979" y="1708"/>
              <a:ext cx="349"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17475" name="Line 39"/>
            <p:cNvSpPr>
              <a:spLocks noChangeShapeType="1"/>
            </p:cNvSpPr>
            <p:nvPr/>
          </p:nvSpPr>
          <p:spPr bwMode="auto">
            <a:xfrm flipH="1">
              <a:off x="1402" y="1704"/>
              <a:ext cx="349"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17476" name="Line 40"/>
            <p:cNvSpPr>
              <a:spLocks noChangeShapeType="1"/>
            </p:cNvSpPr>
            <p:nvPr/>
          </p:nvSpPr>
          <p:spPr bwMode="auto">
            <a:xfrm flipH="1">
              <a:off x="2016" y="1708"/>
              <a:ext cx="182"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17477" name="Line 41"/>
            <p:cNvSpPr>
              <a:spLocks noChangeShapeType="1"/>
            </p:cNvSpPr>
            <p:nvPr/>
          </p:nvSpPr>
          <p:spPr bwMode="auto">
            <a:xfrm flipH="1">
              <a:off x="2605" y="1697"/>
              <a:ext cx="174"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17478" name="Line 42"/>
            <p:cNvSpPr>
              <a:spLocks noChangeShapeType="1"/>
            </p:cNvSpPr>
            <p:nvPr/>
          </p:nvSpPr>
          <p:spPr bwMode="auto">
            <a:xfrm flipV="1">
              <a:off x="1187" y="1359"/>
              <a:ext cx="350" cy="0"/>
            </a:xfrm>
            <a:prstGeom prst="line">
              <a:avLst/>
            </a:prstGeom>
            <a:noFill/>
            <a:ln w="25400">
              <a:solidFill>
                <a:srgbClr val="FF0000"/>
              </a:solidFill>
              <a:round/>
              <a:headEnd/>
              <a:tailEnd type="stealth"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17479" name="Line 43"/>
            <p:cNvSpPr>
              <a:spLocks noChangeShapeType="1"/>
            </p:cNvSpPr>
            <p:nvPr/>
          </p:nvSpPr>
          <p:spPr bwMode="auto">
            <a:xfrm flipV="1">
              <a:off x="2197" y="1349"/>
              <a:ext cx="350" cy="0"/>
            </a:xfrm>
            <a:prstGeom prst="line">
              <a:avLst/>
            </a:prstGeom>
            <a:noFill/>
            <a:ln w="25400">
              <a:solidFill>
                <a:srgbClr val="FF0000"/>
              </a:solidFill>
              <a:round/>
              <a:headEnd/>
              <a:tailEnd type="stealth"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17480" name="Line 44"/>
            <p:cNvSpPr>
              <a:spLocks noChangeShapeType="1"/>
            </p:cNvSpPr>
            <p:nvPr/>
          </p:nvSpPr>
          <p:spPr bwMode="auto">
            <a:xfrm flipH="1" flipV="1">
              <a:off x="1192" y="2066"/>
              <a:ext cx="350" cy="0"/>
            </a:xfrm>
            <a:prstGeom prst="line">
              <a:avLst/>
            </a:prstGeom>
            <a:noFill/>
            <a:ln w="25400">
              <a:solidFill>
                <a:srgbClr val="FF0000"/>
              </a:solidFill>
              <a:round/>
              <a:headEnd/>
              <a:tailEnd type="stealth"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17481" name="Line 45"/>
            <p:cNvSpPr>
              <a:spLocks noChangeShapeType="1"/>
            </p:cNvSpPr>
            <p:nvPr/>
          </p:nvSpPr>
          <p:spPr bwMode="auto">
            <a:xfrm flipH="1" flipV="1">
              <a:off x="2202" y="2056"/>
              <a:ext cx="350" cy="0"/>
            </a:xfrm>
            <a:prstGeom prst="line">
              <a:avLst/>
            </a:prstGeom>
            <a:noFill/>
            <a:ln w="25400">
              <a:solidFill>
                <a:srgbClr val="FF0000"/>
              </a:solidFill>
              <a:round/>
              <a:headEnd/>
              <a:tailEnd type="stealth"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17482" name="Text Box 46"/>
            <p:cNvSpPr txBox="1">
              <a:spLocks noChangeArrowheads="1"/>
            </p:cNvSpPr>
            <p:nvPr/>
          </p:nvSpPr>
          <p:spPr bwMode="auto">
            <a:xfrm>
              <a:off x="841" y="1161"/>
              <a:ext cx="335"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a:solidFill>
                    <a:srgbClr val="FF0000"/>
                  </a:solidFill>
                  <a:latin typeface="Arial" panose="020B0604020202020204" pitchFamily="34" charset="0"/>
                </a:rPr>
                <a:t>+ </a:t>
              </a:r>
              <a:r>
                <a:rPr lang="es-ES" sz="2400">
                  <a:solidFill>
                    <a:srgbClr val="FF0000"/>
                  </a:solidFill>
                  <a:latin typeface="Arial" panose="020B0604020202020204" pitchFamily="34" charset="0"/>
                  <a:sym typeface="Symbol" panose="05050102010706020507" pitchFamily="18" charset="2"/>
                </a:rPr>
                <a:t></a:t>
              </a:r>
            </a:p>
          </p:txBody>
        </p:sp>
        <p:sp>
          <p:nvSpPr>
            <p:cNvPr id="17483" name="Text Box 47"/>
            <p:cNvSpPr txBox="1">
              <a:spLocks noChangeArrowheads="1"/>
            </p:cNvSpPr>
            <p:nvPr/>
          </p:nvSpPr>
          <p:spPr bwMode="auto">
            <a:xfrm>
              <a:off x="1538" y="1873"/>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a:solidFill>
                    <a:srgbClr val="FF0000"/>
                  </a:solidFill>
                  <a:latin typeface="Arial" panose="020B0604020202020204" pitchFamily="34" charset="0"/>
                  <a:sym typeface="Symbol" panose="05050102010706020507" pitchFamily="18" charset="2"/>
                </a:rPr>
                <a:t></a:t>
              </a:r>
              <a:r>
                <a:rPr lang="es-ES" sz="2000">
                  <a:solidFill>
                    <a:srgbClr val="FF0000"/>
                  </a:solidFill>
                  <a:latin typeface="Arial" panose="020B0604020202020204" pitchFamily="34" charset="0"/>
                </a:rPr>
                <a:t> </a:t>
              </a:r>
              <a:r>
                <a:rPr lang="es-ES" sz="2400">
                  <a:solidFill>
                    <a:srgbClr val="FF0000"/>
                  </a:solidFill>
                  <a:latin typeface="Arial" panose="020B0604020202020204" pitchFamily="34" charset="0"/>
                  <a:sym typeface="Symbol" panose="05050102010706020507" pitchFamily="18" charset="2"/>
                </a:rPr>
                <a:t></a:t>
              </a:r>
            </a:p>
          </p:txBody>
        </p:sp>
        <p:sp>
          <p:nvSpPr>
            <p:cNvPr id="17484" name="Text Box 48"/>
            <p:cNvSpPr txBox="1">
              <a:spLocks noChangeArrowheads="1"/>
            </p:cNvSpPr>
            <p:nvPr/>
          </p:nvSpPr>
          <p:spPr bwMode="auto">
            <a:xfrm>
              <a:off x="1818" y="1196"/>
              <a:ext cx="35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a:solidFill>
                    <a:srgbClr val="FF0000"/>
                  </a:solidFill>
                  <a:latin typeface="Arial" panose="020B0604020202020204" pitchFamily="34" charset="0"/>
                </a:rPr>
                <a:t>+ V</a:t>
              </a:r>
            </a:p>
          </p:txBody>
        </p:sp>
        <p:sp>
          <p:nvSpPr>
            <p:cNvPr id="17485" name="Text Box 49"/>
            <p:cNvSpPr txBox="1">
              <a:spLocks noChangeArrowheads="1"/>
            </p:cNvSpPr>
            <p:nvPr/>
          </p:nvSpPr>
          <p:spPr bwMode="auto">
            <a:xfrm>
              <a:off x="2558" y="1901"/>
              <a:ext cx="353"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a:solidFill>
                    <a:srgbClr val="FF0000"/>
                  </a:solidFill>
                  <a:latin typeface="Arial" panose="020B0604020202020204" pitchFamily="34" charset="0"/>
                  <a:sym typeface="Symbol" panose="05050102010706020507" pitchFamily="18" charset="2"/>
                </a:rPr>
                <a:t></a:t>
              </a:r>
              <a:r>
                <a:rPr lang="es-ES" sz="2000">
                  <a:solidFill>
                    <a:srgbClr val="FF0000"/>
                  </a:solidFill>
                  <a:latin typeface="Arial" panose="020B0604020202020204" pitchFamily="34" charset="0"/>
                </a:rPr>
                <a:t> V</a:t>
              </a:r>
            </a:p>
          </p:txBody>
        </p:sp>
        <p:sp>
          <p:nvSpPr>
            <p:cNvPr id="17486" name="Line 50"/>
            <p:cNvSpPr>
              <a:spLocks noChangeShapeType="1"/>
            </p:cNvSpPr>
            <p:nvPr/>
          </p:nvSpPr>
          <p:spPr bwMode="auto">
            <a:xfrm flipH="1">
              <a:off x="2932" y="1707"/>
              <a:ext cx="548"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17487" name="Text Box 51"/>
            <p:cNvSpPr txBox="1">
              <a:spLocks noChangeArrowheads="1"/>
            </p:cNvSpPr>
            <p:nvPr/>
          </p:nvSpPr>
          <p:spPr bwMode="auto">
            <a:xfrm>
              <a:off x="2945" y="1401"/>
              <a:ext cx="49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a:solidFill>
                    <a:srgbClr val="FF0000"/>
                  </a:solidFill>
                  <a:latin typeface="Arial" panose="020B0604020202020204" pitchFamily="34" charset="0"/>
                  <a:sym typeface="Symbol" panose="05050102010706020507" pitchFamily="18" charset="2"/>
                </a:rPr>
                <a:t></a:t>
              </a:r>
              <a:r>
                <a:rPr lang="es-ES" sz="2000">
                  <a:solidFill>
                    <a:srgbClr val="FF0000"/>
                  </a:solidFill>
                  <a:latin typeface="Arial" panose="020B0604020202020204" pitchFamily="34" charset="0"/>
                </a:rPr>
                <a:t>V = 0</a:t>
              </a:r>
            </a:p>
          </p:txBody>
        </p:sp>
        <p:grpSp>
          <p:nvGrpSpPr>
            <p:cNvPr id="17488" name="Group 163"/>
            <p:cNvGrpSpPr>
              <a:grpSpLocks/>
            </p:cNvGrpSpPr>
            <p:nvPr/>
          </p:nvGrpSpPr>
          <p:grpSpPr bwMode="auto">
            <a:xfrm>
              <a:off x="2199" y="1562"/>
              <a:ext cx="395" cy="269"/>
              <a:chOff x="2214" y="9158"/>
              <a:chExt cx="1080" cy="360"/>
            </a:xfrm>
          </p:grpSpPr>
          <p:grpSp>
            <p:nvGrpSpPr>
              <p:cNvPr id="17492" name="Group 164"/>
              <p:cNvGrpSpPr>
                <a:grpSpLocks/>
              </p:cNvGrpSpPr>
              <p:nvPr/>
            </p:nvGrpSpPr>
            <p:grpSpPr bwMode="auto">
              <a:xfrm>
                <a:off x="2574" y="9158"/>
                <a:ext cx="360" cy="360"/>
                <a:chOff x="2214" y="9158"/>
                <a:chExt cx="360" cy="360"/>
              </a:xfrm>
            </p:grpSpPr>
            <p:sp>
              <p:nvSpPr>
                <p:cNvPr id="17501" name="Line 165"/>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s-ES"/>
                </a:p>
              </p:txBody>
            </p:sp>
            <p:sp>
              <p:nvSpPr>
                <p:cNvPr id="17502" name="Line 166"/>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s-ES"/>
                </a:p>
              </p:txBody>
            </p:sp>
            <p:sp>
              <p:nvSpPr>
                <p:cNvPr id="17503" name="Line 167"/>
                <p:cNvSpPr>
                  <a:spLocks noChangeShapeType="1"/>
                </p:cNvSpPr>
                <p:nvPr/>
              </p:nvSpPr>
              <p:spPr bwMode="auto">
                <a:xfrm>
                  <a:off x="2214" y="9338"/>
                  <a:ext cx="180" cy="1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s-ES"/>
                </a:p>
              </p:txBody>
            </p:sp>
          </p:grpSp>
          <p:grpSp>
            <p:nvGrpSpPr>
              <p:cNvPr id="17493" name="Group 168"/>
              <p:cNvGrpSpPr>
                <a:grpSpLocks/>
              </p:cNvGrpSpPr>
              <p:nvPr/>
            </p:nvGrpSpPr>
            <p:grpSpPr bwMode="auto">
              <a:xfrm>
                <a:off x="2934" y="9158"/>
                <a:ext cx="360" cy="360"/>
                <a:chOff x="2214" y="9158"/>
                <a:chExt cx="360" cy="360"/>
              </a:xfrm>
            </p:grpSpPr>
            <p:sp>
              <p:nvSpPr>
                <p:cNvPr id="17498" name="Line 169"/>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s-ES"/>
                </a:p>
              </p:txBody>
            </p:sp>
            <p:sp>
              <p:nvSpPr>
                <p:cNvPr id="17499" name="Line 170"/>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s-ES"/>
                </a:p>
              </p:txBody>
            </p:sp>
            <p:sp>
              <p:nvSpPr>
                <p:cNvPr id="17500" name="Line 171"/>
                <p:cNvSpPr>
                  <a:spLocks noChangeShapeType="1"/>
                </p:cNvSpPr>
                <p:nvPr/>
              </p:nvSpPr>
              <p:spPr bwMode="auto">
                <a:xfrm>
                  <a:off x="2214" y="9338"/>
                  <a:ext cx="180" cy="1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s-ES"/>
                </a:p>
              </p:txBody>
            </p:sp>
          </p:grpSp>
          <p:grpSp>
            <p:nvGrpSpPr>
              <p:cNvPr id="17494" name="Group 172"/>
              <p:cNvGrpSpPr>
                <a:grpSpLocks/>
              </p:cNvGrpSpPr>
              <p:nvPr/>
            </p:nvGrpSpPr>
            <p:grpSpPr bwMode="auto">
              <a:xfrm>
                <a:off x="2214" y="9158"/>
                <a:ext cx="360" cy="360"/>
                <a:chOff x="2214" y="9158"/>
                <a:chExt cx="360" cy="360"/>
              </a:xfrm>
            </p:grpSpPr>
            <p:sp>
              <p:nvSpPr>
                <p:cNvPr id="17495" name="Line 173"/>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s-ES"/>
                </a:p>
              </p:txBody>
            </p:sp>
            <p:sp>
              <p:nvSpPr>
                <p:cNvPr id="17496" name="Line 174"/>
                <p:cNvSpPr>
                  <a:spLocks noChangeShapeType="1"/>
                </p:cNvSpPr>
                <p:nvPr/>
              </p:nvSpPr>
              <p:spPr bwMode="auto">
                <a:xfrm>
                  <a:off x="2394" y="9158"/>
                  <a:ext cx="180" cy="1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s-ES"/>
                </a:p>
              </p:txBody>
            </p:sp>
            <p:sp>
              <p:nvSpPr>
                <p:cNvPr id="17497" name="Line 175"/>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s-ES"/>
                </a:p>
              </p:txBody>
            </p:sp>
          </p:grpSp>
        </p:grpSp>
        <p:sp>
          <p:nvSpPr>
            <p:cNvPr id="17489" name="Text Box 176"/>
            <p:cNvSpPr txBox="1">
              <a:spLocks noChangeArrowheads="1"/>
            </p:cNvSpPr>
            <p:nvPr/>
          </p:nvSpPr>
          <p:spPr bwMode="auto">
            <a:xfrm>
              <a:off x="1891" y="1389"/>
              <a:ext cx="189"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3333FF"/>
                  </a:solidFill>
                  <a:latin typeface="Comic Sans MS" panose="030F0702030302020204" pitchFamily="66" charset="0"/>
                </a:rPr>
                <a:t>I</a:t>
              </a:r>
            </a:p>
          </p:txBody>
        </p:sp>
        <p:sp>
          <p:nvSpPr>
            <p:cNvPr id="17490" name="Line 177"/>
            <p:cNvSpPr>
              <a:spLocks noChangeShapeType="1"/>
            </p:cNvSpPr>
            <p:nvPr/>
          </p:nvSpPr>
          <p:spPr bwMode="auto">
            <a:xfrm flipV="1">
              <a:off x="2019" y="1707"/>
              <a:ext cx="136" cy="0"/>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17491" name="Text Box 192"/>
            <p:cNvSpPr txBox="1">
              <a:spLocks noChangeArrowheads="1"/>
            </p:cNvSpPr>
            <p:nvPr/>
          </p:nvSpPr>
          <p:spPr bwMode="auto">
            <a:xfrm>
              <a:off x="908" y="838"/>
              <a:ext cx="1856" cy="338"/>
            </a:xfrm>
            <a:prstGeom prst="rect">
              <a:avLst/>
            </a:prstGeom>
            <a:solidFill>
              <a:srgbClr val="FFCC99"/>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VALOR DE CAÍDAS</a:t>
              </a:r>
            </a:p>
          </p:txBody>
        </p:sp>
      </p:grpSp>
      <p:grpSp>
        <p:nvGrpSpPr>
          <p:cNvPr id="164" name="Grupo 163"/>
          <p:cNvGrpSpPr>
            <a:grpSpLocks/>
          </p:cNvGrpSpPr>
          <p:nvPr/>
        </p:nvGrpSpPr>
        <p:grpSpPr bwMode="auto">
          <a:xfrm>
            <a:off x="2961894" y="5816096"/>
            <a:ext cx="771397" cy="881063"/>
            <a:chOff x="7273208" y="2949906"/>
            <a:chExt cx="770440" cy="881427"/>
          </a:xfrm>
        </p:grpSpPr>
        <p:cxnSp>
          <p:nvCxnSpPr>
            <p:cNvPr id="17465" name="Conector recto de flecha 165"/>
            <p:cNvCxnSpPr>
              <a:cxnSpLocks noChangeShapeType="1"/>
            </p:cNvCxnSpPr>
            <p:nvPr/>
          </p:nvCxnSpPr>
          <p:spPr bwMode="auto">
            <a:xfrm flipV="1">
              <a:off x="7273208" y="3306934"/>
              <a:ext cx="445937" cy="524399"/>
            </a:xfrm>
            <a:prstGeom prst="straightConnector1">
              <a:avLst/>
            </a:prstGeom>
            <a:noFill/>
            <a:ln w="25400" algn="ctr">
              <a:solidFill>
                <a:srgbClr val="FF0000"/>
              </a:solidFill>
              <a:round/>
              <a:headEnd/>
              <a:tailEnd type="triangle" w="lg" len="lg"/>
            </a:ln>
            <a:extLst>
              <a:ext uri="{909E8E84-426E-40DD-AFC4-6F175D3DCCD1}">
                <a14:hiddenFill xmlns:a14="http://schemas.microsoft.com/office/drawing/2010/main">
                  <a:noFill/>
                </a14:hiddenFill>
              </a:ext>
            </a:extLst>
          </p:spPr>
        </p:cxnSp>
        <p:sp>
          <p:nvSpPr>
            <p:cNvPr id="17466" name="CuadroTexto 166"/>
            <p:cNvSpPr txBox="1">
              <a:spLocks noChangeArrowheads="1"/>
            </p:cNvSpPr>
            <p:nvPr/>
          </p:nvSpPr>
          <p:spPr bwMode="auto">
            <a:xfrm>
              <a:off x="7687902" y="2949906"/>
              <a:ext cx="355746" cy="461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s-ES" sz="2400">
                  <a:solidFill>
                    <a:srgbClr val="FF0000"/>
                  </a:solidFill>
                </a:rPr>
                <a:t>0</a:t>
              </a:r>
            </a:p>
          </p:txBody>
        </p:sp>
      </p:grpSp>
      <p:sp>
        <p:nvSpPr>
          <p:cNvPr id="166" name="CuadroTexto 161"/>
          <p:cNvSpPr txBox="1">
            <a:spLocks noChangeArrowheads="1"/>
          </p:cNvSpPr>
          <p:nvPr/>
        </p:nvSpPr>
        <p:spPr bwMode="auto">
          <a:xfrm>
            <a:off x="8350211" y="4136911"/>
            <a:ext cx="172515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s-ES" sz="2400" dirty="0">
                <a:solidFill>
                  <a:srgbClr val="FF0000"/>
                </a:solidFill>
              </a:rPr>
              <a:t>en       en</a:t>
            </a:r>
          </a:p>
          <a:p>
            <a:r>
              <a:rPr lang="es-ES" sz="2400" dirty="0" err="1">
                <a:solidFill>
                  <a:srgbClr val="FF0000"/>
                </a:solidFill>
              </a:rPr>
              <a:t>resist</a:t>
            </a:r>
            <a:r>
              <a:rPr lang="es-ES" sz="2400" dirty="0">
                <a:solidFill>
                  <a:srgbClr val="FF0000"/>
                </a:solidFill>
              </a:rPr>
              <a:t>. pilas</a:t>
            </a:r>
          </a:p>
        </p:txBody>
      </p:sp>
      <p:sp>
        <p:nvSpPr>
          <p:cNvPr id="168" name="Text Box 102">
            <a:extLst>
              <a:ext uri="{FF2B5EF4-FFF2-40B4-BE49-F238E27FC236}">
                <a16:creationId xmlns:a16="http://schemas.microsoft.com/office/drawing/2014/main" id="{112C720D-FF06-42CC-8FDF-3AEDF6D38BB0}"/>
              </a:ext>
            </a:extLst>
          </p:cNvPr>
          <p:cNvSpPr txBox="1">
            <a:spLocks noChangeArrowheads="1"/>
          </p:cNvSpPr>
          <p:nvPr/>
        </p:nvSpPr>
        <p:spPr bwMode="auto">
          <a:xfrm>
            <a:off x="5765505" y="336571"/>
            <a:ext cx="3280363" cy="536549"/>
          </a:xfrm>
          <a:prstGeom prst="rect">
            <a:avLst/>
          </a:prstGeom>
          <a:solidFill>
            <a:schemeClr val="bg2">
              <a:lumMod val="60000"/>
              <a:lumOff val="40000"/>
            </a:schemeClr>
          </a:solidFill>
          <a:ln>
            <a:noFill/>
          </a:ln>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r>
              <a:rPr lang="es-ES" sz="2400">
                <a:latin typeface="Arial" panose="020B0604020202020204" pitchFamily="34" charset="0"/>
              </a:rPr>
              <a:t>Interruptores Cerrados</a:t>
            </a:r>
          </a:p>
        </p:txBody>
      </p:sp>
      <p:sp>
        <p:nvSpPr>
          <p:cNvPr id="169" name="Rectangle 26">
            <a:extLst>
              <a:ext uri="{FF2B5EF4-FFF2-40B4-BE49-F238E27FC236}">
                <a16:creationId xmlns:a16="http://schemas.microsoft.com/office/drawing/2014/main" id="{5A921550-BBE5-4938-96B1-0F5B6A49B38C}"/>
              </a:ext>
            </a:extLst>
          </p:cNvPr>
          <p:cNvSpPr>
            <a:spLocks noChangeArrowheads="1"/>
          </p:cNvSpPr>
          <p:nvPr/>
        </p:nvSpPr>
        <p:spPr bwMode="auto">
          <a:xfrm>
            <a:off x="1759961" y="6208201"/>
            <a:ext cx="187635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46800" rIns="90000" bIns="46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_tradnl" sz="24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 + V</a:t>
            </a:r>
            <a:r>
              <a:rPr lang="es-ES_tradnl" sz="2400" baseline="-25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3</a:t>
            </a:r>
            <a:r>
              <a:rPr lang="es-ES_tradnl" sz="24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 + V</a:t>
            </a:r>
            <a:r>
              <a:rPr lang="es-ES_tradnl" sz="2400" baseline="-25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4</a:t>
            </a:r>
            <a:r>
              <a:rPr lang="es-ES_tradnl" sz="24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endParaRPr lang="es-ES" sz="24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endParaRPr>
          </a:p>
        </p:txBody>
      </p:sp>
      <p:sp>
        <p:nvSpPr>
          <p:cNvPr id="170" name="Rectangle 26">
            <a:extLst>
              <a:ext uri="{FF2B5EF4-FFF2-40B4-BE49-F238E27FC236}">
                <a16:creationId xmlns:a16="http://schemas.microsoft.com/office/drawing/2014/main" id="{4962307F-6306-4FCC-A33D-920DBDC8E9E4}"/>
              </a:ext>
            </a:extLst>
          </p:cNvPr>
          <p:cNvSpPr>
            <a:spLocks noChangeArrowheads="1"/>
          </p:cNvSpPr>
          <p:nvPr/>
        </p:nvSpPr>
        <p:spPr bwMode="auto">
          <a:xfrm>
            <a:off x="3472917" y="6208201"/>
            <a:ext cx="1157224"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46800" rIns="90000" bIns="46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_tradnl" sz="24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 + V</a:t>
            </a:r>
            <a:r>
              <a:rPr lang="es-ES_tradnl" sz="2400" baseline="-25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2</a:t>
            </a:r>
            <a:r>
              <a:rPr lang="es-ES_tradnl" sz="24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 </a:t>
            </a:r>
            <a:endParaRPr lang="es-ES" sz="24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endParaRPr>
          </a:p>
        </p:txBody>
      </p:sp>
      <p:sp>
        <p:nvSpPr>
          <p:cNvPr id="171" name="Rectangle 26">
            <a:extLst>
              <a:ext uri="{FF2B5EF4-FFF2-40B4-BE49-F238E27FC236}">
                <a16:creationId xmlns:a16="http://schemas.microsoft.com/office/drawing/2014/main" id="{3B880439-3F9D-4A81-80D3-3F903D0BC5DC}"/>
              </a:ext>
            </a:extLst>
          </p:cNvPr>
          <p:cNvSpPr>
            <a:spLocks noChangeArrowheads="1"/>
          </p:cNvSpPr>
          <p:nvPr/>
        </p:nvSpPr>
        <p:spPr bwMode="auto">
          <a:xfrm>
            <a:off x="4457465" y="6156135"/>
            <a:ext cx="352425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46800" rIns="90000" bIns="46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_tradnl" sz="24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  V</a:t>
            </a:r>
            <a:r>
              <a:rPr lang="es-ES_tradnl" sz="2400" baseline="-25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1</a:t>
            </a:r>
            <a:r>
              <a:rPr lang="es-ES_tradnl" sz="24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 + </a:t>
            </a:r>
            <a:r>
              <a:rPr lang="es-ES_tradnl" sz="28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s-ES_tradnl" sz="24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 =  R</a:t>
            </a:r>
            <a:r>
              <a:rPr lang="es-ES_tradnl" sz="2400" baseline="-25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1</a:t>
            </a:r>
            <a:r>
              <a:rPr lang="es-ES_tradnl" sz="24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 </a:t>
            </a:r>
            <a:r>
              <a:rPr lang="es-ES_tradnl" sz="2400" dirty="0">
                <a:latin typeface="Comic Sans MS" panose="030F0702030302020204" pitchFamily="66" charset="0"/>
                <a:ea typeface="Times New Roman" panose="02020603050405020304" pitchFamily="18" charset="0"/>
                <a:cs typeface="Arial" panose="020B0604020202020204" pitchFamily="34" charset="0"/>
                <a:sym typeface="Symbol" panose="05050102010706020507" pitchFamily="18" charset="2"/>
              </a:rPr>
              <a:t>I</a:t>
            </a:r>
            <a:r>
              <a:rPr lang="es-ES_tradnl" sz="2400" baseline="-250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1</a:t>
            </a:r>
            <a:r>
              <a:rPr lang="es-ES_tradnl" sz="24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 + </a:t>
            </a:r>
            <a:r>
              <a:rPr lang="es-ES_tradnl" sz="28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s-ES_tradnl" sz="24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  </a:t>
            </a:r>
            <a:endParaRPr lang="es-ES" sz="2400"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endParaRPr>
          </a:p>
        </p:txBody>
      </p:sp>
      <p:grpSp>
        <p:nvGrpSpPr>
          <p:cNvPr id="8" name="Grupo 7">
            <a:extLst>
              <a:ext uri="{FF2B5EF4-FFF2-40B4-BE49-F238E27FC236}">
                <a16:creationId xmlns:a16="http://schemas.microsoft.com/office/drawing/2014/main" id="{23551743-844A-4314-8694-A7C43DC669CA}"/>
              </a:ext>
            </a:extLst>
          </p:cNvPr>
          <p:cNvGrpSpPr/>
          <p:nvPr/>
        </p:nvGrpSpPr>
        <p:grpSpPr>
          <a:xfrm>
            <a:off x="7263813" y="3351185"/>
            <a:ext cx="1009754" cy="1717848"/>
            <a:chOff x="7263813" y="3351185"/>
            <a:chExt cx="1009754" cy="1717848"/>
          </a:xfrm>
        </p:grpSpPr>
        <p:grpSp>
          <p:nvGrpSpPr>
            <p:cNvPr id="158" name="Grupo 157"/>
            <p:cNvGrpSpPr>
              <a:grpSpLocks/>
            </p:cNvGrpSpPr>
            <p:nvPr/>
          </p:nvGrpSpPr>
          <p:grpSpPr bwMode="auto">
            <a:xfrm>
              <a:off x="7273861" y="3351185"/>
              <a:ext cx="770510" cy="1162998"/>
              <a:chOff x="7273208" y="2949906"/>
              <a:chExt cx="771201" cy="1163399"/>
            </a:xfrm>
          </p:grpSpPr>
          <p:grpSp>
            <p:nvGrpSpPr>
              <p:cNvPr id="17467" name="Grupo 158"/>
              <p:cNvGrpSpPr>
                <a:grpSpLocks/>
              </p:cNvGrpSpPr>
              <p:nvPr/>
            </p:nvGrpSpPr>
            <p:grpSpPr bwMode="auto">
              <a:xfrm>
                <a:off x="7273208" y="2949906"/>
                <a:ext cx="771201" cy="881427"/>
                <a:chOff x="7273208" y="2949906"/>
                <a:chExt cx="771201" cy="881427"/>
              </a:xfrm>
            </p:grpSpPr>
            <p:cxnSp>
              <p:nvCxnSpPr>
                <p:cNvPr id="17469" name="Conector recto de flecha 160"/>
                <p:cNvCxnSpPr>
                  <a:cxnSpLocks noChangeShapeType="1"/>
                </p:cNvCxnSpPr>
                <p:nvPr/>
              </p:nvCxnSpPr>
              <p:spPr bwMode="auto">
                <a:xfrm flipV="1">
                  <a:off x="7273208" y="3306934"/>
                  <a:ext cx="445937" cy="524399"/>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sp>
              <p:nvSpPr>
                <p:cNvPr id="17470" name="CuadroTexto 161"/>
                <p:cNvSpPr txBox="1">
                  <a:spLocks noChangeArrowheads="1"/>
                </p:cNvSpPr>
                <p:nvPr/>
              </p:nvSpPr>
              <p:spPr bwMode="auto">
                <a:xfrm>
                  <a:off x="7687902" y="2949906"/>
                  <a:ext cx="356507" cy="46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s-ES" sz="2400">
                      <a:solidFill>
                        <a:srgbClr val="FF0000"/>
                      </a:solidFill>
                    </a:rPr>
                    <a:t>0</a:t>
                  </a:r>
                </a:p>
              </p:txBody>
            </p:sp>
          </p:grpSp>
          <p:sp>
            <p:nvSpPr>
              <p:cNvPr id="17468" name="CuadroTexto 159"/>
              <p:cNvSpPr txBox="1">
                <a:spLocks noChangeArrowheads="1"/>
              </p:cNvSpPr>
              <p:nvPr/>
            </p:nvSpPr>
            <p:spPr bwMode="auto">
              <a:xfrm>
                <a:off x="7538052" y="3651481"/>
                <a:ext cx="372552" cy="46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s-ES" sz="2400">
                    <a:solidFill>
                      <a:srgbClr val="FF0000"/>
                    </a:solidFill>
                  </a:rPr>
                  <a:t>T</a:t>
                </a:r>
              </a:p>
            </p:txBody>
          </p:sp>
        </p:grpSp>
        <p:cxnSp>
          <p:nvCxnSpPr>
            <p:cNvPr id="7" name="Conector recto 6">
              <a:extLst>
                <a:ext uri="{FF2B5EF4-FFF2-40B4-BE49-F238E27FC236}">
                  <a16:creationId xmlns:a16="http://schemas.microsoft.com/office/drawing/2014/main" id="{A4F55499-DB4B-4091-BED9-9CAB93918DCA}"/>
                </a:ext>
              </a:extLst>
            </p:cNvPr>
            <p:cNvCxnSpPr/>
            <p:nvPr/>
          </p:nvCxnSpPr>
          <p:spPr bwMode="auto">
            <a:xfrm>
              <a:off x="7263813" y="4242739"/>
              <a:ext cx="1009754" cy="826294"/>
            </a:xfrm>
            <a:prstGeom prst="line">
              <a:avLst/>
            </a:prstGeom>
            <a:noFill/>
            <a:ln w="38100" cap="flat" cmpd="sng" algn="ctr">
              <a:solidFill>
                <a:srgbClr val="FF0000"/>
              </a:solidFill>
              <a:prstDash val="solid"/>
              <a:round/>
              <a:headEnd type="none" w="med" len="med"/>
              <a:tailEnd type="none" w="lg" len="lg"/>
            </a:ln>
            <a:effectLst/>
          </p:spPr>
        </p:cxnSp>
      </p:grpSp>
    </p:spTree>
    <p:extLst>
      <p:ext uri="{BB962C8B-B14F-4D97-AF65-F5344CB8AC3E}">
        <p14:creationId xmlns:p14="http://schemas.microsoft.com/office/powerpoint/2010/main" val="972337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wipe(up)">
                                      <p:cBhvr>
                                        <p:cTn id="7" dur="500"/>
                                        <p:tgtEl>
                                          <p:spTgt spid="174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5699"/>
                                        </p:tgtEl>
                                        <p:attrNameLst>
                                          <p:attrName>style.visibility</p:attrName>
                                        </p:attrNameLst>
                                      </p:cBhvr>
                                      <p:to>
                                        <p:strVal val="visible"/>
                                      </p:to>
                                    </p:set>
                                    <p:animEffect transition="in" filter="wipe(up)">
                                      <p:cBhvr>
                                        <p:cTn id="12" dur="500"/>
                                        <p:tgtEl>
                                          <p:spTgt spid="6569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strips(upRight)">
                                      <p:cBhvr>
                                        <p:cTn id="17" dur="500"/>
                                        <p:tgtEl>
                                          <p:spTgt spid="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5651"/>
                                        </p:tgtEl>
                                        <p:attrNameLst>
                                          <p:attrName>style.visibility</p:attrName>
                                        </p:attrNameLst>
                                      </p:cBhvr>
                                      <p:to>
                                        <p:strVal val="visible"/>
                                      </p:to>
                                    </p:set>
                                    <p:animEffect transition="in" filter="wipe(up)">
                                      <p:cBhvr>
                                        <p:cTn id="22" dur="500"/>
                                        <p:tgtEl>
                                          <p:spTgt spid="6565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66"/>
                                        </p:tgtEl>
                                        <p:attrNameLst>
                                          <p:attrName>style.visibility</p:attrName>
                                        </p:attrNameLst>
                                      </p:cBhvr>
                                      <p:to>
                                        <p:strVal val="visible"/>
                                      </p:to>
                                    </p:set>
                                    <p:animEffect transition="in" filter="wipe(up)">
                                      <p:cBhvr>
                                        <p:cTn id="27" dur="500"/>
                                        <p:tgtEl>
                                          <p:spTgt spid="16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74130"/>
                                        </p:tgtEl>
                                        <p:attrNameLst>
                                          <p:attrName>style.visibility</p:attrName>
                                        </p:attrNameLst>
                                      </p:cBhvr>
                                      <p:to>
                                        <p:strVal val="visible"/>
                                      </p:to>
                                    </p:set>
                                    <p:animEffect transition="in" filter="wipe(left)">
                                      <p:cBhvr>
                                        <p:cTn id="37" dur="500"/>
                                        <p:tgtEl>
                                          <p:spTgt spid="47413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down)">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74294"/>
                                        </p:tgtEl>
                                        <p:attrNameLst>
                                          <p:attrName>style.visibility</p:attrName>
                                        </p:attrNameLst>
                                      </p:cBhvr>
                                      <p:to>
                                        <p:strVal val="visible"/>
                                      </p:to>
                                    </p:set>
                                    <p:animEffect transition="in" filter="wipe(left)">
                                      <p:cBhvr>
                                        <p:cTn id="47" dur="500"/>
                                        <p:tgtEl>
                                          <p:spTgt spid="47429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74296"/>
                                        </p:tgtEl>
                                        <p:attrNameLst>
                                          <p:attrName>style.visibility</p:attrName>
                                        </p:attrNameLst>
                                      </p:cBhvr>
                                      <p:to>
                                        <p:strVal val="visible"/>
                                      </p:to>
                                    </p:set>
                                    <p:animEffect transition="in" filter="wipe(left)">
                                      <p:cBhvr>
                                        <p:cTn id="52" dur="500"/>
                                        <p:tgtEl>
                                          <p:spTgt spid="47429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74295"/>
                                        </p:tgtEl>
                                        <p:attrNameLst>
                                          <p:attrName>style.visibility</p:attrName>
                                        </p:attrNameLst>
                                      </p:cBhvr>
                                      <p:to>
                                        <p:strVal val="visible"/>
                                      </p:to>
                                    </p:set>
                                    <p:animEffect transition="in" filter="wipe(left)">
                                      <p:cBhvr>
                                        <p:cTn id="57" dur="500"/>
                                        <p:tgtEl>
                                          <p:spTgt spid="474295"/>
                                        </p:tgtEl>
                                      </p:cBhvr>
                                    </p:animEffect>
                                  </p:childTnLst>
                                </p:cTn>
                              </p:par>
                            </p:childTnLst>
                          </p:cTn>
                        </p:par>
                      </p:childTnLst>
                    </p:cTn>
                  </p:par>
                  <p:par>
                    <p:cTn id="58" fill="hold">
                      <p:stCondLst>
                        <p:cond delay="indefinite"/>
                      </p:stCondLst>
                      <p:childTnLst>
                        <p:par>
                          <p:cTn id="59" fill="hold" nodeType="after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7510"/>
                                        </p:tgtEl>
                                        <p:attrNameLst>
                                          <p:attrName>style.visibility</p:attrName>
                                        </p:attrNameLst>
                                      </p:cBhvr>
                                      <p:to>
                                        <p:strVal val="visible"/>
                                      </p:to>
                                    </p:set>
                                    <p:animEffect transition="in" filter="wipe(left)">
                                      <p:cBhvr>
                                        <p:cTn id="62" dur="500"/>
                                        <p:tgtEl>
                                          <p:spTgt spid="1751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69"/>
                                        </p:tgtEl>
                                        <p:attrNameLst>
                                          <p:attrName>style.visibility</p:attrName>
                                        </p:attrNameLst>
                                      </p:cBhvr>
                                      <p:to>
                                        <p:strVal val="visible"/>
                                      </p:to>
                                    </p:set>
                                    <p:animEffect transition="in" filter="wipe(left)">
                                      <p:cBhvr>
                                        <p:cTn id="67" dur="500"/>
                                        <p:tgtEl>
                                          <p:spTgt spid="169"/>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164"/>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70"/>
                                        </p:tgtEl>
                                        <p:attrNameLst>
                                          <p:attrName>style.visibility</p:attrName>
                                        </p:attrNameLst>
                                      </p:cBhvr>
                                      <p:to>
                                        <p:strVal val="visible"/>
                                      </p:to>
                                    </p:set>
                                    <p:animEffect transition="in" filter="wipe(left)">
                                      <p:cBhvr>
                                        <p:cTn id="76" dur="500"/>
                                        <p:tgtEl>
                                          <p:spTgt spid="170"/>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71"/>
                                        </p:tgtEl>
                                        <p:attrNameLst>
                                          <p:attrName>style.visibility</p:attrName>
                                        </p:attrNameLst>
                                      </p:cBhvr>
                                      <p:to>
                                        <p:strVal val="visible"/>
                                      </p:to>
                                    </p:set>
                                    <p:animEffect transition="in" filter="wipe(left)">
                                      <p:cBhvr>
                                        <p:cTn id="81" dur="500"/>
                                        <p:tgtEl>
                                          <p:spTgt spid="171"/>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17511"/>
                                        </p:tgtEl>
                                        <p:attrNameLst>
                                          <p:attrName>style.visibility</p:attrName>
                                        </p:attrNameLst>
                                      </p:cBhvr>
                                      <p:to>
                                        <p:strVal val="visible"/>
                                      </p:to>
                                    </p:set>
                                    <p:animEffect transition="in" filter="wipe(left)">
                                      <p:cBhvr>
                                        <p:cTn id="86" dur="500"/>
                                        <p:tgtEl>
                                          <p:spTgt spid="17511"/>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17512"/>
                                        </p:tgtEl>
                                        <p:attrNameLst>
                                          <p:attrName>style.visibility</p:attrName>
                                        </p:attrNameLst>
                                      </p:cBhvr>
                                      <p:to>
                                        <p:strVal val="visible"/>
                                      </p:to>
                                    </p:set>
                                    <p:animEffect transition="in" filter="wipe(up)">
                                      <p:cBhvr>
                                        <p:cTn id="91" dur="500"/>
                                        <p:tgtEl>
                                          <p:spTgt spid="17512"/>
                                        </p:tgtEl>
                                      </p:cBhvr>
                                    </p:animEffect>
                                  </p:childTnLst>
                                </p:cTn>
                              </p:par>
                            </p:childTnLst>
                          </p:cTn>
                        </p:par>
                        <p:par>
                          <p:cTn id="92" fill="hold">
                            <p:stCondLst>
                              <p:cond delay="500"/>
                            </p:stCondLst>
                            <p:childTnLst>
                              <p:par>
                                <p:cTn id="93" presetID="9" presetClass="entr" presetSubtype="0" fill="hold" nodeType="after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dissolve">
                                      <p:cBhvr>
                                        <p:cTn id="9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nimBg="1"/>
      <p:bldP spid="474130" grpId="0" animBg="1"/>
      <p:bldP spid="17510" grpId="0"/>
      <p:bldP spid="17511" grpId="0"/>
      <p:bldP spid="17512" grpId="0"/>
      <p:bldP spid="474294" grpId="0" animBg="1"/>
      <p:bldP spid="474295" grpId="0" animBg="1"/>
      <p:bldP spid="474296" grpId="0" animBg="1"/>
      <p:bldP spid="65651" grpId="0" animBg="1"/>
      <p:bldP spid="166" grpId="0"/>
      <p:bldP spid="169" grpId="0"/>
      <p:bldP spid="170" grpId="0"/>
      <p:bldP spid="17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0101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a:extLst>
              <a:ext uri="{FF2B5EF4-FFF2-40B4-BE49-F238E27FC236}">
                <a16:creationId xmlns:a16="http://schemas.microsoft.com/office/drawing/2014/main" id="{1748590B-2C86-4E05-8125-441FEFB202BA}"/>
              </a:ext>
            </a:extLst>
          </p:cNvPr>
          <p:cNvSpPr>
            <a:spLocks noChangeArrowheads="1"/>
          </p:cNvSpPr>
          <p:nvPr/>
        </p:nvSpPr>
        <p:spPr bwMode="auto">
          <a:xfrm>
            <a:off x="1518232" y="5246933"/>
            <a:ext cx="627062" cy="4175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11" name="Rectangle 2">
            <a:extLst>
              <a:ext uri="{FF2B5EF4-FFF2-40B4-BE49-F238E27FC236}">
                <a16:creationId xmlns:a16="http://schemas.microsoft.com/office/drawing/2014/main" id="{33105897-6000-4AC6-8060-FBC602F675F2}"/>
              </a:ext>
            </a:extLst>
          </p:cNvPr>
          <p:cNvSpPr>
            <a:spLocks noChangeArrowheads="1"/>
          </p:cNvSpPr>
          <p:nvPr/>
        </p:nvSpPr>
        <p:spPr bwMode="auto">
          <a:xfrm>
            <a:off x="1506505" y="4129895"/>
            <a:ext cx="627062" cy="4175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14" name="Rectangle 25">
            <a:extLst>
              <a:ext uri="{FF2B5EF4-FFF2-40B4-BE49-F238E27FC236}">
                <a16:creationId xmlns:a16="http://schemas.microsoft.com/office/drawing/2014/main" id="{2AC22B58-3136-4293-9AF8-DBD7432FD921}"/>
              </a:ext>
            </a:extLst>
          </p:cNvPr>
          <p:cNvSpPr>
            <a:spLocks noChangeArrowheads="1"/>
          </p:cNvSpPr>
          <p:nvPr/>
        </p:nvSpPr>
        <p:spPr bwMode="auto">
          <a:xfrm>
            <a:off x="2265686" y="6266583"/>
            <a:ext cx="7956000" cy="520386"/>
          </a:xfrm>
          <a:prstGeom prst="rect">
            <a:avLst/>
          </a:prstGeom>
          <a:solidFill>
            <a:srgbClr val="FFFF99"/>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10" name="Text Box 11"/>
          <p:cNvSpPr txBox="1">
            <a:spLocks noChangeArrowheads="1"/>
          </p:cNvSpPr>
          <p:nvPr/>
        </p:nvSpPr>
        <p:spPr bwMode="auto">
          <a:xfrm>
            <a:off x="8690580" y="1689238"/>
            <a:ext cx="2059960" cy="1253402"/>
          </a:xfrm>
          <a:prstGeom prst="rect">
            <a:avLst/>
          </a:prstGeom>
          <a:solidFill>
            <a:srgbClr val="3366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108000" tIns="72000" rIns="108000" bIns="72000" anchor="ctr" anchorCtr="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eaLnBrk="1" hangingPunct="1">
              <a:spcBef>
                <a:spcPts val="0"/>
              </a:spcBef>
            </a:pPr>
            <a:r>
              <a:rPr lang="es-ES" sz="2400" dirty="0">
                <a:solidFill>
                  <a:srgbClr val="FFFFFF"/>
                </a:solidFill>
                <a:latin typeface="Trebuchet MS" panose="020B0603020202020204" pitchFamily="34" charset="0"/>
              </a:rPr>
              <a:t>T1: 04/12/20</a:t>
            </a:r>
          </a:p>
          <a:p>
            <a:pPr eaLnBrk="1" hangingPunct="1">
              <a:spcBef>
                <a:spcPts val="0"/>
              </a:spcBef>
            </a:pPr>
            <a:r>
              <a:rPr lang="es-ES" sz="2400" dirty="0">
                <a:solidFill>
                  <a:srgbClr val="FFFFFF"/>
                </a:solidFill>
                <a:latin typeface="Trebuchet MS" panose="020B0603020202020204" pitchFamily="34" charset="0"/>
              </a:rPr>
              <a:t>T2: 02/12/20</a:t>
            </a:r>
          </a:p>
          <a:p>
            <a:pPr eaLnBrk="1" hangingPunct="1">
              <a:spcBef>
                <a:spcPts val="0"/>
              </a:spcBef>
            </a:pPr>
            <a:r>
              <a:rPr lang="es-ES" sz="2400" dirty="0">
                <a:solidFill>
                  <a:srgbClr val="FFFFFF"/>
                </a:solidFill>
                <a:latin typeface="Trebuchet MS" panose="020B0603020202020204" pitchFamily="34" charset="0"/>
              </a:rPr>
              <a:t>T3: 02/12/20</a:t>
            </a:r>
          </a:p>
        </p:txBody>
      </p:sp>
      <p:sp>
        <p:nvSpPr>
          <p:cNvPr id="9219" name="Rectangle 2"/>
          <p:cNvSpPr>
            <a:spLocks noChangeArrowheads="1"/>
          </p:cNvSpPr>
          <p:nvPr/>
        </p:nvSpPr>
        <p:spPr bwMode="auto">
          <a:xfrm>
            <a:off x="1504830" y="3404738"/>
            <a:ext cx="627062" cy="4175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9220" name="Rectangle 4"/>
          <p:cNvSpPr>
            <a:spLocks noChangeArrowheads="1"/>
          </p:cNvSpPr>
          <p:nvPr/>
        </p:nvSpPr>
        <p:spPr bwMode="auto">
          <a:xfrm>
            <a:off x="1504830" y="2319632"/>
            <a:ext cx="627062" cy="4175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9221" name="Rectangle 5"/>
          <p:cNvSpPr>
            <a:spLocks noChangeArrowheads="1"/>
          </p:cNvSpPr>
          <p:nvPr/>
        </p:nvSpPr>
        <p:spPr bwMode="auto">
          <a:xfrm>
            <a:off x="1509713" y="588963"/>
            <a:ext cx="8520112"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69" tIns="49785" rIns="99569" bIns="49785" anchor="ctr">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800" b="1" dirty="0">
                <a:solidFill>
                  <a:srgbClr val="CC0000"/>
                </a:solidFill>
                <a:latin typeface="Arial" panose="020B0604020202020204" pitchFamily="34" charset="0"/>
              </a:rPr>
              <a:t>TEMA 4: CORRIENTE ELÉCTRICA.</a:t>
            </a:r>
          </a:p>
          <a:p>
            <a:pPr eaLnBrk="1" hangingPunct="1">
              <a:spcBef>
                <a:spcPct val="0"/>
              </a:spcBef>
              <a:buFontTx/>
              <a:buNone/>
            </a:pPr>
            <a:r>
              <a:rPr lang="es-ES" sz="2800" b="1" dirty="0">
                <a:solidFill>
                  <a:srgbClr val="CC0000"/>
                </a:solidFill>
                <a:latin typeface="Arial" panose="020B0604020202020204" pitchFamily="34" charset="0"/>
              </a:rPr>
              <a:t>               CIRCUITOS DE CORRIENTE CONTINUA</a:t>
            </a:r>
          </a:p>
        </p:txBody>
      </p:sp>
      <p:sp>
        <p:nvSpPr>
          <p:cNvPr id="9222" name="Rectangle 6"/>
          <p:cNvSpPr>
            <a:spLocks noChangeArrowheads="1"/>
          </p:cNvSpPr>
          <p:nvPr/>
        </p:nvSpPr>
        <p:spPr bwMode="auto">
          <a:xfrm>
            <a:off x="1482605" y="2262482"/>
            <a:ext cx="708025" cy="3424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69" tIns="49785" rIns="99569" bIns="49785">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400" b="1" dirty="0">
                <a:latin typeface="Arial" panose="020B0604020202020204" pitchFamily="34" charset="0"/>
              </a:rPr>
              <a:t>4.1.</a:t>
            </a:r>
          </a:p>
          <a:p>
            <a:pPr eaLnBrk="1" hangingPunct="1">
              <a:spcBef>
                <a:spcPct val="0"/>
              </a:spcBef>
              <a:buFontTx/>
              <a:buNone/>
            </a:pPr>
            <a:endParaRPr lang="es-ES" sz="2400" b="1" dirty="0">
              <a:latin typeface="Arial" panose="020B0604020202020204" pitchFamily="34" charset="0"/>
            </a:endParaRPr>
          </a:p>
          <a:p>
            <a:pPr eaLnBrk="1" hangingPunct="1">
              <a:spcBef>
                <a:spcPct val="0"/>
              </a:spcBef>
              <a:buFontTx/>
              <a:buNone/>
            </a:pPr>
            <a:endParaRPr lang="es-ES" sz="2400" b="1" dirty="0">
              <a:latin typeface="Arial" panose="020B0604020202020204" pitchFamily="34" charset="0"/>
            </a:endParaRPr>
          </a:p>
          <a:p>
            <a:pPr eaLnBrk="1" hangingPunct="1">
              <a:spcBef>
                <a:spcPct val="0"/>
              </a:spcBef>
              <a:buFontTx/>
              <a:buNone/>
            </a:pPr>
            <a:r>
              <a:rPr lang="es-ES" sz="2400" b="1" dirty="0">
                <a:latin typeface="Arial" panose="020B0604020202020204" pitchFamily="34" charset="0"/>
              </a:rPr>
              <a:t>4.2.</a:t>
            </a:r>
          </a:p>
          <a:p>
            <a:pPr eaLnBrk="1" hangingPunct="1">
              <a:spcBef>
                <a:spcPct val="0"/>
              </a:spcBef>
              <a:buFontTx/>
              <a:buNone/>
            </a:pPr>
            <a:endParaRPr lang="es-ES" sz="2400" b="1" dirty="0">
              <a:latin typeface="Arial" panose="020B0604020202020204" pitchFamily="34" charset="0"/>
            </a:endParaRPr>
          </a:p>
          <a:p>
            <a:pPr eaLnBrk="1" hangingPunct="1">
              <a:spcBef>
                <a:spcPct val="0"/>
              </a:spcBef>
              <a:buFontTx/>
              <a:buNone/>
            </a:pPr>
            <a:r>
              <a:rPr lang="es-ES" sz="2400" b="1" dirty="0">
                <a:latin typeface="Arial" panose="020B0604020202020204" pitchFamily="34" charset="0"/>
              </a:rPr>
              <a:t>4.3.</a:t>
            </a:r>
          </a:p>
          <a:p>
            <a:pPr eaLnBrk="1" hangingPunct="1">
              <a:spcBef>
                <a:spcPct val="0"/>
              </a:spcBef>
              <a:buFontTx/>
              <a:buNone/>
            </a:pPr>
            <a:endParaRPr lang="es-ES" sz="2400" b="1" dirty="0">
              <a:latin typeface="Arial" panose="020B0604020202020204" pitchFamily="34" charset="0"/>
            </a:endParaRPr>
          </a:p>
          <a:p>
            <a:pPr eaLnBrk="1" hangingPunct="1">
              <a:spcBef>
                <a:spcPct val="0"/>
              </a:spcBef>
              <a:buFontTx/>
              <a:buNone/>
            </a:pPr>
            <a:endParaRPr lang="es-ES" sz="2400" b="1" dirty="0">
              <a:latin typeface="Arial" panose="020B0604020202020204" pitchFamily="34" charset="0"/>
            </a:endParaRPr>
          </a:p>
          <a:p>
            <a:pPr eaLnBrk="1" hangingPunct="1">
              <a:spcBef>
                <a:spcPct val="0"/>
              </a:spcBef>
              <a:buFontTx/>
              <a:buNone/>
            </a:pPr>
            <a:r>
              <a:rPr lang="es-ES" sz="2400" b="1" dirty="0">
                <a:latin typeface="Arial" panose="020B0604020202020204" pitchFamily="34" charset="0"/>
              </a:rPr>
              <a:t>4.4.</a:t>
            </a:r>
          </a:p>
        </p:txBody>
      </p:sp>
      <p:sp>
        <p:nvSpPr>
          <p:cNvPr id="9223" name="Rectangle 7"/>
          <p:cNvSpPr>
            <a:spLocks noChangeArrowheads="1"/>
          </p:cNvSpPr>
          <p:nvPr/>
        </p:nvSpPr>
        <p:spPr bwMode="auto">
          <a:xfrm>
            <a:off x="2231905" y="2262482"/>
            <a:ext cx="7957124" cy="453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569" tIns="49785" rIns="99569" bIns="49785">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400" b="1" dirty="0">
                <a:latin typeface="Arial" panose="020B0604020202020204" pitchFamily="34" charset="0"/>
              </a:rPr>
              <a:t>Corriente Eléctrica.</a:t>
            </a:r>
          </a:p>
          <a:p>
            <a:pPr eaLnBrk="1" hangingPunct="1">
              <a:spcBef>
                <a:spcPct val="0"/>
              </a:spcBef>
              <a:buFontTx/>
              <a:buNone/>
            </a:pPr>
            <a:r>
              <a:rPr lang="es-ES" sz="2400" b="1" dirty="0">
                <a:latin typeface="Arial" panose="020B0604020202020204" pitchFamily="34" charset="0"/>
              </a:rPr>
              <a:t>Intensidad y Densidad de Corriente.</a:t>
            </a:r>
          </a:p>
          <a:p>
            <a:pPr eaLnBrk="1" hangingPunct="1">
              <a:spcBef>
                <a:spcPct val="0"/>
              </a:spcBef>
              <a:buFontTx/>
              <a:buNone/>
            </a:pPr>
            <a:endParaRPr lang="es-ES" sz="2400" b="1" dirty="0">
              <a:latin typeface="Arial" panose="020B0604020202020204" pitchFamily="34" charset="0"/>
            </a:endParaRPr>
          </a:p>
          <a:p>
            <a:pPr eaLnBrk="1" hangingPunct="1">
              <a:spcBef>
                <a:spcPct val="0"/>
              </a:spcBef>
              <a:buFontTx/>
              <a:buNone/>
            </a:pPr>
            <a:r>
              <a:rPr lang="es-ES" sz="2400" b="1" dirty="0">
                <a:latin typeface="Arial" panose="020B0604020202020204" pitchFamily="34" charset="0"/>
              </a:rPr>
              <a:t>Ley de Ohm: Conductividad y Resistencia Eléctricas.</a:t>
            </a:r>
          </a:p>
          <a:p>
            <a:pPr eaLnBrk="1" hangingPunct="1">
              <a:spcBef>
                <a:spcPct val="0"/>
              </a:spcBef>
              <a:buFontTx/>
              <a:buNone/>
            </a:pPr>
            <a:endParaRPr lang="es-ES" sz="2400" b="1" dirty="0">
              <a:latin typeface="Arial" panose="020B0604020202020204" pitchFamily="34" charset="0"/>
            </a:endParaRPr>
          </a:p>
          <a:p>
            <a:pPr eaLnBrk="1" hangingPunct="1">
              <a:spcBef>
                <a:spcPct val="0"/>
              </a:spcBef>
              <a:buFontTx/>
              <a:buNone/>
            </a:pPr>
            <a:r>
              <a:rPr lang="es-ES" sz="2400" b="1" dirty="0">
                <a:latin typeface="Arial" panose="020B0604020202020204" pitchFamily="34" charset="0"/>
              </a:rPr>
              <a:t>Potencia en Corriente Continua:</a:t>
            </a:r>
          </a:p>
          <a:p>
            <a:pPr eaLnBrk="1" hangingPunct="1">
              <a:spcBef>
                <a:spcPct val="0"/>
              </a:spcBef>
              <a:buFontTx/>
              <a:buNone/>
            </a:pPr>
            <a:r>
              <a:rPr lang="es-ES" sz="2400" b="1" dirty="0">
                <a:latin typeface="Arial" panose="020B0604020202020204" pitchFamily="34" charset="0"/>
              </a:rPr>
              <a:t>FEM, FCEM y Ley de Joule.</a:t>
            </a:r>
            <a:endParaRPr lang="es-ES" sz="2800" b="1" dirty="0">
              <a:latin typeface="Arial" panose="020B0604020202020204" pitchFamily="34" charset="0"/>
            </a:endParaRPr>
          </a:p>
          <a:p>
            <a:pPr eaLnBrk="1" hangingPunct="1">
              <a:spcBef>
                <a:spcPct val="0"/>
              </a:spcBef>
              <a:buFontTx/>
              <a:buNone/>
            </a:pPr>
            <a:endParaRPr lang="es-ES" sz="2400" b="1" dirty="0">
              <a:latin typeface="Arial" panose="020B0604020202020204" pitchFamily="34" charset="0"/>
            </a:endParaRPr>
          </a:p>
          <a:p>
            <a:pPr eaLnBrk="1" hangingPunct="1">
              <a:spcBef>
                <a:spcPct val="0"/>
              </a:spcBef>
              <a:buFontTx/>
              <a:buNone/>
            </a:pPr>
            <a:r>
              <a:rPr lang="es-ES" sz="2400" b="1" dirty="0">
                <a:latin typeface="Arial" panose="020B0604020202020204" pitchFamily="34" charset="0"/>
              </a:rPr>
              <a:t>Circuitos de Corriente Continua: Leyes de Kirchhoff. Asociación de Resistencias o Conductancias. Asociación en Serie. Asociación en Paralelo. Transformaciones Estrella</a:t>
            </a:r>
            <a:r>
              <a:rPr lang="es-ES" sz="2400" b="1" dirty="0">
                <a:latin typeface="Arial" panose="020B0604020202020204" pitchFamily="34" charset="0"/>
                <a:sym typeface="Symbol" panose="05050102010706020507" pitchFamily="18" charset="2"/>
              </a:rPr>
              <a:t>-</a:t>
            </a:r>
            <a:r>
              <a:rPr lang="es-ES" sz="2400" b="1" dirty="0">
                <a:latin typeface="Arial" panose="020B0604020202020204" pitchFamily="34" charset="0"/>
              </a:rPr>
              <a:t>Triángulo.</a:t>
            </a:r>
          </a:p>
        </p:txBody>
      </p:sp>
      <p:grpSp>
        <p:nvGrpSpPr>
          <p:cNvPr id="6" name="Grupo 5">
            <a:extLst>
              <a:ext uri="{FF2B5EF4-FFF2-40B4-BE49-F238E27FC236}">
                <a16:creationId xmlns:a16="http://schemas.microsoft.com/office/drawing/2014/main" id="{EA0813D2-3D8A-4E25-B6D6-BEC616FAD78E}"/>
              </a:ext>
            </a:extLst>
          </p:cNvPr>
          <p:cNvGrpSpPr/>
          <p:nvPr/>
        </p:nvGrpSpPr>
        <p:grpSpPr>
          <a:xfrm>
            <a:off x="8988360" y="5676378"/>
            <a:ext cx="1501030" cy="1356600"/>
            <a:chOff x="8988360" y="5676378"/>
            <a:chExt cx="1501030" cy="1356600"/>
          </a:xfrm>
        </p:grpSpPr>
        <p:sp>
          <p:nvSpPr>
            <p:cNvPr id="13" name="Text Box 87">
              <a:extLst>
                <a:ext uri="{FF2B5EF4-FFF2-40B4-BE49-F238E27FC236}">
                  <a16:creationId xmlns:a16="http://schemas.microsoft.com/office/drawing/2014/main" id="{C1984CA2-9050-4A31-B7CA-5263E4C4F52A}"/>
                </a:ext>
              </a:extLst>
            </p:cNvPr>
            <p:cNvSpPr txBox="1">
              <a:spLocks noChangeArrowheads="1"/>
            </p:cNvSpPr>
            <p:nvPr/>
          </p:nvSpPr>
          <p:spPr bwMode="auto">
            <a:xfrm>
              <a:off x="8988360" y="6127097"/>
              <a:ext cx="1501030" cy="905881"/>
            </a:xfrm>
            <a:prstGeom prst="rect">
              <a:avLst/>
            </a:prstGeom>
            <a:noFill/>
            <a:ln w="12700" algn="ctr">
              <a:noFill/>
              <a:miter lim="800000"/>
              <a:headEnd/>
              <a:tailEnd type="none" w="lg" len="lg"/>
            </a:ln>
          </p:spPr>
          <p:txBody>
            <a:bodyPr wrap="none" lIns="90000" tIns="82800" rIns="90000" bIns="82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b="0" dirty="0">
                  <a:solidFill>
                    <a:srgbClr val="FF0000"/>
                  </a:solidFill>
                  <a:latin typeface="Arial" panose="020B0604020202020204" pitchFamily="34" charset="0"/>
                  <a:sym typeface="Wingdings" panose="05000000000000000000" pitchFamily="2" charset="2"/>
                </a:rPr>
                <a:t></a:t>
              </a:r>
            </a:p>
            <a:p>
              <a:pPr eaLnBrk="1" hangingPunct="1">
                <a:spcBef>
                  <a:spcPts val="0"/>
                </a:spcBef>
                <a:buFontTx/>
                <a:buNone/>
              </a:pPr>
              <a:r>
                <a:rPr lang="es-ES" sz="2400" b="0" dirty="0">
                  <a:solidFill>
                    <a:srgbClr val="FF0000"/>
                  </a:solidFill>
                  <a:latin typeface="Arial" panose="020B0604020202020204" pitchFamily="34" charset="0"/>
                  <a:sym typeface="Symbol" panose="05050102010706020507" pitchFamily="18" charset="2"/>
                </a:rPr>
                <a:t>Problema</a:t>
              </a:r>
            </a:p>
          </p:txBody>
        </p:sp>
        <p:cxnSp>
          <p:nvCxnSpPr>
            <p:cNvPr id="4" name="Conector recto 3">
              <a:extLst>
                <a:ext uri="{FF2B5EF4-FFF2-40B4-BE49-F238E27FC236}">
                  <a16:creationId xmlns:a16="http://schemas.microsoft.com/office/drawing/2014/main" id="{81993304-E407-4FCA-AF33-D6993C2C6B88}"/>
                </a:ext>
              </a:extLst>
            </p:cNvPr>
            <p:cNvCxnSpPr>
              <a:cxnSpLocks/>
            </p:cNvCxnSpPr>
            <p:nvPr/>
          </p:nvCxnSpPr>
          <p:spPr bwMode="auto">
            <a:xfrm flipH="1">
              <a:off x="9113527" y="5676378"/>
              <a:ext cx="852499" cy="630080"/>
            </a:xfrm>
            <a:prstGeom prst="line">
              <a:avLst/>
            </a:prstGeom>
            <a:noFill/>
            <a:ln w="28575" cap="flat" cmpd="sng" algn="ctr">
              <a:solidFill>
                <a:srgbClr val="FF0000"/>
              </a:solidFill>
              <a:prstDash val="solid"/>
              <a:round/>
              <a:headEnd type="none" w="med" len="med"/>
              <a:tailEnd type="none" w="lg" len="lg"/>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oup 108"/>
          <p:cNvGrpSpPr>
            <a:grpSpLocks/>
          </p:cNvGrpSpPr>
          <p:nvPr/>
        </p:nvGrpSpPr>
        <p:grpSpPr bwMode="auto">
          <a:xfrm>
            <a:off x="1637983" y="1419548"/>
            <a:ext cx="3068637" cy="1497016"/>
            <a:chOff x="1216" y="1280"/>
            <a:chExt cx="1933" cy="943"/>
          </a:xfrm>
        </p:grpSpPr>
        <p:sp>
          <p:nvSpPr>
            <p:cNvPr id="44138" name="Line 20"/>
            <p:cNvSpPr>
              <a:spLocks noChangeShapeType="1"/>
            </p:cNvSpPr>
            <p:nvPr/>
          </p:nvSpPr>
          <p:spPr bwMode="auto">
            <a:xfrm rot="10800000">
              <a:off x="1787" y="2079"/>
              <a:ext cx="721"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s-ES"/>
            </a:p>
          </p:txBody>
        </p:sp>
        <p:sp>
          <p:nvSpPr>
            <p:cNvPr id="44139" name="Line 26"/>
            <p:cNvSpPr>
              <a:spLocks noChangeShapeType="1"/>
            </p:cNvSpPr>
            <p:nvPr/>
          </p:nvSpPr>
          <p:spPr bwMode="auto">
            <a:xfrm>
              <a:off x="2173" y="1280"/>
              <a:ext cx="0" cy="354"/>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s-ES"/>
            </a:p>
          </p:txBody>
        </p:sp>
        <p:sp>
          <p:nvSpPr>
            <p:cNvPr id="44140" name="Line 27"/>
            <p:cNvSpPr>
              <a:spLocks noChangeShapeType="1"/>
            </p:cNvSpPr>
            <p:nvPr/>
          </p:nvSpPr>
          <p:spPr bwMode="auto">
            <a:xfrm>
              <a:off x="2191" y="1797"/>
              <a:ext cx="0" cy="294"/>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s-ES"/>
            </a:p>
          </p:txBody>
        </p:sp>
        <p:sp>
          <p:nvSpPr>
            <p:cNvPr id="44141" name="Line 29"/>
            <p:cNvSpPr>
              <a:spLocks noChangeShapeType="1"/>
            </p:cNvSpPr>
            <p:nvPr/>
          </p:nvSpPr>
          <p:spPr bwMode="auto">
            <a:xfrm flipH="1" flipV="1">
              <a:off x="1216" y="2073"/>
              <a:ext cx="397"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s-ES"/>
            </a:p>
          </p:txBody>
        </p:sp>
        <p:sp>
          <p:nvSpPr>
            <p:cNvPr id="44142" name="Line 30"/>
            <p:cNvSpPr>
              <a:spLocks noChangeShapeType="1"/>
            </p:cNvSpPr>
            <p:nvPr/>
          </p:nvSpPr>
          <p:spPr bwMode="auto">
            <a:xfrm flipH="1">
              <a:off x="2680" y="2079"/>
              <a:ext cx="469"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s-ES"/>
            </a:p>
          </p:txBody>
        </p:sp>
        <p:grpSp>
          <p:nvGrpSpPr>
            <p:cNvPr id="44143" name="Group 106"/>
            <p:cNvGrpSpPr>
              <a:grpSpLocks/>
            </p:cNvGrpSpPr>
            <p:nvPr/>
          </p:nvGrpSpPr>
          <p:grpSpPr bwMode="auto">
            <a:xfrm>
              <a:off x="1618" y="1906"/>
              <a:ext cx="152" cy="306"/>
              <a:chOff x="1028" y="3060"/>
              <a:chExt cx="203" cy="445"/>
            </a:xfrm>
          </p:grpSpPr>
          <p:sp>
            <p:nvSpPr>
              <p:cNvPr id="44152" name="Line 107"/>
              <p:cNvSpPr>
                <a:spLocks noChangeShapeType="1"/>
              </p:cNvSpPr>
              <p:nvPr/>
            </p:nvSpPr>
            <p:spPr bwMode="auto">
              <a:xfrm>
                <a:off x="1123" y="3060"/>
                <a:ext cx="0" cy="44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153" name="Line 108"/>
              <p:cNvSpPr>
                <a:spLocks noChangeShapeType="1"/>
              </p:cNvSpPr>
              <p:nvPr/>
            </p:nvSpPr>
            <p:spPr bwMode="auto">
              <a:xfrm flipH="1">
                <a:off x="1028" y="3085"/>
                <a:ext cx="95" cy="25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154" name="Line 109"/>
              <p:cNvSpPr>
                <a:spLocks noChangeShapeType="1"/>
              </p:cNvSpPr>
              <p:nvPr/>
            </p:nvSpPr>
            <p:spPr bwMode="auto">
              <a:xfrm flipH="1">
                <a:off x="1129" y="3276"/>
                <a:ext cx="102" cy="226"/>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grpSp>
        <p:grpSp>
          <p:nvGrpSpPr>
            <p:cNvPr id="44144" name="Group 110"/>
            <p:cNvGrpSpPr>
              <a:grpSpLocks/>
            </p:cNvGrpSpPr>
            <p:nvPr/>
          </p:nvGrpSpPr>
          <p:grpSpPr bwMode="auto">
            <a:xfrm>
              <a:off x="2519" y="1899"/>
              <a:ext cx="152" cy="324"/>
              <a:chOff x="1028" y="3058"/>
              <a:chExt cx="203" cy="471"/>
            </a:xfrm>
          </p:grpSpPr>
          <p:sp>
            <p:nvSpPr>
              <p:cNvPr id="44149" name="Line 111"/>
              <p:cNvSpPr>
                <a:spLocks noChangeShapeType="1"/>
              </p:cNvSpPr>
              <p:nvPr/>
            </p:nvSpPr>
            <p:spPr bwMode="auto">
              <a:xfrm>
                <a:off x="1123" y="3058"/>
                <a:ext cx="0" cy="44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150" name="Line 112"/>
              <p:cNvSpPr>
                <a:spLocks noChangeShapeType="1"/>
              </p:cNvSpPr>
              <p:nvPr/>
            </p:nvSpPr>
            <p:spPr bwMode="auto">
              <a:xfrm flipH="1">
                <a:off x="1028" y="3080"/>
                <a:ext cx="95" cy="25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151" name="Line 113"/>
              <p:cNvSpPr>
                <a:spLocks noChangeShapeType="1"/>
              </p:cNvSpPr>
              <p:nvPr/>
            </p:nvSpPr>
            <p:spPr bwMode="auto">
              <a:xfrm flipH="1">
                <a:off x="1129" y="3303"/>
                <a:ext cx="102" cy="226"/>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grpSp>
        <p:grpSp>
          <p:nvGrpSpPr>
            <p:cNvPr id="44145" name="Group 114"/>
            <p:cNvGrpSpPr>
              <a:grpSpLocks/>
            </p:cNvGrpSpPr>
            <p:nvPr/>
          </p:nvGrpSpPr>
          <p:grpSpPr bwMode="auto">
            <a:xfrm rot="-5400000">
              <a:off x="2089" y="1584"/>
              <a:ext cx="152" cy="306"/>
              <a:chOff x="728" y="2680"/>
              <a:chExt cx="203" cy="445"/>
            </a:xfrm>
          </p:grpSpPr>
          <p:sp>
            <p:nvSpPr>
              <p:cNvPr id="44146" name="Line 115"/>
              <p:cNvSpPr>
                <a:spLocks noChangeShapeType="1"/>
              </p:cNvSpPr>
              <p:nvPr/>
            </p:nvSpPr>
            <p:spPr bwMode="auto">
              <a:xfrm>
                <a:off x="823" y="2680"/>
                <a:ext cx="0" cy="44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147" name="Line 116"/>
              <p:cNvSpPr>
                <a:spLocks noChangeShapeType="1"/>
              </p:cNvSpPr>
              <p:nvPr/>
            </p:nvSpPr>
            <p:spPr bwMode="auto">
              <a:xfrm flipH="1">
                <a:off x="728" y="2688"/>
                <a:ext cx="95" cy="25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148" name="Line 117"/>
              <p:cNvSpPr>
                <a:spLocks noChangeShapeType="1"/>
              </p:cNvSpPr>
              <p:nvPr/>
            </p:nvSpPr>
            <p:spPr bwMode="auto">
              <a:xfrm flipH="1">
                <a:off x="829" y="2895"/>
                <a:ext cx="102" cy="226"/>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grpSp>
      </p:grpSp>
      <p:sp>
        <p:nvSpPr>
          <p:cNvPr id="44035" name="Text Box 32"/>
          <p:cNvSpPr txBox="1">
            <a:spLocks noChangeArrowheads="1"/>
          </p:cNvSpPr>
          <p:nvPr/>
        </p:nvSpPr>
        <p:spPr bwMode="auto">
          <a:xfrm>
            <a:off x="1851285" y="2725293"/>
            <a:ext cx="45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dirty="0">
                <a:solidFill>
                  <a:srgbClr val="000000"/>
                </a:solidFill>
                <a:latin typeface="Arial" panose="020B0604020202020204" pitchFamily="34" charset="0"/>
              </a:rPr>
              <a:t>R</a:t>
            </a:r>
            <a:r>
              <a:rPr lang="es-ES" sz="2000" baseline="-25000" dirty="0">
                <a:solidFill>
                  <a:srgbClr val="000000"/>
                </a:solidFill>
                <a:latin typeface="Arial" panose="020B0604020202020204" pitchFamily="34" charset="0"/>
              </a:rPr>
              <a:t>13</a:t>
            </a:r>
          </a:p>
        </p:txBody>
      </p:sp>
      <p:sp>
        <p:nvSpPr>
          <p:cNvPr id="44036" name="Text Box 33"/>
          <p:cNvSpPr txBox="1">
            <a:spLocks noChangeArrowheads="1"/>
          </p:cNvSpPr>
          <p:nvPr/>
        </p:nvSpPr>
        <p:spPr bwMode="auto">
          <a:xfrm>
            <a:off x="3402385" y="1770387"/>
            <a:ext cx="45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a:solidFill>
                  <a:srgbClr val="000000"/>
                </a:solidFill>
                <a:latin typeface="Arial" panose="020B0604020202020204" pitchFamily="34" charset="0"/>
              </a:rPr>
              <a:t>R</a:t>
            </a:r>
            <a:r>
              <a:rPr lang="es-ES" sz="2000" baseline="-25000">
                <a:solidFill>
                  <a:srgbClr val="000000"/>
                </a:solidFill>
                <a:latin typeface="Arial" panose="020B0604020202020204" pitchFamily="34" charset="0"/>
              </a:rPr>
              <a:t>23</a:t>
            </a:r>
          </a:p>
        </p:txBody>
      </p:sp>
      <p:sp>
        <p:nvSpPr>
          <p:cNvPr id="44038" name="Rectangle 2"/>
          <p:cNvSpPr>
            <a:spLocks noChangeArrowheads="1"/>
          </p:cNvSpPr>
          <p:nvPr/>
        </p:nvSpPr>
        <p:spPr bwMode="auto">
          <a:xfrm>
            <a:off x="1268699" y="327434"/>
            <a:ext cx="8653462" cy="469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69" tIns="49785" rIns="99569" bIns="49785" anchor="ctr">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400" b="1" dirty="0">
                <a:solidFill>
                  <a:srgbClr val="CC0000"/>
                </a:solidFill>
                <a:latin typeface="Arial" panose="020B0604020202020204" pitchFamily="34" charset="0"/>
              </a:rPr>
              <a:t>4.4.4 TRANSFORMACIONES ESTRELLA-TRIÁNGULO</a:t>
            </a:r>
          </a:p>
        </p:txBody>
      </p:sp>
      <p:sp>
        <p:nvSpPr>
          <p:cNvPr id="445445" name="Text Box 5"/>
          <p:cNvSpPr txBox="1">
            <a:spLocks noChangeArrowheads="1"/>
          </p:cNvSpPr>
          <p:nvPr/>
        </p:nvSpPr>
        <p:spPr bwMode="auto">
          <a:xfrm>
            <a:off x="5185761" y="2712137"/>
            <a:ext cx="4979326" cy="2086580"/>
          </a:xfrm>
          <a:prstGeom prst="rect">
            <a:avLst/>
          </a:prstGeom>
          <a:solidFill>
            <a:srgbClr val="FFCC99"/>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square" lIns="90000" tIns="118800" rIns="90000" bIns="118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solidFill>
                  <a:srgbClr val="000000"/>
                </a:solidFill>
                <a:latin typeface="Arial" panose="020B0604020202020204" pitchFamily="34" charset="0"/>
              </a:rPr>
              <a:t>Transformando entre </a:t>
            </a:r>
            <a:r>
              <a:rPr lang="es-ES" sz="2400" b="1" dirty="0">
                <a:solidFill>
                  <a:srgbClr val="FF0000"/>
                </a:solidFill>
                <a:latin typeface="Arial" panose="020B0604020202020204" pitchFamily="34" charset="0"/>
              </a:rPr>
              <a:t>3 terminales </a:t>
            </a:r>
            <a:r>
              <a:rPr lang="es-ES" sz="2400" dirty="0">
                <a:solidFill>
                  <a:srgbClr val="000000"/>
                </a:solidFill>
                <a:latin typeface="Arial" panose="020B0604020202020204" pitchFamily="34" charset="0"/>
              </a:rPr>
              <a:t>una configuración en la otra (entre      3 nudos de triángulo a estrella,           o viceversa), se puede seguir  asociando en serie y paralelo</a:t>
            </a:r>
          </a:p>
        </p:txBody>
      </p:sp>
      <p:sp>
        <p:nvSpPr>
          <p:cNvPr id="44040" name="Line 13"/>
          <p:cNvSpPr>
            <a:spLocks noChangeShapeType="1"/>
          </p:cNvSpPr>
          <p:nvPr/>
        </p:nvSpPr>
        <p:spPr bwMode="auto">
          <a:xfrm flipV="1">
            <a:off x="2547620" y="1408430"/>
            <a:ext cx="118745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s-ES"/>
          </a:p>
        </p:txBody>
      </p:sp>
      <p:sp>
        <p:nvSpPr>
          <p:cNvPr id="44041" name="Line 21"/>
          <p:cNvSpPr>
            <a:spLocks noChangeShapeType="1"/>
          </p:cNvSpPr>
          <p:nvPr/>
        </p:nvSpPr>
        <p:spPr bwMode="auto">
          <a:xfrm>
            <a:off x="1626870" y="1400176"/>
            <a:ext cx="0" cy="1920683"/>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s-ES"/>
          </a:p>
        </p:txBody>
      </p:sp>
      <p:sp>
        <p:nvSpPr>
          <p:cNvPr id="44042" name="Line 22"/>
          <p:cNvSpPr>
            <a:spLocks noChangeShapeType="1"/>
          </p:cNvSpPr>
          <p:nvPr/>
        </p:nvSpPr>
        <p:spPr bwMode="auto">
          <a:xfrm flipH="1">
            <a:off x="4688332" y="1418464"/>
            <a:ext cx="0" cy="1920683"/>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s-ES"/>
          </a:p>
        </p:txBody>
      </p:sp>
      <p:sp>
        <p:nvSpPr>
          <p:cNvPr id="44043" name="Line 31"/>
          <p:cNvSpPr>
            <a:spLocks noChangeShapeType="1"/>
          </p:cNvSpPr>
          <p:nvPr/>
        </p:nvSpPr>
        <p:spPr bwMode="auto">
          <a:xfrm flipH="1">
            <a:off x="3962083" y="1408430"/>
            <a:ext cx="744537"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s-ES"/>
          </a:p>
        </p:txBody>
      </p:sp>
      <p:grpSp>
        <p:nvGrpSpPr>
          <p:cNvPr id="44118" name="Group 58"/>
          <p:cNvGrpSpPr>
            <a:grpSpLocks/>
          </p:cNvGrpSpPr>
          <p:nvPr/>
        </p:nvGrpSpPr>
        <p:grpSpPr bwMode="auto">
          <a:xfrm>
            <a:off x="5185255" y="4879216"/>
            <a:ext cx="4972052" cy="1273175"/>
            <a:chOff x="3332" y="3477"/>
            <a:chExt cx="3132" cy="802"/>
          </a:xfrm>
        </p:grpSpPr>
        <p:sp>
          <p:nvSpPr>
            <p:cNvPr id="44126" name="Rectangle 59"/>
            <p:cNvSpPr>
              <a:spLocks noChangeArrowheads="1"/>
            </p:cNvSpPr>
            <p:nvPr/>
          </p:nvSpPr>
          <p:spPr bwMode="auto">
            <a:xfrm>
              <a:off x="3332" y="3477"/>
              <a:ext cx="3132" cy="802"/>
            </a:xfrm>
            <a:prstGeom prst="rect">
              <a:avLst/>
            </a:prstGeom>
            <a:solidFill>
              <a:srgbClr val="FF99CC"/>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graphicFrame>
          <p:nvGraphicFramePr>
            <p:cNvPr id="44127" name="Object 60"/>
            <p:cNvGraphicFramePr>
              <a:graphicFrameLocks noChangeAspect="1"/>
            </p:cNvGraphicFramePr>
            <p:nvPr/>
          </p:nvGraphicFramePr>
          <p:xfrm>
            <a:off x="3486" y="3571"/>
            <a:ext cx="2830" cy="688"/>
          </p:xfrm>
          <a:graphic>
            <a:graphicData uri="http://schemas.openxmlformats.org/presentationml/2006/ole">
              <mc:AlternateContent xmlns:mc="http://schemas.openxmlformats.org/markup-compatibility/2006">
                <mc:Choice xmlns:v="urn:schemas-microsoft-com:vml" Requires="v">
                  <p:oleObj spid="_x0000_s2168" name="Ecuación" r:id="rId4" imgW="1777229" imgH="431613" progId="Equation.3">
                    <p:embed/>
                  </p:oleObj>
                </mc:Choice>
                <mc:Fallback>
                  <p:oleObj name="Ecuación" r:id="rId4" imgW="1777229" imgH="431613" progId="Equation.3">
                    <p:embed/>
                    <p:pic>
                      <p:nvPicPr>
                        <p:cNvPr id="44127" name="Object 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6" y="3571"/>
                          <a:ext cx="2830" cy="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45515" name="Text Box 75"/>
          <p:cNvSpPr txBox="1">
            <a:spLocks noChangeArrowheads="1"/>
          </p:cNvSpPr>
          <p:nvPr/>
        </p:nvSpPr>
        <p:spPr bwMode="auto">
          <a:xfrm>
            <a:off x="4839841" y="901733"/>
            <a:ext cx="5622583" cy="127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squar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dirty="0">
                <a:latin typeface="Arial" panose="020B0604020202020204" pitchFamily="34" charset="0"/>
                <a:sym typeface="Symbol" panose="05050102010706020507" pitchFamily="18" charset="2"/>
              </a:rPr>
              <a:t> </a:t>
            </a:r>
            <a:r>
              <a:rPr lang="es-ES" sz="2400" dirty="0">
                <a:latin typeface="Arial" panose="020B0604020202020204" pitchFamily="34" charset="0"/>
              </a:rPr>
              <a:t>Si se tiene una </a:t>
            </a:r>
            <a:r>
              <a:rPr lang="es-ES" sz="2400" b="1" dirty="0">
                <a:latin typeface="Arial" panose="020B0604020202020204" pitchFamily="34" charset="0"/>
              </a:rPr>
              <a:t>asociación compleja</a:t>
            </a:r>
            <a:r>
              <a:rPr lang="es-ES" sz="2400" dirty="0">
                <a:latin typeface="Arial" panose="020B0604020202020204" pitchFamily="34" charset="0"/>
              </a:rPr>
              <a:t>, </a:t>
            </a:r>
            <a:r>
              <a:rPr lang="es-ES" sz="2400" dirty="0">
                <a:latin typeface="Arial" panose="020B0604020202020204" pitchFamily="34" charset="0"/>
                <a:sym typeface="Symbol" panose="05050102010706020507" pitchFamily="18" charset="2"/>
              </a:rPr>
              <a:t>para obtener </a:t>
            </a:r>
            <a:r>
              <a:rPr lang="es-ES" sz="2400" dirty="0" err="1">
                <a:latin typeface="Arial" panose="020B0604020202020204" pitchFamily="34" charset="0"/>
                <a:sym typeface="Symbol" panose="05050102010706020507" pitchFamily="18" charset="2"/>
              </a:rPr>
              <a:t>R</a:t>
            </a:r>
            <a:r>
              <a:rPr lang="es-ES" sz="2400" baseline="-25000" dirty="0" err="1">
                <a:latin typeface="Arial" panose="020B0604020202020204" pitchFamily="34" charset="0"/>
                <a:sym typeface="Symbol" panose="05050102010706020507" pitchFamily="18" charset="2"/>
              </a:rPr>
              <a:t>eq</a:t>
            </a:r>
            <a:r>
              <a:rPr lang="es-ES" sz="2400" dirty="0">
                <a:latin typeface="Arial" panose="020B0604020202020204" pitchFamily="34" charset="0"/>
                <a:sym typeface="Symbol" panose="05050102010706020507" pitchFamily="18" charset="2"/>
              </a:rPr>
              <a:t> </a:t>
            </a:r>
            <a:r>
              <a:rPr lang="es-ES" sz="2400" dirty="0">
                <a:latin typeface="Arial" panose="020B0604020202020204" pitchFamily="34" charset="0"/>
              </a:rPr>
              <a:t>se va </a:t>
            </a:r>
            <a:r>
              <a:rPr lang="es-ES" sz="2400" dirty="0">
                <a:latin typeface="Arial" panose="020B0604020202020204" pitchFamily="34" charset="0"/>
                <a:sym typeface="Symbol" panose="05050102010706020507" pitchFamily="18" charset="2"/>
              </a:rPr>
              <a:t>asociando en serie y en paralelo.</a:t>
            </a:r>
            <a:endParaRPr lang="es-ES" sz="2400" b="1" dirty="0">
              <a:latin typeface="Arial" panose="020B0604020202020204" pitchFamily="34" charset="0"/>
            </a:endParaRPr>
          </a:p>
        </p:txBody>
      </p:sp>
      <p:grpSp>
        <p:nvGrpSpPr>
          <p:cNvPr id="44047" name="Group 89"/>
          <p:cNvGrpSpPr>
            <a:grpSpLocks/>
          </p:cNvGrpSpPr>
          <p:nvPr/>
        </p:nvGrpSpPr>
        <p:grpSpPr bwMode="auto">
          <a:xfrm>
            <a:off x="2311083" y="1136968"/>
            <a:ext cx="241300" cy="485775"/>
            <a:chOff x="1028" y="2712"/>
            <a:chExt cx="203" cy="445"/>
          </a:xfrm>
        </p:grpSpPr>
        <p:sp>
          <p:nvSpPr>
            <p:cNvPr id="44115" name="Line 85"/>
            <p:cNvSpPr>
              <a:spLocks noChangeShapeType="1"/>
            </p:cNvSpPr>
            <p:nvPr/>
          </p:nvSpPr>
          <p:spPr bwMode="auto">
            <a:xfrm>
              <a:off x="1123" y="2712"/>
              <a:ext cx="0" cy="44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116" name="Line 86"/>
            <p:cNvSpPr>
              <a:spLocks noChangeShapeType="1"/>
            </p:cNvSpPr>
            <p:nvPr/>
          </p:nvSpPr>
          <p:spPr bwMode="auto">
            <a:xfrm flipH="1">
              <a:off x="1028" y="2720"/>
              <a:ext cx="95" cy="25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117" name="Line 87"/>
            <p:cNvSpPr>
              <a:spLocks noChangeShapeType="1"/>
            </p:cNvSpPr>
            <p:nvPr/>
          </p:nvSpPr>
          <p:spPr bwMode="auto">
            <a:xfrm flipH="1">
              <a:off x="1129" y="2927"/>
              <a:ext cx="102" cy="226"/>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grpSp>
      <p:grpSp>
        <p:nvGrpSpPr>
          <p:cNvPr id="44048" name="Group 90"/>
          <p:cNvGrpSpPr>
            <a:grpSpLocks/>
          </p:cNvGrpSpPr>
          <p:nvPr/>
        </p:nvGrpSpPr>
        <p:grpSpPr bwMode="auto">
          <a:xfrm>
            <a:off x="3743008" y="1144905"/>
            <a:ext cx="241300" cy="485775"/>
            <a:chOff x="1028" y="2712"/>
            <a:chExt cx="203" cy="445"/>
          </a:xfrm>
        </p:grpSpPr>
        <p:sp>
          <p:nvSpPr>
            <p:cNvPr id="44112" name="Line 91"/>
            <p:cNvSpPr>
              <a:spLocks noChangeShapeType="1"/>
            </p:cNvSpPr>
            <p:nvPr/>
          </p:nvSpPr>
          <p:spPr bwMode="auto">
            <a:xfrm>
              <a:off x="1123" y="2712"/>
              <a:ext cx="0" cy="44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113" name="Line 92"/>
            <p:cNvSpPr>
              <a:spLocks noChangeShapeType="1"/>
            </p:cNvSpPr>
            <p:nvPr/>
          </p:nvSpPr>
          <p:spPr bwMode="auto">
            <a:xfrm flipH="1">
              <a:off x="1028" y="2720"/>
              <a:ext cx="95" cy="25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114" name="Line 93"/>
            <p:cNvSpPr>
              <a:spLocks noChangeShapeType="1"/>
            </p:cNvSpPr>
            <p:nvPr/>
          </p:nvSpPr>
          <p:spPr bwMode="auto">
            <a:xfrm flipH="1">
              <a:off x="1129" y="2927"/>
              <a:ext cx="102" cy="226"/>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grpSp>
      <p:sp>
        <p:nvSpPr>
          <p:cNvPr id="44050" name="Text Box 32"/>
          <p:cNvSpPr txBox="1">
            <a:spLocks noChangeArrowheads="1"/>
          </p:cNvSpPr>
          <p:nvPr/>
        </p:nvSpPr>
        <p:spPr bwMode="auto">
          <a:xfrm>
            <a:off x="1821844" y="875030"/>
            <a:ext cx="45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a:solidFill>
                  <a:srgbClr val="000000"/>
                </a:solidFill>
                <a:latin typeface="Arial" panose="020B0604020202020204" pitchFamily="34" charset="0"/>
              </a:rPr>
              <a:t>R</a:t>
            </a:r>
            <a:r>
              <a:rPr lang="es-ES" sz="2000" baseline="-25000">
                <a:solidFill>
                  <a:srgbClr val="000000"/>
                </a:solidFill>
                <a:latin typeface="Arial" panose="020B0604020202020204" pitchFamily="34" charset="0"/>
              </a:rPr>
              <a:t>12</a:t>
            </a:r>
          </a:p>
        </p:txBody>
      </p:sp>
      <p:sp>
        <p:nvSpPr>
          <p:cNvPr id="44052" name="Line 28"/>
          <p:cNvSpPr>
            <a:spLocks noChangeShapeType="1"/>
          </p:cNvSpPr>
          <p:nvPr/>
        </p:nvSpPr>
        <p:spPr bwMode="auto">
          <a:xfrm flipH="1">
            <a:off x="1626870" y="1406843"/>
            <a:ext cx="676275"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s-ES"/>
          </a:p>
        </p:txBody>
      </p:sp>
      <p:grpSp>
        <p:nvGrpSpPr>
          <p:cNvPr id="61572" name="Group 132"/>
          <p:cNvGrpSpPr>
            <a:grpSpLocks/>
          </p:cNvGrpSpPr>
          <p:nvPr/>
        </p:nvGrpSpPr>
        <p:grpSpPr bwMode="auto">
          <a:xfrm>
            <a:off x="1612582" y="1368743"/>
            <a:ext cx="1666874" cy="1382713"/>
            <a:chOff x="1200" y="1248"/>
            <a:chExt cx="1050" cy="871"/>
          </a:xfrm>
        </p:grpSpPr>
        <p:grpSp>
          <p:nvGrpSpPr>
            <p:cNvPr id="44083" name="Group 130"/>
            <p:cNvGrpSpPr>
              <a:grpSpLocks/>
            </p:cNvGrpSpPr>
            <p:nvPr/>
          </p:nvGrpSpPr>
          <p:grpSpPr bwMode="auto">
            <a:xfrm>
              <a:off x="1616" y="1248"/>
              <a:ext cx="634" cy="560"/>
              <a:chOff x="1616" y="1248"/>
              <a:chExt cx="634" cy="560"/>
            </a:xfrm>
          </p:grpSpPr>
          <p:grpSp>
            <p:nvGrpSpPr>
              <p:cNvPr id="44100" name="Group 102"/>
              <p:cNvGrpSpPr>
                <a:grpSpLocks/>
              </p:cNvGrpSpPr>
              <p:nvPr/>
            </p:nvGrpSpPr>
            <p:grpSpPr bwMode="auto">
              <a:xfrm rot="19948898" flipH="1">
                <a:off x="1776" y="1340"/>
                <a:ext cx="163" cy="309"/>
                <a:chOff x="1195" y="2813"/>
                <a:chExt cx="217" cy="449"/>
              </a:xfrm>
            </p:grpSpPr>
            <p:sp>
              <p:nvSpPr>
                <p:cNvPr id="44104" name="Line 103"/>
                <p:cNvSpPr>
                  <a:spLocks noChangeShapeType="1"/>
                </p:cNvSpPr>
                <p:nvPr/>
              </p:nvSpPr>
              <p:spPr bwMode="auto">
                <a:xfrm>
                  <a:off x="1303" y="2817"/>
                  <a:ext cx="0" cy="445"/>
                </a:xfrm>
                <a:prstGeom prst="line">
                  <a:avLst/>
                </a:prstGeom>
                <a:noFill/>
                <a:ln w="38100">
                  <a:solidFill>
                    <a:srgbClr val="FF0000"/>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105" name="Line 104"/>
                <p:cNvSpPr>
                  <a:spLocks noChangeShapeType="1"/>
                </p:cNvSpPr>
                <p:nvPr/>
              </p:nvSpPr>
              <p:spPr bwMode="auto">
                <a:xfrm flipH="1">
                  <a:off x="1195" y="2813"/>
                  <a:ext cx="95" cy="255"/>
                </a:xfrm>
                <a:prstGeom prst="line">
                  <a:avLst/>
                </a:prstGeom>
                <a:noFill/>
                <a:ln w="38100">
                  <a:solidFill>
                    <a:srgbClr val="FF0000"/>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106" name="Line 105"/>
                <p:cNvSpPr>
                  <a:spLocks noChangeShapeType="1"/>
                </p:cNvSpPr>
                <p:nvPr/>
              </p:nvSpPr>
              <p:spPr bwMode="auto">
                <a:xfrm flipH="1">
                  <a:off x="1310" y="3033"/>
                  <a:ext cx="102" cy="226"/>
                </a:xfrm>
                <a:prstGeom prst="line">
                  <a:avLst/>
                </a:prstGeom>
                <a:noFill/>
                <a:ln w="38100">
                  <a:solidFill>
                    <a:srgbClr val="FF0000"/>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grpSp>
          <p:sp>
            <p:nvSpPr>
              <p:cNvPr id="44101" name="Line 45"/>
              <p:cNvSpPr>
                <a:spLocks noChangeShapeType="1"/>
              </p:cNvSpPr>
              <p:nvPr/>
            </p:nvSpPr>
            <p:spPr bwMode="auto">
              <a:xfrm rot="1684087" flipV="1">
                <a:off x="1616" y="1495"/>
                <a:ext cx="108" cy="31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s-ES"/>
              </a:p>
            </p:txBody>
          </p:sp>
          <p:sp>
            <p:nvSpPr>
              <p:cNvPr id="44102" name="Line 46"/>
              <p:cNvSpPr>
                <a:spLocks noChangeShapeType="1"/>
              </p:cNvSpPr>
              <p:nvPr/>
            </p:nvSpPr>
            <p:spPr bwMode="auto">
              <a:xfrm rot="1684087" flipH="1">
                <a:off x="2006" y="1248"/>
                <a:ext cx="94" cy="25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s-ES"/>
              </a:p>
            </p:txBody>
          </p:sp>
          <p:sp>
            <p:nvSpPr>
              <p:cNvPr id="44103" name="Text Box 53"/>
              <p:cNvSpPr txBox="1">
                <a:spLocks noChangeArrowheads="1"/>
              </p:cNvSpPr>
              <p:nvPr/>
            </p:nvSpPr>
            <p:spPr bwMode="auto">
              <a:xfrm>
                <a:off x="1904" y="1397"/>
                <a:ext cx="346" cy="296"/>
              </a:xfrm>
              <a:prstGeom prst="rect">
                <a:avLst/>
              </a:prstGeom>
              <a:noFill/>
              <a:ln w="12700" algn="ctr">
                <a:noFill/>
                <a:miter lim="800000"/>
                <a:headEnd/>
                <a:tailEnd type="none" w="lg" len="lg"/>
              </a:ln>
              <a:extLst>
                <a:ext uri="{909E8E84-426E-40DD-AFC4-6F175D3DCCD1}">
                  <a14:hiddenFill xmlns:a14="http://schemas.microsoft.com/office/drawing/2010/main">
                    <a:solidFill>
                      <a:srgbClr val="FFFFFF"/>
                    </a:solidFill>
                  </a14:hiddenFill>
                </a:ext>
              </a:extLst>
            </p:spPr>
            <p:txBody>
              <a:bodyPr wrap="none" lIns="90000" tIns="82800" rIns="90000" bIns="82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a:solidFill>
                      <a:srgbClr val="000000"/>
                    </a:solidFill>
                    <a:latin typeface="Arial" panose="020B0604020202020204" pitchFamily="34" charset="0"/>
                  </a:rPr>
                  <a:t>R</a:t>
                </a:r>
                <a:r>
                  <a:rPr lang="es-ES" sz="2000" baseline="-25000">
                    <a:solidFill>
                      <a:srgbClr val="000000"/>
                    </a:solidFill>
                    <a:latin typeface="Arial" panose="020B0604020202020204" pitchFamily="34" charset="0"/>
                  </a:rPr>
                  <a:t>2</a:t>
                </a:r>
              </a:p>
            </p:txBody>
          </p:sp>
        </p:grpSp>
        <p:grpSp>
          <p:nvGrpSpPr>
            <p:cNvPr id="44084" name="Group 131"/>
            <p:cNvGrpSpPr>
              <a:grpSpLocks/>
            </p:cNvGrpSpPr>
            <p:nvPr/>
          </p:nvGrpSpPr>
          <p:grpSpPr bwMode="auto">
            <a:xfrm>
              <a:off x="1701" y="1643"/>
              <a:ext cx="476" cy="476"/>
              <a:chOff x="1701" y="1643"/>
              <a:chExt cx="476" cy="476"/>
            </a:xfrm>
          </p:grpSpPr>
          <p:sp>
            <p:nvSpPr>
              <p:cNvPr id="44093" name="Line 50"/>
              <p:cNvSpPr>
                <a:spLocks noChangeShapeType="1"/>
              </p:cNvSpPr>
              <p:nvPr/>
            </p:nvSpPr>
            <p:spPr bwMode="auto">
              <a:xfrm>
                <a:off x="1963" y="1847"/>
                <a:ext cx="214" cy="228"/>
              </a:xfrm>
              <a:prstGeom prst="line">
                <a:avLst/>
              </a:prstGeom>
              <a:noFill/>
              <a:ln w="38100">
                <a:solidFill>
                  <a:srgbClr val="FF0000"/>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094" name="Line 51"/>
              <p:cNvSpPr>
                <a:spLocks noChangeShapeType="1"/>
              </p:cNvSpPr>
              <p:nvPr/>
            </p:nvSpPr>
            <p:spPr bwMode="auto">
              <a:xfrm>
                <a:off x="1701" y="1643"/>
                <a:ext cx="148" cy="122"/>
              </a:xfrm>
              <a:prstGeom prst="line">
                <a:avLst/>
              </a:prstGeom>
              <a:noFill/>
              <a:ln w="38100">
                <a:solidFill>
                  <a:srgbClr val="FF0000"/>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095" name="Text Box 52"/>
              <p:cNvSpPr txBox="1">
                <a:spLocks noChangeArrowheads="1"/>
              </p:cNvSpPr>
              <p:nvPr/>
            </p:nvSpPr>
            <p:spPr bwMode="auto">
              <a:xfrm>
                <a:off x="1815" y="1823"/>
                <a:ext cx="346" cy="296"/>
              </a:xfrm>
              <a:prstGeom prst="rect">
                <a:avLst/>
              </a:prstGeom>
              <a:noFill/>
              <a:ln w="12700" algn="ctr">
                <a:noFill/>
                <a:miter lim="800000"/>
                <a:headEnd/>
                <a:tailEnd type="none" w="lg" len="lg"/>
              </a:ln>
              <a:extLst>
                <a:ext uri="{909E8E84-426E-40DD-AFC4-6F175D3DCCD1}">
                  <a14:hiddenFill xmlns:a14="http://schemas.microsoft.com/office/drawing/2010/main">
                    <a:solidFill>
                      <a:srgbClr val="FFFFFF"/>
                    </a:solidFill>
                  </a14:hiddenFill>
                </a:ext>
              </a:extLst>
            </p:spPr>
            <p:txBody>
              <a:bodyPr wrap="none" lIns="90000" tIns="82800" rIns="90000" bIns="82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a:solidFill>
                      <a:srgbClr val="000000"/>
                    </a:solidFill>
                    <a:latin typeface="Arial" panose="020B0604020202020204" pitchFamily="34" charset="0"/>
                  </a:rPr>
                  <a:t>R</a:t>
                </a:r>
                <a:r>
                  <a:rPr lang="es-ES" sz="2000" baseline="-25000">
                    <a:solidFill>
                      <a:srgbClr val="000000"/>
                    </a:solidFill>
                    <a:latin typeface="Arial" panose="020B0604020202020204" pitchFamily="34" charset="0"/>
                  </a:rPr>
                  <a:t>3</a:t>
                </a:r>
              </a:p>
            </p:txBody>
          </p:sp>
          <p:grpSp>
            <p:nvGrpSpPr>
              <p:cNvPr id="44096" name="Group 94"/>
              <p:cNvGrpSpPr>
                <a:grpSpLocks/>
              </p:cNvGrpSpPr>
              <p:nvPr/>
            </p:nvGrpSpPr>
            <p:grpSpPr bwMode="auto">
              <a:xfrm rot="2518209">
                <a:off x="1839" y="1648"/>
                <a:ext cx="153" cy="306"/>
                <a:chOff x="1090" y="2899"/>
                <a:chExt cx="205" cy="445"/>
              </a:xfrm>
            </p:grpSpPr>
            <p:sp>
              <p:nvSpPr>
                <p:cNvPr id="44097" name="Line 95"/>
                <p:cNvSpPr>
                  <a:spLocks noChangeShapeType="1"/>
                </p:cNvSpPr>
                <p:nvPr/>
              </p:nvSpPr>
              <p:spPr bwMode="auto">
                <a:xfrm>
                  <a:off x="1185" y="2899"/>
                  <a:ext cx="0" cy="445"/>
                </a:xfrm>
                <a:prstGeom prst="line">
                  <a:avLst/>
                </a:prstGeom>
                <a:noFill/>
                <a:ln w="38100">
                  <a:solidFill>
                    <a:srgbClr val="FF0000"/>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098" name="Line 96"/>
                <p:cNvSpPr>
                  <a:spLocks noChangeShapeType="1"/>
                </p:cNvSpPr>
                <p:nvPr/>
              </p:nvSpPr>
              <p:spPr bwMode="auto">
                <a:xfrm flipH="1">
                  <a:off x="1090" y="2907"/>
                  <a:ext cx="95" cy="255"/>
                </a:xfrm>
                <a:prstGeom prst="line">
                  <a:avLst/>
                </a:prstGeom>
                <a:noFill/>
                <a:ln w="38100">
                  <a:solidFill>
                    <a:srgbClr val="FF0000"/>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099" name="Line 97"/>
                <p:cNvSpPr>
                  <a:spLocks noChangeShapeType="1"/>
                </p:cNvSpPr>
                <p:nvPr/>
              </p:nvSpPr>
              <p:spPr bwMode="auto">
                <a:xfrm flipH="1">
                  <a:off x="1193" y="3114"/>
                  <a:ext cx="102" cy="226"/>
                </a:xfrm>
                <a:prstGeom prst="line">
                  <a:avLst/>
                </a:prstGeom>
                <a:noFill/>
                <a:ln w="38100">
                  <a:solidFill>
                    <a:srgbClr val="FF0000"/>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grpSp>
        </p:grpSp>
        <p:grpSp>
          <p:nvGrpSpPr>
            <p:cNvPr id="44085" name="Group 129"/>
            <p:cNvGrpSpPr>
              <a:grpSpLocks/>
            </p:cNvGrpSpPr>
            <p:nvPr/>
          </p:nvGrpSpPr>
          <p:grpSpPr bwMode="auto">
            <a:xfrm>
              <a:off x="1200" y="1393"/>
              <a:ext cx="386" cy="589"/>
              <a:chOff x="1200" y="1393"/>
              <a:chExt cx="386" cy="589"/>
            </a:xfrm>
          </p:grpSpPr>
          <p:sp>
            <p:nvSpPr>
              <p:cNvPr id="44086" name="Line 40"/>
              <p:cNvSpPr>
                <a:spLocks noChangeShapeType="1"/>
              </p:cNvSpPr>
              <p:nvPr/>
            </p:nvSpPr>
            <p:spPr bwMode="auto">
              <a:xfrm rot="19915913" flipH="1">
                <a:off x="1200" y="1939"/>
                <a:ext cx="259" cy="4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s-ES"/>
              </a:p>
            </p:txBody>
          </p:sp>
          <p:sp>
            <p:nvSpPr>
              <p:cNvPr id="44088" name="Text Box 54"/>
              <p:cNvSpPr txBox="1">
                <a:spLocks noChangeArrowheads="1"/>
              </p:cNvSpPr>
              <p:nvPr/>
            </p:nvSpPr>
            <p:spPr bwMode="auto">
              <a:xfrm>
                <a:off x="1240" y="1393"/>
                <a:ext cx="346" cy="296"/>
              </a:xfrm>
              <a:prstGeom prst="rect">
                <a:avLst/>
              </a:prstGeom>
              <a:noFill/>
              <a:ln w="12700" algn="ctr">
                <a:noFill/>
                <a:miter lim="800000"/>
                <a:headEnd/>
                <a:tailEnd type="none" w="lg" len="lg"/>
              </a:ln>
              <a:extLst>
                <a:ext uri="{909E8E84-426E-40DD-AFC4-6F175D3DCCD1}">
                  <a14:hiddenFill xmlns:a14="http://schemas.microsoft.com/office/drawing/2010/main">
                    <a:solidFill>
                      <a:srgbClr val="FFFFFF"/>
                    </a:solidFill>
                  </a14:hiddenFill>
                </a:ext>
              </a:extLst>
            </p:spPr>
            <p:txBody>
              <a:bodyPr wrap="none" lIns="90000" tIns="82800" rIns="90000" bIns="82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dirty="0">
                    <a:solidFill>
                      <a:srgbClr val="000000"/>
                    </a:solidFill>
                    <a:latin typeface="Arial" panose="020B0604020202020204" pitchFamily="34" charset="0"/>
                  </a:rPr>
                  <a:t>R</a:t>
                </a:r>
                <a:r>
                  <a:rPr lang="es-ES" sz="2000" baseline="-25000" dirty="0">
                    <a:solidFill>
                      <a:srgbClr val="000000"/>
                    </a:solidFill>
                    <a:latin typeface="Arial" panose="020B0604020202020204" pitchFamily="34" charset="0"/>
                  </a:rPr>
                  <a:t>1</a:t>
                </a:r>
              </a:p>
            </p:txBody>
          </p:sp>
          <p:grpSp>
            <p:nvGrpSpPr>
              <p:cNvPr id="44089" name="Group 98"/>
              <p:cNvGrpSpPr>
                <a:grpSpLocks/>
              </p:cNvGrpSpPr>
              <p:nvPr/>
            </p:nvGrpSpPr>
            <p:grpSpPr bwMode="auto">
              <a:xfrm rot="-1874449">
                <a:off x="1415" y="1657"/>
                <a:ext cx="152" cy="306"/>
                <a:chOff x="940" y="2919"/>
                <a:chExt cx="203" cy="445"/>
              </a:xfrm>
            </p:grpSpPr>
            <p:sp>
              <p:nvSpPr>
                <p:cNvPr id="44090" name="Line 99"/>
                <p:cNvSpPr>
                  <a:spLocks noChangeShapeType="1"/>
                </p:cNvSpPr>
                <p:nvPr/>
              </p:nvSpPr>
              <p:spPr bwMode="auto">
                <a:xfrm>
                  <a:off x="1035" y="2919"/>
                  <a:ext cx="0" cy="445"/>
                </a:xfrm>
                <a:prstGeom prst="line">
                  <a:avLst/>
                </a:prstGeom>
                <a:noFill/>
                <a:ln w="38100">
                  <a:solidFill>
                    <a:srgbClr val="FF0000"/>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091" name="Line 100"/>
                <p:cNvSpPr>
                  <a:spLocks noChangeShapeType="1"/>
                </p:cNvSpPr>
                <p:nvPr/>
              </p:nvSpPr>
              <p:spPr bwMode="auto">
                <a:xfrm flipH="1">
                  <a:off x="940" y="2927"/>
                  <a:ext cx="95" cy="255"/>
                </a:xfrm>
                <a:prstGeom prst="line">
                  <a:avLst/>
                </a:prstGeom>
                <a:noFill/>
                <a:ln w="38100">
                  <a:solidFill>
                    <a:srgbClr val="FF0000"/>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092" name="Line 101"/>
                <p:cNvSpPr>
                  <a:spLocks noChangeShapeType="1"/>
                </p:cNvSpPr>
                <p:nvPr/>
              </p:nvSpPr>
              <p:spPr bwMode="auto">
                <a:xfrm flipH="1">
                  <a:off x="1041" y="3134"/>
                  <a:ext cx="102" cy="226"/>
                </a:xfrm>
                <a:prstGeom prst="line">
                  <a:avLst/>
                </a:prstGeom>
                <a:noFill/>
                <a:ln w="38100">
                  <a:solidFill>
                    <a:srgbClr val="FF0000"/>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grpSp>
        </p:grpSp>
      </p:grpSp>
      <p:grpSp>
        <p:nvGrpSpPr>
          <p:cNvPr id="61566" name="Group 126"/>
          <p:cNvGrpSpPr>
            <a:grpSpLocks/>
          </p:cNvGrpSpPr>
          <p:nvPr/>
        </p:nvGrpSpPr>
        <p:grpSpPr bwMode="auto">
          <a:xfrm>
            <a:off x="1628472" y="1146471"/>
            <a:ext cx="1779595" cy="1763705"/>
            <a:chOff x="1210" y="1108"/>
            <a:chExt cx="1121" cy="1111"/>
          </a:xfrm>
        </p:grpSpPr>
        <p:sp>
          <p:nvSpPr>
            <p:cNvPr id="44064" name="Line 20"/>
            <p:cNvSpPr>
              <a:spLocks noChangeShapeType="1"/>
            </p:cNvSpPr>
            <p:nvPr/>
          </p:nvSpPr>
          <p:spPr bwMode="auto">
            <a:xfrm rot="10800000" flipV="1">
              <a:off x="1785" y="2071"/>
              <a:ext cx="404" cy="9"/>
            </a:xfrm>
            <a:prstGeom prst="line">
              <a:avLst/>
            </a:prstGeom>
            <a:noFill/>
            <a:ln w="38100">
              <a:solidFill>
                <a:srgbClr val="008000"/>
              </a:solidFill>
              <a:prstDash val="sysDash"/>
              <a:round/>
              <a:headEnd/>
              <a:tailEnd/>
            </a:ln>
            <a:extLst>
              <a:ext uri="{909E8E84-426E-40DD-AFC4-6F175D3DCCD1}">
                <a14:hiddenFill xmlns:a14="http://schemas.microsoft.com/office/drawing/2010/main">
                  <a:noFill/>
                </a14:hiddenFill>
              </a:ext>
            </a:extLst>
          </p:spPr>
          <p:txBody>
            <a:bodyPr wrap="none"/>
            <a:lstStyle/>
            <a:p>
              <a:endParaRPr lang="es-ES"/>
            </a:p>
          </p:txBody>
        </p:sp>
        <p:sp>
          <p:nvSpPr>
            <p:cNvPr id="44065" name="Line 26"/>
            <p:cNvSpPr>
              <a:spLocks noChangeShapeType="1"/>
            </p:cNvSpPr>
            <p:nvPr/>
          </p:nvSpPr>
          <p:spPr bwMode="auto">
            <a:xfrm>
              <a:off x="2170" y="1261"/>
              <a:ext cx="0" cy="388"/>
            </a:xfrm>
            <a:prstGeom prst="line">
              <a:avLst/>
            </a:prstGeom>
            <a:noFill/>
            <a:ln w="38100">
              <a:solidFill>
                <a:srgbClr val="008000"/>
              </a:solidFill>
              <a:prstDash val="sysDash"/>
              <a:round/>
              <a:headEnd/>
              <a:tailEnd/>
            </a:ln>
            <a:extLst>
              <a:ext uri="{909E8E84-426E-40DD-AFC4-6F175D3DCCD1}">
                <a14:hiddenFill xmlns:a14="http://schemas.microsoft.com/office/drawing/2010/main">
                  <a:noFill/>
                </a14:hiddenFill>
              </a:ext>
            </a:extLst>
          </p:spPr>
          <p:txBody>
            <a:bodyPr wrap="none"/>
            <a:lstStyle/>
            <a:p>
              <a:endParaRPr lang="es-ES"/>
            </a:p>
          </p:txBody>
        </p:sp>
        <p:sp>
          <p:nvSpPr>
            <p:cNvPr id="44066" name="Line 27"/>
            <p:cNvSpPr>
              <a:spLocks noChangeShapeType="1"/>
            </p:cNvSpPr>
            <p:nvPr/>
          </p:nvSpPr>
          <p:spPr bwMode="auto">
            <a:xfrm>
              <a:off x="2191" y="1795"/>
              <a:ext cx="0" cy="294"/>
            </a:xfrm>
            <a:prstGeom prst="line">
              <a:avLst/>
            </a:prstGeom>
            <a:noFill/>
            <a:ln w="38100">
              <a:solidFill>
                <a:srgbClr val="008000"/>
              </a:solidFill>
              <a:prstDash val="sysDash"/>
              <a:round/>
              <a:headEnd/>
              <a:tailEnd/>
            </a:ln>
            <a:extLst>
              <a:ext uri="{909E8E84-426E-40DD-AFC4-6F175D3DCCD1}">
                <a14:hiddenFill xmlns:a14="http://schemas.microsoft.com/office/drawing/2010/main">
                  <a:noFill/>
                </a14:hiddenFill>
              </a:ext>
            </a:extLst>
          </p:spPr>
          <p:txBody>
            <a:bodyPr wrap="none"/>
            <a:lstStyle/>
            <a:p>
              <a:endParaRPr lang="es-ES"/>
            </a:p>
          </p:txBody>
        </p:sp>
        <p:sp>
          <p:nvSpPr>
            <p:cNvPr id="44067" name="Line 29"/>
            <p:cNvSpPr>
              <a:spLocks noChangeShapeType="1"/>
            </p:cNvSpPr>
            <p:nvPr/>
          </p:nvSpPr>
          <p:spPr bwMode="auto">
            <a:xfrm flipH="1" flipV="1">
              <a:off x="1214" y="2080"/>
              <a:ext cx="397" cy="0"/>
            </a:xfrm>
            <a:prstGeom prst="line">
              <a:avLst/>
            </a:prstGeom>
            <a:noFill/>
            <a:ln w="38100">
              <a:solidFill>
                <a:srgbClr val="008000"/>
              </a:solidFill>
              <a:prstDash val="sysDash"/>
              <a:round/>
              <a:headEnd/>
              <a:tailEnd/>
            </a:ln>
            <a:extLst>
              <a:ext uri="{909E8E84-426E-40DD-AFC4-6F175D3DCCD1}">
                <a14:hiddenFill xmlns:a14="http://schemas.microsoft.com/office/drawing/2010/main">
                  <a:noFill/>
                </a14:hiddenFill>
              </a:ext>
            </a:extLst>
          </p:spPr>
          <p:txBody>
            <a:bodyPr wrap="none"/>
            <a:lstStyle/>
            <a:p>
              <a:endParaRPr lang="es-ES"/>
            </a:p>
          </p:txBody>
        </p:sp>
        <p:sp>
          <p:nvSpPr>
            <p:cNvPr id="44068" name="Line 30"/>
            <p:cNvSpPr>
              <a:spLocks noChangeShapeType="1"/>
            </p:cNvSpPr>
            <p:nvPr/>
          </p:nvSpPr>
          <p:spPr bwMode="auto">
            <a:xfrm flipH="1">
              <a:off x="1786" y="1271"/>
              <a:ext cx="393" cy="0"/>
            </a:xfrm>
            <a:prstGeom prst="line">
              <a:avLst/>
            </a:prstGeom>
            <a:noFill/>
            <a:ln w="38100">
              <a:solidFill>
                <a:srgbClr val="008000"/>
              </a:solidFill>
              <a:prstDash val="sysDash"/>
              <a:round/>
              <a:headEnd/>
              <a:tailEnd/>
            </a:ln>
            <a:extLst>
              <a:ext uri="{909E8E84-426E-40DD-AFC4-6F175D3DCCD1}">
                <a14:hiddenFill xmlns:a14="http://schemas.microsoft.com/office/drawing/2010/main">
                  <a:noFill/>
                </a14:hiddenFill>
              </a:ext>
            </a:extLst>
          </p:spPr>
          <p:txBody>
            <a:bodyPr wrap="none"/>
            <a:lstStyle/>
            <a:p>
              <a:endParaRPr lang="es-ES"/>
            </a:p>
          </p:txBody>
        </p:sp>
        <p:grpSp>
          <p:nvGrpSpPr>
            <p:cNvPr id="44069" name="Group 106"/>
            <p:cNvGrpSpPr>
              <a:grpSpLocks/>
            </p:cNvGrpSpPr>
            <p:nvPr/>
          </p:nvGrpSpPr>
          <p:grpSpPr bwMode="auto">
            <a:xfrm>
              <a:off x="1616" y="1922"/>
              <a:ext cx="152" cy="297"/>
              <a:chOff x="1028" y="3245"/>
              <a:chExt cx="203" cy="454"/>
            </a:xfrm>
          </p:grpSpPr>
          <p:sp>
            <p:nvSpPr>
              <p:cNvPr id="44080" name="Line 107"/>
              <p:cNvSpPr>
                <a:spLocks noChangeShapeType="1"/>
              </p:cNvSpPr>
              <p:nvPr/>
            </p:nvSpPr>
            <p:spPr bwMode="auto">
              <a:xfrm>
                <a:off x="1123" y="3254"/>
                <a:ext cx="0" cy="445"/>
              </a:xfrm>
              <a:prstGeom prst="line">
                <a:avLst/>
              </a:prstGeom>
              <a:noFill/>
              <a:ln w="38100">
                <a:solidFill>
                  <a:srgbClr val="008000"/>
                </a:solidFill>
                <a:prstDash val="sysDash"/>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081" name="Line 108"/>
              <p:cNvSpPr>
                <a:spLocks noChangeShapeType="1"/>
              </p:cNvSpPr>
              <p:nvPr/>
            </p:nvSpPr>
            <p:spPr bwMode="auto">
              <a:xfrm flipH="1">
                <a:off x="1028" y="3245"/>
                <a:ext cx="95" cy="255"/>
              </a:xfrm>
              <a:prstGeom prst="line">
                <a:avLst/>
              </a:prstGeom>
              <a:noFill/>
              <a:ln w="38100">
                <a:solidFill>
                  <a:srgbClr val="008000"/>
                </a:solidFill>
                <a:prstDash val="sysDash"/>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082" name="Line 109"/>
              <p:cNvSpPr>
                <a:spLocks noChangeShapeType="1"/>
              </p:cNvSpPr>
              <p:nvPr/>
            </p:nvSpPr>
            <p:spPr bwMode="auto">
              <a:xfrm flipH="1">
                <a:off x="1129" y="3460"/>
                <a:ext cx="102" cy="226"/>
              </a:xfrm>
              <a:prstGeom prst="line">
                <a:avLst/>
              </a:prstGeom>
              <a:noFill/>
              <a:ln w="38100">
                <a:solidFill>
                  <a:srgbClr val="008000"/>
                </a:solidFill>
                <a:prstDash val="sysDash"/>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grpSp>
        <p:grpSp>
          <p:nvGrpSpPr>
            <p:cNvPr id="44070" name="Group 110"/>
            <p:cNvGrpSpPr>
              <a:grpSpLocks/>
            </p:cNvGrpSpPr>
            <p:nvPr/>
          </p:nvGrpSpPr>
          <p:grpSpPr bwMode="auto">
            <a:xfrm>
              <a:off x="1634" y="1108"/>
              <a:ext cx="152" cy="306"/>
              <a:chOff x="1028" y="2712"/>
              <a:chExt cx="203" cy="445"/>
            </a:xfrm>
          </p:grpSpPr>
          <p:sp>
            <p:nvSpPr>
              <p:cNvPr id="44077" name="Line 111"/>
              <p:cNvSpPr>
                <a:spLocks noChangeShapeType="1"/>
              </p:cNvSpPr>
              <p:nvPr/>
            </p:nvSpPr>
            <p:spPr bwMode="auto">
              <a:xfrm>
                <a:off x="1123" y="2712"/>
                <a:ext cx="0" cy="445"/>
              </a:xfrm>
              <a:prstGeom prst="line">
                <a:avLst/>
              </a:prstGeom>
              <a:noFill/>
              <a:ln w="38100">
                <a:solidFill>
                  <a:srgbClr val="008000"/>
                </a:solidFill>
                <a:prstDash val="sysDash"/>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078" name="Line 112"/>
              <p:cNvSpPr>
                <a:spLocks noChangeShapeType="1"/>
              </p:cNvSpPr>
              <p:nvPr/>
            </p:nvSpPr>
            <p:spPr bwMode="auto">
              <a:xfrm flipH="1">
                <a:off x="1028" y="2720"/>
                <a:ext cx="95" cy="255"/>
              </a:xfrm>
              <a:prstGeom prst="line">
                <a:avLst/>
              </a:prstGeom>
              <a:noFill/>
              <a:ln w="38100">
                <a:solidFill>
                  <a:srgbClr val="008000"/>
                </a:solidFill>
                <a:prstDash val="sysDash"/>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079" name="Line 113"/>
              <p:cNvSpPr>
                <a:spLocks noChangeShapeType="1"/>
              </p:cNvSpPr>
              <p:nvPr/>
            </p:nvSpPr>
            <p:spPr bwMode="auto">
              <a:xfrm flipH="1">
                <a:off x="1129" y="2927"/>
                <a:ext cx="102" cy="226"/>
              </a:xfrm>
              <a:prstGeom prst="line">
                <a:avLst/>
              </a:prstGeom>
              <a:noFill/>
              <a:ln w="38100">
                <a:solidFill>
                  <a:srgbClr val="008000"/>
                </a:solidFill>
                <a:prstDash val="sysDash"/>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grpSp>
        <p:grpSp>
          <p:nvGrpSpPr>
            <p:cNvPr id="44071" name="Group 114"/>
            <p:cNvGrpSpPr>
              <a:grpSpLocks/>
            </p:cNvGrpSpPr>
            <p:nvPr/>
          </p:nvGrpSpPr>
          <p:grpSpPr bwMode="auto">
            <a:xfrm rot="-5400000">
              <a:off x="2094" y="1570"/>
              <a:ext cx="151" cy="322"/>
              <a:chOff x="736" y="2670"/>
              <a:chExt cx="201" cy="468"/>
            </a:xfrm>
          </p:grpSpPr>
          <p:sp>
            <p:nvSpPr>
              <p:cNvPr id="44074" name="Line 115"/>
              <p:cNvSpPr>
                <a:spLocks noChangeShapeType="1"/>
              </p:cNvSpPr>
              <p:nvPr/>
            </p:nvSpPr>
            <p:spPr bwMode="auto">
              <a:xfrm>
                <a:off x="829" y="2693"/>
                <a:ext cx="0" cy="445"/>
              </a:xfrm>
              <a:prstGeom prst="line">
                <a:avLst/>
              </a:prstGeom>
              <a:noFill/>
              <a:ln w="38100">
                <a:solidFill>
                  <a:srgbClr val="008000"/>
                </a:solidFill>
                <a:prstDash val="sysDash"/>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075" name="Line 116"/>
              <p:cNvSpPr>
                <a:spLocks noChangeShapeType="1"/>
              </p:cNvSpPr>
              <p:nvPr/>
            </p:nvSpPr>
            <p:spPr bwMode="auto">
              <a:xfrm flipH="1">
                <a:off x="736" y="2670"/>
                <a:ext cx="95" cy="255"/>
              </a:xfrm>
              <a:prstGeom prst="line">
                <a:avLst/>
              </a:prstGeom>
              <a:noFill/>
              <a:ln w="38100">
                <a:solidFill>
                  <a:srgbClr val="008000"/>
                </a:solidFill>
                <a:prstDash val="sysDash"/>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076" name="Line 117"/>
              <p:cNvSpPr>
                <a:spLocks noChangeShapeType="1"/>
              </p:cNvSpPr>
              <p:nvPr/>
            </p:nvSpPr>
            <p:spPr bwMode="auto">
              <a:xfrm flipH="1">
                <a:off x="835" y="2895"/>
                <a:ext cx="102" cy="226"/>
              </a:xfrm>
              <a:prstGeom prst="line">
                <a:avLst/>
              </a:prstGeom>
              <a:noFill/>
              <a:ln w="38100">
                <a:solidFill>
                  <a:srgbClr val="008000"/>
                </a:solidFill>
                <a:prstDash val="sysDash"/>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grpSp>
        <p:sp>
          <p:nvSpPr>
            <p:cNvPr id="44072" name="Line 30"/>
            <p:cNvSpPr>
              <a:spLocks noChangeShapeType="1"/>
            </p:cNvSpPr>
            <p:nvPr/>
          </p:nvSpPr>
          <p:spPr bwMode="auto">
            <a:xfrm flipH="1">
              <a:off x="1212" y="1273"/>
              <a:ext cx="393" cy="0"/>
            </a:xfrm>
            <a:prstGeom prst="line">
              <a:avLst/>
            </a:prstGeom>
            <a:noFill/>
            <a:ln w="38100">
              <a:solidFill>
                <a:srgbClr val="008000"/>
              </a:solidFill>
              <a:prstDash val="sysDash"/>
              <a:round/>
              <a:headEnd/>
              <a:tailEnd/>
            </a:ln>
            <a:extLst>
              <a:ext uri="{909E8E84-426E-40DD-AFC4-6F175D3DCCD1}">
                <a14:hiddenFill xmlns:a14="http://schemas.microsoft.com/office/drawing/2010/main">
                  <a:noFill/>
                </a14:hiddenFill>
              </a:ext>
            </a:extLst>
          </p:spPr>
          <p:txBody>
            <a:bodyPr wrap="none"/>
            <a:lstStyle/>
            <a:p>
              <a:endParaRPr lang="es-ES"/>
            </a:p>
          </p:txBody>
        </p:sp>
        <p:sp>
          <p:nvSpPr>
            <p:cNvPr id="44073" name="Line 30"/>
            <p:cNvSpPr>
              <a:spLocks noChangeShapeType="1"/>
            </p:cNvSpPr>
            <p:nvPr/>
          </p:nvSpPr>
          <p:spPr bwMode="auto">
            <a:xfrm rot="5400000">
              <a:off x="823" y="1665"/>
              <a:ext cx="773" cy="0"/>
            </a:xfrm>
            <a:prstGeom prst="line">
              <a:avLst/>
            </a:prstGeom>
            <a:noFill/>
            <a:ln w="38100">
              <a:solidFill>
                <a:srgbClr val="008000"/>
              </a:solidFill>
              <a:prstDash val="sysDash"/>
              <a:round/>
              <a:headEnd/>
              <a:tailEnd/>
            </a:ln>
            <a:extLst>
              <a:ext uri="{909E8E84-426E-40DD-AFC4-6F175D3DCCD1}">
                <a14:hiddenFill xmlns:a14="http://schemas.microsoft.com/office/drawing/2010/main">
                  <a:noFill/>
                </a14:hiddenFill>
              </a:ext>
            </a:extLst>
          </p:spPr>
          <p:txBody>
            <a:bodyPr wrap="none"/>
            <a:lstStyle/>
            <a:p>
              <a:endParaRPr lang="es-ES"/>
            </a:p>
          </p:txBody>
        </p:sp>
      </p:grpSp>
      <p:grpSp>
        <p:nvGrpSpPr>
          <p:cNvPr id="61559" name="Group 119"/>
          <p:cNvGrpSpPr>
            <a:grpSpLocks/>
          </p:cNvGrpSpPr>
          <p:nvPr/>
        </p:nvGrpSpPr>
        <p:grpSpPr bwMode="auto">
          <a:xfrm>
            <a:off x="1249045" y="2447354"/>
            <a:ext cx="450850" cy="469900"/>
            <a:chOff x="878" y="-296"/>
            <a:chExt cx="284" cy="296"/>
          </a:xfrm>
        </p:grpSpPr>
        <p:sp>
          <p:nvSpPr>
            <p:cNvPr id="44062" name="Oval 77"/>
            <p:cNvSpPr>
              <a:spLocks noChangeArrowheads="1"/>
            </p:cNvSpPr>
            <p:nvPr/>
          </p:nvSpPr>
          <p:spPr bwMode="auto">
            <a:xfrm>
              <a:off x="1071" y="-195"/>
              <a:ext cx="91" cy="91"/>
            </a:xfrm>
            <a:prstGeom prst="ellipse">
              <a:avLst/>
            </a:prstGeom>
            <a:solidFill>
              <a:srgbClr val="FF0000"/>
            </a:solidFill>
            <a:ln>
              <a:noFill/>
            </a:ln>
            <a:extLst>
              <a:ext uri="{91240B29-F687-4F45-9708-019B960494DF}">
                <a14:hiddenLine xmlns:a14="http://schemas.microsoft.com/office/drawing/2010/main" w="25400">
                  <a:solidFill>
                    <a:srgbClr val="000000"/>
                  </a:solidFill>
                  <a:round/>
                  <a:headEnd/>
                  <a:tailEnd/>
                </a14:hiddenLine>
              </a:ext>
            </a:extLst>
          </p:spPr>
          <p:txBody>
            <a:bodyPr wrap="none"/>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44063" name="Text Box 81"/>
            <p:cNvSpPr txBox="1">
              <a:spLocks noChangeArrowheads="1"/>
            </p:cNvSpPr>
            <p:nvPr/>
          </p:nvSpPr>
          <p:spPr bwMode="auto">
            <a:xfrm>
              <a:off x="878" y="-296"/>
              <a:ext cx="203"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latin typeface="Arial" panose="020B0604020202020204" pitchFamily="34" charset="0"/>
                </a:rPr>
                <a:t>1</a:t>
              </a:r>
            </a:p>
          </p:txBody>
        </p:sp>
      </p:grpSp>
      <p:grpSp>
        <p:nvGrpSpPr>
          <p:cNvPr id="61564" name="Group 124"/>
          <p:cNvGrpSpPr>
            <a:grpSpLocks/>
          </p:cNvGrpSpPr>
          <p:nvPr/>
        </p:nvGrpSpPr>
        <p:grpSpPr bwMode="auto">
          <a:xfrm>
            <a:off x="3034983" y="2641092"/>
            <a:ext cx="322262" cy="550863"/>
            <a:chOff x="2096" y="1773"/>
            <a:chExt cx="203" cy="347"/>
          </a:xfrm>
        </p:grpSpPr>
        <p:sp>
          <p:nvSpPr>
            <p:cNvPr id="44060" name="Oval 79"/>
            <p:cNvSpPr>
              <a:spLocks noChangeArrowheads="1"/>
            </p:cNvSpPr>
            <p:nvPr/>
          </p:nvSpPr>
          <p:spPr bwMode="auto">
            <a:xfrm>
              <a:off x="2144" y="1773"/>
              <a:ext cx="91" cy="91"/>
            </a:xfrm>
            <a:prstGeom prst="ellipse">
              <a:avLst/>
            </a:prstGeom>
            <a:solidFill>
              <a:srgbClr val="FF0000"/>
            </a:solidFill>
            <a:ln>
              <a:noFill/>
            </a:ln>
            <a:extLst>
              <a:ext uri="{91240B29-F687-4F45-9708-019B960494DF}">
                <a14:hiddenLine xmlns:a14="http://schemas.microsoft.com/office/drawing/2010/main" w="25400">
                  <a:solidFill>
                    <a:srgbClr val="000000"/>
                  </a:solidFill>
                  <a:round/>
                  <a:headEnd/>
                  <a:tailEnd/>
                </a14:hiddenLine>
              </a:ext>
            </a:extLst>
          </p:spPr>
          <p:txBody>
            <a:bodyPr wrap="none"/>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44061" name="Text Box 83"/>
            <p:cNvSpPr txBox="1">
              <a:spLocks noChangeArrowheads="1"/>
            </p:cNvSpPr>
            <p:nvPr/>
          </p:nvSpPr>
          <p:spPr bwMode="auto">
            <a:xfrm>
              <a:off x="2096" y="1824"/>
              <a:ext cx="203"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latin typeface="Arial" panose="020B0604020202020204" pitchFamily="34" charset="0"/>
                </a:rPr>
                <a:t>3</a:t>
              </a:r>
            </a:p>
          </p:txBody>
        </p:sp>
      </p:grpSp>
      <p:grpSp>
        <p:nvGrpSpPr>
          <p:cNvPr id="61561" name="Group 121"/>
          <p:cNvGrpSpPr>
            <a:grpSpLocks/>
          </p:cNvGrpSpPr>
          <p:nvPr/>
        </p:nvGrpSpPr>
        <p:grpSpPr bwMode="auto">
          <a:xfrm>
            <a:off x="3020695" y="884555"/>
            <a:ext cx="322263" cy="595313"/>
            <a:chOff x="1999" y="-1013"/>
            <a:chExt cx="203" cy="375"/>
          </a:xfrm>
        </p:grpSpPr>
        <p:sp>
          <p:nvSpPr>
            <p:cNvPr id="44058" name="Oval 78"/>
            <p:cNvSpPr>
              <a:spLocks noChangeArrowheads="1"/>
            </p:cNvSpPr>
            <p:nvPr/>
          </p:nvSpPr>
          <p:spPr bwMode="auto">
            <a:xfrm>
              <a:off x="2047" y="-729"/>
              <a:ext cx="91" cy="91"/>
            </a:xfrm>
            <a:prstGeom prst="ellipse">
              <a:avLst/>
            </a:prstGeom>
            <a:solidFill>
              <a:srgbClr val="FF0000"/>
            </a:solidFill>
            <a:ln>
              <a:noFill/>
            </a:ln>
            <a:extLst>
              <a:ext uri="{91240B29-F687-4F45-9708-019B960494DF}">
                <a14:hiddenLine xmlns:a14="http://schemas.microsoft.com/office/drawing/2010/main" w="25400">
                  <a:solidFill>
                    <a:srgbClr val="000000"/>
                  </a:solidFill>
                  <a:round/>
                  <a:headEnd/>
                  <a:tailEnd/>
                </a14:hiddenLine>
              </a:ext>
            </a:extLst>
          </p:spPr>
          <p:txBody>
            <a:bodyPr wrap="none"/>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44059" name="Text Box 82"/>
            <p:cNvSpPr txBox="1">
              <a:spLocks noChangeArrowheads="1"/>
            </p:cNvSpPr>
            <p:nvPr/>
          </p:nvSpPr>
          <p:spPr bwMode="auto">
            <a:xfrm>
              <a:off x="1999" y="-1013"/>
              <a:ext cx="203"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latin typeface="Arial" panose="020B0604020202020204" pitchFamily="34" charset="0"/>
                </a:rPr>
                <a:t>2</a:t>
              </a:r>
            </a:p>
          </p:txBody>
        </p:sp>
      </p:grpSp>
      <p:grpSp>
        <p:nvGrpSpPr>
          <p:cNvPr id="2" name="Grupo 1"/>
          <p:cNvGrpSpPr/>
          <p:nvPr/>
        </p:nvGrpSpPr>
        <p:grpSpPr>
          <a:xfrm>
            <a:off x="2002314" y="5261386"/>
            <a:ext cx="2295840" cy="583817"/>
            <a:chOff x="2002314" y="4463809"/>
            <a:chExt cx="2295840" cy="583817"/>
          </a:xfrm>
        </p:grpSpPr>
        <p:sp>
          <p:nvSpPr>
            <p:cNvPr id="122" name="AutoShape 62"/>
            <p:cNvSpPr>
              <a:spLocks noChangeAspect="1" noChangeArrowheads="1"/>
            </p:cNvSpPr>
            <p:nvPr/>
          </p:nvSpPr>
          <p:spPr bwMode="auto">
            <a:xfrm>
              <a:off x="3624594" y="4468190"/>
              <a:ext cx="673560" cy="579436"/>
            </a:xfrm>
            <a:prstGeom prst="triangle">
              <a:avLst>
                <a:gd name="adj" fmla="val 50000"/>
              </a:avLst>
            </a:prstGeom>
            <a:noFill/>
            <a:ln w="25400" algn="ctr">
              <a:solidFill>
                <a:srgbClr val="008000"/>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123" name="AutoShape 63"/>
            <p:cNvSpPr>
              <a:spLocks noChangeAspect="1" noChangeArrowheads="1"/>
            </p:cNvSpPr>
            <p:nvPr/>
          </p:nvSpPr>
          <p:spPr bwMode="auto">
            <a:xfrm flipH="1">
              <a:off x="2890592" y="4521083"/>
              <a:ext cx="491263" cy="486860"/>
            </a:xfrm>
            <a:prstGeom prst="rightArrow">
              <a:avLst>
                <a:gd name="adj1" fmla="val 39352"/>
                <a:gd name="adj2" fmla="val 49458"/>
              </a:avLst>
            </a:prstGeom>
            <a:solidFill>
              <a:schemeClr val="accent1"/>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grpSp>
          <p:nvGrpSpPr>
            <p:cNvPr id="124" name="Group 64"/>
            <p:cNvGrpSpPr>
              <a:grpSpLocks noChangeAspect="1"/>
            </p:cNvGrpSpPr>
            <p:nvPr/>
          </p:nvGrpSpPr>
          <p:grpSpPr bwMode="auto">
            <a:xfrm>
              <a:off x="2002314" y="4463809"/>
              <a:ext cx="656487" cy="462880"/>
              <a:chOff x="-1836" y="4159"/>
              <a:chExt cx="1192" cy="830"/>
            </a:xfrm>
          </p:grpSpPr>
          <p:sp>
            <p:nvSpPr>
              <p:cNvPr id="125" name="Line 65"/>
              <p:cNvSpPr>
                <a:spLocks noChangeAspect="1" noChangeShapeType="1"/>
              </p:cNvSpPr>
              <p:nvPr/>
            </p:nvSpPr>
            <p:spPr bwMode="auto">
              <a:xfrm>
                <a:off x="-1244" y="4159"/>
                <a:ext cx="0" cy="633"/>
              </a:xfrm>
              <a:prstGeom prst="line">
                <a:avLst/>
              </a:prstGeom>
              <a:noFill/>
              <a:ln w="25400">
                <a:solidFill>
                  <a:srgbClr val="FF0000"/>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126" name="Line 66"/>
              <p:cNvSpPr>
                <a:spLocks noChangeAspect="1" noChangeShapeType="1"/>
              </p:cNvSpPr>
              <p:nvPr/>
            </p:nvSpPr>
            <p:spPr bwMode="auto">
              <a:xfrm rot="3600000">
                <a:off x="-1521" y="4674"/>
                <a:ext cx="0" cy="630"/>
              </a:xfrm>
              <a:prstGeom prst="line">
                <a:avLst/>
              </a:prstGeom>
              <a:noFill/>
              <a:ln w="25400">
                <a:solidFill>
                  <a:srgbClr val="FF0000"/>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127" name="Line 67"/>
              <p:cNvSpPr>
                <a:spLocks noChangeAspect="1" noChangeShapeType="1"/>
              </p:cNvSpPr>
              <p:nvPr/>
            </p:nvSpPr>
            <p:spPr bwMode="auto">
              <a:xfrm rot="18000000" flipH="1">
                <a:off x="-959" y="4673"/>
                <a:ext cx="0" cy="630"/>
              </a:xfrm>
              <a:prstGeom prst="line">
                <a:avLst/>
              </a:prstGeom>
              <a:noFill/>
              <a:ln w="25400">
                <a:solidFill>
                  <a:srgbClr val="FF0000"/>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grpSp>
      </p:grpSp>
      <p:sp>
        <p:nvSpPr>
          <p:cNvPr id="112" name="Text Box 75"/>
          <p:cNvSpPr txBox="1">
            <a:spLocks noChangeArrowheads="1"/>
          </p:cNvSpPr>
          <p:nvPr/>
        </p:nvSpPr>
        <p:spPr bwMode="auto">
          <a:xfrm>
            <a:off x="4854128" y="2171936"/>
            <a:ext cx="5524312"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squar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latin typeface="Arial" panose="020B0604020202020204" pitchFamily="34" charset="0"/>
                <a:sym typeface="Symbol" panose="05050102010706020507" pitchFamily="18" charset="2"/>
              </a:rPr>
              <a:t> Si no se puede (como en el ejemplo):</a:t>
            </a:r>
            <a:endParaRPr lang="es-ES" sz="2400" b="1" dirty="0">
              <a:latin typeface="Arial" panose="020B0604020202020204" pitchFamily="34" charset="0"/>
            </a:endParaRPr>
          </a:p>
        </p:txBody>
      </p:sp>
      <p:sp>
        <p:nvSpPr>
          <p:cNvPr id="120" name="Text Box 4">
            <a:extLst>
              <a:ext uri="{FF2B5EF4-FFF2-40B4-BE49-F238E27FC236}">
                <a16:creationId xmlns:a16="http://schemas.microsoft.com/office/drawing/2014/main" id="{455B7328-33F7-45AD-9A58-031DDC229410}"/>
              </a:ext>
            </a:extLst>
          </p:cNvPr>
          <p:cNvSpPr txBox="1">
            <a:spLocks noChangeArrowheads="1"/>
          </p:cNvSpPr>
          <p:nvPr/>
        </p:nvSpPr>
        <p:spPr bwMode="auto">
          <a:xfrm>
            <a:off x="1512093" y="6262414"/>
            <a:ext cx="7287943" cy="536549"/>
          </a:xfrm>
          <a:prstGeom prst="rect">
            <a:avLst/>
          </a:prstGeom>
          <a:noFill/>
          <a:ln w="12700" algn="ctr">
            <a:noFill/>
            <a:miter lim="800000"/>
            <a:headEnd/>
            <a:tailEnd type="none" w="lg" len="lg"/>
          </a:ln>
        </p:spPr>
        <p:txBody>
          <a:bodyPr wrap="none" lIns="54000" tIns="82800" rIns="54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latin typeface="Arial" panose="020B0604020202020204" pitchFamily="34" charset="0"/>
              </a:rPr>
              <a:t> </a:t>
            </a:r>
            <a:r>
              <a:rPr lang="es-ES" sz="2400" dirty="0">
                <a:latin typeface="Arial" panose="020B0604020202020204" pitchFamily="34" charset="0"/>
                <a:sym typeface="Symbol" panose="05050102010706020507" pitchFamily="18" charset="2"/>
              </a:rPr>
              <a:t> </a:t>
            </a:r>
            <a:r>
              <a:rPr lang="es-ES" sz="2400" dirty="0">
                <a:latin typeface="Arial" panose="020B0604020202020204" pitchFamily="34" charset="0"/>
              </a:rPr>
              <a:t>Se denominan también transformaciones Y-DELTA</a:t>
            </a:r>
          </a:p>
        </p:txBody>
      </p:sp>
      <p:sp>
        <p:nvSpPr>
          <p:cNvPr id="121" name="Text Box 87">
            <a:extLst>
              <a:ext uri="{FF2B5EF4-FFF2-40B4-BE49-F238E27FC236}">
                <a16:creationId xmlns:a16="http://schemas.microsoft.com/office/drawing/2014/main" id="{607014B5-A3D2-4613-B42E-0AC98F7B8308}"/>
              </a:ext>
            </a:extLst>
          </p:cNvPr>
          <p:cNvSpPr txBox="1">
            <a:spLocks noChangeArrowheads="1"/>
          </p:cNvSpPr>
          <p:nvPr/>
        </p:nvSpPr>
        <p:spPr bwMode="auto">
          <a:xfrm>
            <a:off x="8957255" y="6472998"/>
            <a:ext cx="1258976" cy="536550"/>
          </a:xfrm>
          <a:prstGeom prst="rect">
            <a:avLst/>
          </a:prstGeom>
          <a:noFill/>
          <a:ln w="12700" algn="ctr">
            <a:noFill/>
            <a:miter lim="800000"/>
            <a:headEnd/>
            <a:tailEnd type="none" w="lg" len="lg"/>
          </a:ln>
        </p:spPr>
        <p:txBody>
          <a:bodyPr wrap="none" lIns="90000" tIns="82800" rIns="90000" bIns="82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b="0" dirty="0">
                <a:solidFill>
                  <a:srgbClr val="FF0000"/>
                </a:solidFill>
                <a:latin typeface="Arial" panose="020B0604020202020204" pitchFamily="34" charset="0"/>
                <a:sym typeface="Symbol" panose="05050102010706020507" pitchFamily="18" charset="2"/>
              </a:rPr>
              <a:t>: Delta</a:t>
            </a:r>
          </a:p>
        </p:txBody>
      </p:sp>
      <p:grpSp>
        <p:nvGrpSpPr>
          <p:cNvPr id="4" name="Grupo 3">
            <a:extLst>
              <a:ext uri="{FF2B5EF4-FFF2-40B4-BE49-F238E27FC236}">
                <a16:creationId xmlns:a16="http://schemas.microsoft.com/office/drawing/2014/main" id="{DE020B14-C12F-457E-B22B-BFC1E5012FC6}"/>
              </a:ext>
            </a:extLst>
          </p:cNvPr>
          <p:cNvGrpSpPr/>
          <p:nvPr/>
        </p:nvGrpSpPr>
        <p:grpSpPr>
          <a:xfrm>
            <a:off x="8936231" y="6140433"/>
            <a:ext cx="1104806" cy="574039"/>
            <a:chOff x="8936231" y="5849728"/>
            <a:chExt cx="1104806" cy="574039"/>
          </a:xfrm>
        </p:grpSpPr>
        <p:sp>
          <p:nvSpPr>
            <p:cNvPr id="128" name="Text Box 87">
              <a:extLst>
                <a:ext uri="{FF2B5EF4-FFF2-40B4-BE49-F238E27FC236}">
                  <a16:creationId xmlns:a16="http://schemas.microsoft.com/office/drawing/2014/main" id="{3B5A1FB0-226E-4FEC-9C30-A3BEA7BF793A}"/>
                </a:ext>
              </a:extLst>
            </p:cNvPr>
            <p:cNvSpPr txBox="1">
              <a:spLocks noChangeArrowheads="1"/>
            </p:cNvSpPr>
            <p:nvPr/>
          </p:nvSpPr>
          <p:spPr bwMode="auto">
            <a:xfrm flipV="1">
              <a:off x="8936231" y="5887217"/>
              <a:ext cx="471902" cy="536550"/>
            </a:xfrm>
            <a:prstGeom prst="rect">
              <a:avLst/>
            </a:prstGeom>
            <a:noFill/>
            <a:ln w="12700" algn="ctr">
              <a:noFill/>
              <a:miter lim="800000"/>
              <a:headEnd/>
              <a:tailEnd type="none" w="lg" len="lg"/>
            </a:ln>
          </p:spPr>
          <p:txBody>
            <a:bodyPr wrap="none" lIns="90000" tIns="82800" rIns="90000" bIns="82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b="0" dirty="0">
                  <a:solidFill>
                    <a:srgbClr val="FF0000"/>
                  </a:solidFill>
                  <a:latin typeface="Arial" panose="020B0604020202020204" pitchFamily="34" charset="0"/>
                  <a:sym typeface="Symbol" panose="05050102010706020507" pitchFamily="18" charset="2"/>
                </a:rPr>
                <a:t>:Y</a:t>
              </a:r>
            </a:p>
          </p:txBody>
        </p:sp>
        <p:sp>
          <p:nvSpPr>
            <p:cNvPr id="129" name="Text Box 87">
              <a:extLst>
                <a:ext uri="{FF2B5EF4-FFF2-40B4-BE49-F238E27FC236}">
                  <a16:creationId xmlns:a16="http://schemas.microsoft.com/office/drawing/2014/main" id="{0A59D513-7936-43E4-88F9-7E28B1DD9BDE}"/>
                </a:ext>
              </a:extLst>
            </p:cNvPr>
            <p:cNvSpPr txBox="1">
              <a:spLocks noChangeArrowheads="1"/>
            </p:cNvSpPr>
            <p:nvPr/>
          </p:nvSpPr>
          <p:spPr bwMode="auto">
            <a:xfrm>
              <a:off x="9289257" y="5849728"/>
              <a:ext cx="751780" cy="536550"/>
            </a:xfrm>
            <a:prstGeom prst="rect">
              <a:avLst/>
            </a:prstGeom>
            <a:noFill/>
            <a:ln w="12700" algn="ctr">
              <a:noFill/>
              <a:miter lim="800000"/>
              <a:headEnd/>
              <a:tailEnd type="none" w="lg" len="lg"/>
            </a:ln>
          </p:spPr>
          <p:txBody>
            <a:bodyPr lIns="90000" tIns="82800" rIns="90000" bIns="82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b="0" dirty="0">
                  <a:solidFill>
                    <a:srgbClr val="FF0000"/>
                  </a:solidFill>
                  <a:latin typeface="Arial" panose="020B0604020202020204" pitchFamily="34" charset="0"/>
                  <a:sym typeface="Symbol" panose="05050102010706020507" pitchFamily="18" charset="2"/>
                </a:rPr>
                <a:t>“Y”</a:t>
              </a:r>
            </a:p>
          </p:txBody>
        </p:sp>
      </p:grpSp>
    </p:spTree>
    <p:extLst>
      <p:ext uri="{BB962C8B-B14F-4D97-AF65-F5344CB8AC3E}">
        <p14:creationId xmlns:p14="http://schemas.microsoft.com/office/powerpoint/2010/main" val="30849645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45515"/>
                                        </p:tgtEl>
                                        <p:attrNameLst>
                                          <p:attrName>style.visibility</p:attrName>
                                        </p:attrNameLst>
                                      </p:cBhvr>
                                      <p:to>
                                        <p:strVal val="visible"/>
                                      </p:to>
                                    </p:set>
                                    <p:animEffect transition="in" filter="wipe(up)">
                                      <p:cBhvr>
                                        <p:cTn id="7" dur="500"/>
                                        <p:tgtEl>
                                          <p:spTgt spid="4455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2"/>
                                        </p:tgtEl>
                                        <p:attrNameLst>
                                          <p:attrName>style.visibility</p:attrName>
                                        </p:attrNameLst>
                                      </p:cBhvr>
                                      <p:to>
                                        <p:strVal val="visible"/>
                                      </p:to>
                                    </p:set>
                                    <p:animEffect transition="in" filter="wipe(up)">
                                      <p:cBhvr>
                                        <p:cTn id="12" dur="500"/>
                                        <p:tgtEl>
                                          <p:spTgt spid="1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45445"/>
                                        </p:tgtEl>
                                        <p:attrNameLst>
                                          <p:attrName>style.visibility</p:attrName>
                                        </p:attrNameLst>
                                      </p:cBhvr>
                                      <p:to>
                                        <p:strVal val="visible"/>
                                      </p:to>
                                    </p:set>
                                    <p:animEffect transition="in" filter="wipe(up)">
                                      <p:cBhvr>
                                        <p:cTn id="17" dur="500"/>
                                        <p:tgtEl>
                                          <p:spTgt spid="4454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righ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nodeType="clickEffect">
                                  <p:stCondLst>
                                    <p:cond delay="0"/>
                                  </p:stCondLst>
                                  <p:childTnLst>
                                    <p:set>
                                      <p:cBhvr>
                                        <p:cTn id="26" dur="1" fill="hold">
                                          <p:stCondLst>
                                            <p:cond delay="0"/>
                                          </p:stCondLst>
                                        </p:cTn>
                                        <p:tgtEl>
                                          <p:spTgt spid="61559"/>
                                        </p:tgtEl>
                                        <p:attrNameLst>
                                          <p:attrName>style.visibility</p:attrName>
                                        </p:attrNameLst>
                                      </p:cBhvr>
                                      <p:to>
                                        <p:strVal val="visible"/>
                                      </p:to>
                                    </p:set>
                                    <p:anim calcmode="lin" valueType="num">
                                      <p:cBhvr>
                                        <p:cTn id="27" dur="500" fill="hold"/>
                                        <p:tgtEl>
                                          <p:spTgt spid="61559"/>
                                        </p:tgtEl>
                                        <p:attrNameLst>
                                          <p:attrName>ppt_w</p:attrName>
                                        </p:attrNameLst>
                                      </p:cBhvr>
                                      <p:tavLst>
                                        <p:tav tm="0">
                                          <p:val>
                                            <p:fltVal val="0"/>
                                          </p:val>
                                        </p:tav>
                                        <p:tav tm="100000">
                                          <p:val>
                                            <p:strVal val="#ppt_w"/>
                                          </p:val>
                                        </p:tav>
                                      </p:tavLst>
                                    </p:anim>
                                    <p:anim calcmode="lin" valueType="num">
                                      <p:cBhvr>
                                        <p:cTn id="28" dur="500" fill="hold"/>
                                        <p:tgtEl>
                                          <p:spTgt spid="61559"/>
                                        </p:tgtEl>
                                        <p:attrNameLst>
                                          <p:attrName>ppt_h</p:attrName>
                                        </p:attrNameLst>
                                      </p:cBhvr>
                                      <p:tavLst>
                                        <p:tav tm="0">
                                          <p:val>
                                            <p:flt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61561"/>
                                        </p:tgtEl>
                                        <p:attrNameLst>
                                          <p:attrName>style.visibility</p:attrName>
                                        </p:attrNameLst>
                                      </p:cBhvr>
                                      <p:to>
                                        <p:strVal val="visible"/>
                                      </p:to>
                                    </p:set>
                                    <p:anim calcmode="lin" valueType="num">
                                      <p:cBhvr>
                                        <p:cTn id="31" dur="500" fill="hold"/>
                                        <p:tgtEl>
                                          <p:spTgt spid="61561"/>
                                        </p:tgtEl>
                                        <p:attrNameLst>
                                          <p:attrName>ppt_w</p:attrName>
                                        </p:attrNameLst>
                                      </p:cBhvr>
                                      <p:tavLst>
                                        <p:tav tm="0">
                                          <p:val>
                                            <p:fltVal val="0"/>
                                          </p:val>
                                        </p:tav>
                                        <p:tav tm="100000">
                                          <p:val>
                                            <p:strVal val="#ppt_w"/>
                                          </p:val>
                                        </p:tav>
                                      </p:tavLst>
                                    </p:anim>
                                    <p:anim calcmode="lin" valueType="num">
                                      <p:cBhvr>
                                        <p:cTn id="32" dur="500" fill="hold"/>
                                        <p:tgtEl>
                                          <p:spTgt spid="61561"/>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61564"/>
                                        </p:tgtEl>
                                        <p:attrNameLst>
                                          <p:attrName>style.visibility</p:attrName>
                                        </p:attrNameLst>
                                      </p:cBhvr>
                                      <p:to>
                                        <p:strVal val="visible"/>
                                      </p:to>
                                    </p:set>
                                    <p:anim calcmode="lin" valueType="num">
                                      <p:cBhvr>
                                        <p:cTn id="35" dur="500" fill="hold"/>
                                        <p:tgtEl>
                                          <p:spTgt spid="61564"/>
                                        </p:tgtEl>
                                        <p:attrNameLst>
                                          <p:attrName>ppt_w</p:attrName>
                                        </p:attrNameLst>
                                      </p:cBhvr>
                                      <p:tavLst>
                                        <p:tav tm="0">
                                          <p:val>
                                            <p:fltVal val="0"/>
                                          </p:val>
                                        </p:tav>
                                        <p:tav tm="100000">
                                          <p:val>
                                            <p:strVal val="#ppt_w"/>
                                          </p:val>
                                        </p:tav>
                                      </p:tavLst>
                                    </p:anim>
                                    <p:anim calcmode="lin" valueType="num">
                                      <p:cBhvr>
                                        <p:cTn id="36" dur="500" fill="hold"/>
                                        <p:tgtEl>
                                          <p:spTgt spid="61564"/>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288" fill="hold" nodeType="clickEffect">
                                  <p:stCondLst>
                                    <p:cond delay="0"/>
                                  </p:stCondLst>
                                  <p:childTnLst>
                                    <p:set>
                                      <p:cBhvr>
                                        <p:cTn id="40" dur="1" fill="hold">
                                          <p:stCondLst>
                                            <p:cond delay="0"/>
                                          </p:stCondLst>
                                        </p:cTn>
                                        <p:tgtEl>
                                          <p:spTgt spid="61566"/>
                                        </p:tgtEl>
                                        <p:attrNameLst>
                                          <p:attrName>style.visibility</p:attrName>
                                        </p:attrNameLst>
                                      </p:cBhvr>
                                      <p:to>
                                        <p:strVal val="visible"/>
                                      </p:to>
                                    </p:set>
                                    <p:anim calcmode="lin" valueType="num">
                                      <p:cBhvr>
                                        <p:cTn id="41" dur="500" fill="hold"/>
                                        <p:tgtEl>
                                          <p:spTgt spid="61566"/>
                                        </p:tgtEl>
                                        <p:attrNameLst>
                                          <p:attrName>ppt_w</p:attrName>
                                        </p:attrNameLst>
                                      </p:cBhvr>
                                      <p:tavLst>
                                        <p:tav tm="0">
                                          <p:val>
                                            <p:strVal val="4/3*#ppt_w"/>
                                          </p:val>
                                        </p:tav>
                                        <p:tav tm="100000">
                                          <p:val>
                                            <p:strVal val="#ppt_w"/>
                                          </p:val>
                                        </p:tav>
                                      </p:tavLst>
                                    </p:anim>
                                    <p:anim calcmode="lin" valueType="num">
                                      <p:cBhvr>
                                        <p:cTn id="42" dur="500" fill="hold"/>
                                        <p:tgtEl>
                                          <p:spTgt spid="61566"/>
                                        </p:tgtEl>
                                        <p:attrNameLst>
                                          <p:attrName>ppt_h</p:attrName>
                                        </p:attrNameLst>
                                      </p:cBhvr>
                                      <p:tavLst>
                                        <p:tav tm="0">
                                          <p:val>
                                            <p:strVal val="4/3*#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4035"/>
                                        </p:tgtEl>
                                        <p:attrNameLst>
                                          <p:attrName>style.visibility</p:attrName>
                                        </p:attrNameLst>
                                      </p:cBhvr>
                                      <p:to>
                                        <p:strVal val="visible"/>
                                      </p:to>
                                    </p:set>
                                    <p:animEffect transition="in" filter="dissolve">
                                      <p:cBhvr>
                                        <p:cTn id="47" dur="500"/>
                                        <p:tgtEl>
                                          <p:spTgt spid="44035"/>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44050"/>
                                        </p:tgtEl>
                                        <p:attrNameLst>
                                          <p:attrName>style.visibility</p:attrName>
                                        </p:attrNameLst>
                                      </p:cBhvr>
                                      <p:to>
                                        <p:strVal val="visible"/>
                                      </p:to>
                                    </p:set>
                                    <p:animEffect transition="in" filter="dissolve">
                                      <p:cBhvr>
                                        <p:cTn id="50" dur="500"/>
                                        <p:tgtEl>
                                          <p:spTgt spid="44050"/>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44036"/>
                                        </p:tgtEl>
                                        <p:attrNameLst>
                                          <p:attrName>style.visibility</p:attrName>
                                        </p:attrNameLst>
                                      </p:cBhvr>
                                      <p:to>
                                        <p:strVal val="visible"/>
                                      </p:to>
                                    </p:set>
                                    <p:animEffect transition="in" filter="dissolve">
                                      <p:cBhvr>
                                        <p:cTn id="53" dur="500"/>
                                        <p:tgtEl>
                                          <p:spTgt spid="44036"/>
                                        </p:tgtEl>
                                      </p:cBhvr>
                                    </p:animEffect>
                                  </p:childTnLst>
                                </p:cTn>
                              </p:par>
                            </p:childTnLst>
                          </p:cTn>
                        </p:par>
                      </p:childTnLst>
                    </p:cTn>
                  </p:par>
                  <p:par>
                    <p:cTn id="54" fill="hold">
                      <p:stCondLst>
                        <p:cond delay="indefinite"/>
                      </p:stCondLst>
                      <p:childTnLst>
                        <p:par>
                          <p:cTn id="55" fill="hold">
                            <p:stCondLst>
                              <p:cond delay="0"/>
                            </p:stCondLst>
                            <p:childTnLst>
                              <p:par>
                                <p:cTn id="56" presetID="23" presetClass="entr" presetSubtype="272" fill="hold" nodeType="clickEffect">
                                  <p:stCondLst>
                                    <p:cond delay="0"/>
                                  </p:stCondLst>
                                  <p:childTnLst>
                                    <p:set>
                                      <p:cBhvr>
                                        <p:cTn id="57" dur="1" fill="hold">
                                          <p:stCondLst>
                                            <p:cond delay="0"/>
                                          </p:stCondLst>
                                        </p:cTn>
                                        <p:tgtEl>
                                          <p:spTgt spid="61572"/>
                                        </p:tgtEl>
                                        <p:attrNameLst>
                                          <p:attrName>style.visibility</p:attrName>
                                        </p:attrNameLst>
                                      </p:cBhvr>
                                      <p:to>
                                        <p:strVal val="visible"/>
                                      </p:to>
                                    </p:set>
                                    <p:anim calcmode="lin" valueType="num">
                                      <p:cBhvr>
                                        <p:cTn id="58" dur="500" fill="hold"/>
                                        <p:tgtEl>
                                          <p:spTgt spid="61572"/>
                                        </p:tgtEl>
                                        <p:attrNameLst>
                                          <p:attrName>ppt_w</p:attrName>
                                        </p:attrNameLst>
                                      </p:cBhvr>
                                      <p:tavLst>
                                        <p:tav tm="0">
                                          <p:val>
                                            <p:strVal val="2/3*#ppt_w"/>
                                          </p:val>
                                        </p:tav>
                                        <p:tav tm="100000">
                                          <p:val>
                                            <p:strVal val="#ppt_w"/>
                                          </p:val>
                                        </p:tav>
                                      </p:tavLst>
                                    </p:anim>
                                    <p:anim calcmode="lin" valueType="num">
                                      <p:cBhvr>
                                        <p:cTn id="59" dur="500" fill="hold"/>
                                        <p:tgtEl>
                                          <p:spTgt spid="61572"/>
                                        </p:tgtEl>
                                        <p:attrNameLst>
                                          <p:attrName>ppt_h</p:attrName>
                                        </p:attrNameLst>
                                      </p:cBhvr>
                                      <p:tavLst>
                                        <p:tav tm="0">
                                          <p:val>
                                            <p:strVal val="2/3*#ppt_h"/>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3" presetClass="entr" presetSubtype="5" fill="hold" nodeType="clickEffect">
                                  <p:stCondLst>
                                    <p:cond delay="0"/>
                                  </p:stCondLst>
                                  <p:childTnLst>
                                    <p:set>
                                      <p:cBhvr>
                                        <p:cTn id="63" dur="1" fill="hold">
                                          <p:stCondLst>
                                            <p:cond delay="0"/>
                                          </p:stCondLst>
                                        </p:cTn>
                                        <p:tgtEl>
                                          <p:spTgt spid="44118"/>
                                        </p:tgtEl>
                                        <p:attrNameLst>
                                          <p:attrName>style.visibility</p:attrName>
                                        </p:attrNameLst>
                                      </p:cBhvr>
                                      <p:to>
                                        <p:strVal val="visible"/>
                                      </p:to>
                                    </p:set>
                                    <p:animEffect transition="in" filter="blinds(vertical)">
                                      <p:cBhvr>
                                        <p:cTn id="64" dur="500"/>
                                        <p:tgtEl>
                                          <p:spTgt spid="44118"/>
                                        </p:tgtEl>
                                      </p:cBhvr>
                                    </p:animEffect>
                                  </p:childTnLst>
                                </p:cTn>
                              </p:par>
                            </p:childTnLst>
                          </p:cTn>
                        </p:par>
                      </p:childTnLst>
                    </p:cTn>
                  </p:par>
                  <p:par>
                    <p:cTn id="65" fill="hold">
                      <p:stCondLst>
                        <p:cond delay="indefinite"/>
                      </p:stCondLst>
                      <p:childTnLst>
                        <p:par>
                          <p:cTn id="66" fill="hold">
                            <p:stCondLst>
                              <p:cond delay="0"/>
                            </p:stCondLst>
                            <p:childTnLst>
                              <p:par>
                                <p:cTn id="67" presetID="12" presetClass="entr" presetSubtype="4" fill="hold" grpId="0" nodeType="clickEffect">
                                  <p:stCondLst>
                                    <p:cond delay="0"/>
                                  </p:stCondLst>
                                  <p:childTnLst>
                                    <p:set>
                                      <p:cBhvr>
                                        <p:cTn id="68" dur="1" fill="hold">
                                          <p:stCondLst>
                                            <p:cond delay="0"/>
                                          </p:stCondLst>
                                        </p:cTn>
                                        <p:tgtEl>
                                          <p:spTgt spid="120"/>
                                        </p:tgtEl>
                                        <p:attrNameLst>
                                          <p:attrName>style.visibility</p:attrName>
                                        </p:attrNameLst>
                                      </p:cBhvr>
                                      <p:to>
                                        <p:strVal val="visible"/>
                                      </p:to>
                                    </p:set>
                                    <p:anim calcmode="lin" valueType="num">
                                      <p:cBhvr additive="base">
                                        <p:cTn id="69" dur="500"/>
                                        <p:tgtEl>
                                          <p:spTgt spid="120"/>
                                        </p:tgtEl>
                                        <p:attrNameLst>
                                          <p:attrName>ppt_y</p:attrName>
                                        </p:attrNameLst>
                                      </p:cBhvr>
                                      <p:tavLst>
                                        <p:tav tm="0">
                                          <p:val>
                                            <p:strVal val="#ppt_y+#ppt_h*1.125000"/>
                                          </p:val>
                                        </p:tav>
                                        <p:tav tm="100000">
                                          <p:val>
                                            <p:strVal val="#ppt_y"/>
                                          </p:val>
                                        </p:tav>
                                      </p:tavLst>
                                    </p:anim>
                                    <p:animEffect transition="in" filter="wipe(up)">
                                      <p:cBhvr>
                                        <p:cTn id="70" dur="500"/>
                                        <p:tgtEl>
                                          <p:spTgt spid="120"/>
                                        </p:tgtEl>
                                      </p:cBhvr>
                                    </p:animEffect>
                                  </p:childTnLst>
                                </p:cTn>
                              </p:par>
                            </p:childTnLst>
                          </p:cTn>
                        </p:par>
                        <p:par>
                          <p:cTn id="71" fill="hold">
                            <p:stCondLst>
                              <p:cond delay="500"/>
                            </p:stCondLst>
                            <p:childTnLst>
                              <p:par>
                                <p:cTn id="72" presetID="22" presetClass="entr" presetSubtype="8" fill="hold" nodeType="afterEffect">
                                  <p:stCondLst>
                                    <p:cond delay="0"/>
                                  </p:stCondLst>
                                  <p:childTnLst>
                                    <p:set>
                                      <p:cBhvr>
                                        <p:cTn id="73" dur="1" fill="hold">
                                          <p:stCondLst>
                                            <p:cond delay="0"/>
                                          </p:stCondLst>
                                        </p:cTn>
                                        <p:tgtEl>
                                          <p:spTgt spid="4"/>
                                        </p:tgtEl>
                                        <p:attrNameLst>
                                          <p:attrName>style.visibility</p:attrName>
                                        </p:attrNameLst>
                                      </p:cBhvr>
                                      <p:to>
                                        <p:strVal val="visible"/>
                                      </p:to>
                                    </p:set>
                                    <p:animEffect transition="in" filter="wipe(left)">
                                      <p:cBhvr>
                                        <p:cTn id="74" dur="500"/>
                                        <p:tgtEl>
                                          <p:spTgt spid="4"/>
                                        </p:tgtEl>
                                      </p:cBhvr>
                                    </p:animEffect>
                                  </p:childTnLst>
                                </p:cTn>
                              </p:par>
                            </p:childTnLst>
                          </p:cTn>
                        </p:par>
                        <p:par>
                          <p:cTn id="75" fill="hold">
                            <p:stCondLst>
                              <p:cond delay="1000"/>
                            </p:stCondLst>
                            <p:childTnLst>
                              <p:par>
                                <p:cTn id="76" presetID="22" presetClass="entr" presetSubtype="8" fill="hold" grpId="0" nodeType="afterEffect">
                                  <p:stCondLst>
                                    <p:cond delay="0"/>
                                  </p:stCondLst>
                                  <p:childTnLst>
                                    <p:set>
                                      <p:cBhvr>
                                        <p:cTn id="77" dur="1" fill="hold">
                                          <p:stCondLst>
                                            <p:cond delay="0"/>
                                          </p:stCondLst>
                                        </p:cTn>
                                        <p:tgtEl>
                                          <p:spTgt spid="121"/>
                                        </p:tgtEl>
                                        <p:attrNameLst>
                                          <p:attrName>style.visibility</p:attrName>
                                        </p:attrNameLst>
                                      </p:cBhvr>
                                      <p:to>
                                        <p:strVal val="visible"/>
                                      </p:to>
                                    </p:set>
                                    <p:animEffect transition="in" filter="wipe(left)">
                                      <p:cBhvr>
                                        <p:cTn id="78"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p:bldP spid="44036" grpId="0"/>
      <p:bldP spid="445445" grpId="0" animBg="1"/>
      <p:bldP spid="445515" grpId="0"/>
      <p:bldP spid="44050" grpId="0"/>
      <p:bldP spid="112" grpId="0"/>
      <p:bldP spid="120" grpId="0"/>
      <p:bldP spid="1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oup 108"/>
          <p:cNvGrpSpPr>
            <a:grpSpLocks/>
          </p:cNvGrpSpPr>
          <p:nvPr/>
        </p:nvGrpSpPr>
        <p:grpSpPr bwMode="auto">
          <a:xfrm>
            <a:off x="1637983" y="1419548"/>
            <a:ext cx="3068637" cy="1497016"/>
            <a:chOff x="1216" y="1280"/>
            <a:chExt cx="1933" cy="943"/>
          </a:xfrm>
        </p:grpSpPr>
        <p:sp>
          <p:nvSpPr>
            <p:cNvPr id="44138" name="Line 20"/>
            <p:cNvSpPr>
              <a:spLocks noChangeShapeType="1"/>
            </p:cNvSpPr>
            <p:nvPr/>
          </p:nvSpPr>
          <p:spPr bwMode="auto">
            <a:xfrm rot="10800000">
              <a:off x="1787" y="2079"/>
              <a:ext cx="721"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s-ES"/>
            </a:p>
          </p:txBody>
        </p:sp>
        <p:sp>
          <p:nvSpPr>
            <p:cNvPr id="44139" name="Line 26"/>
            <p:cNvSpPr>
              <a:spLocks noChangeShapeType="1"/>
            </p:cNvSpPr>
            <p:nvPr/>
          </p:nvSpPr>
          <p:spPr bwMode="auto">
            <a:xfrm>
              <a:off x="2173" y="1280"/>
              <a:ext cx="0" cy="354"/>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s-ES"/>
            </a:p>
          </p:txBody>
        </p:sp>
        <p:sp>
          <p:nvSpPr>
            <p:cNvPr id="44140" name="Line 27"/>
            <p:cNvSpPr>
              <a:spLocks noChangeShapeType="1"/>
            </p:cNvSpPr>
            <p:nvPr/>
          </p:nvSpPr>
          <p:spPr bwMode="auto">
            <a:xfrm>
              <a:off x="2191" y="1797"/>
              <a:ext cx="0" cy="294"/>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s-ES"/>
            </a:p>
          </p:txBody>
        </p:sp>
        <p:sp>
          <p:nvSpPr>
            <p:cNvPr id="44141" name="Line 29"/>
            <p:cNvSpPr>
              <a:spLocks noChangeShapeType="1"/>
            </p:cNvSpPr>
            <p:nvPr/>
          </p:nvSpPr>
          <p:spPr bwMode="auto">
            <a:xfrm flipH="1" flipV="1">
              <a:off x="1216" y="2073"/>
              <a:ext cx="397"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s-ES"/>
            </a:p>
          </p:txBody>
        </p:sp>
        <p:sp>
          <p:nvSpPr>
            <p:cNvPr id="44142" name="Line 30"/>
            <p:cNvSpPr>
              <a:spLocks noChangeShapeType="1"/>
            </p:cNvSpPr>
            <p:nvPr/>
          </p:nvSpPr>
          <p:spPr bwMode="auto">
            <a:xfrm flipH="1">
              <a:off x="2680" y="2079"/>
              <a:ext cx="469"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s-ES"/>
            </a:p>
          </p:txBody>
        </p:sp>
        <p:grpSp>
          <p:nvGrpSpPr>
            <p:cNvPr id="44143" name="Group 106"/>
            <p:cNvGrpSpPr>
              <a:grpSpLocks/>
            </p:cNvGrpSpPr>
            <p:nvPr/>
          </p:nvGrpSpPr>
          <p:grpSpPr bwMode="auto">
            <a:xfrm>
              <a:off x="1618" y="1906"/>
              <a:ext cx="152" cy="306"/>
              <a:chOff x="1028" y="3060"/>
              <a:chExt cx="203" cy="445"/>
            </a:xfrm>
          </p:grpSpPr>
          <p:sp>
            <p:nvSpPr>
              <p:cNvPr id="44152" name="Line 107"/>
              <p:cNvSpPr>
                <a:spLocks noChangeShapeType="1"/>
              </p:cNvSpPr>
              <p:nvPr/>
            </p:nvSpPr>
            <p:spPr bwMode="auto">
              <a:xfrm>
                <a:off x="1123" y="3060"/>
                <a:ext cx="0" cy="44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153" name="Line 108"/>
              <p:cNvSpPr>
                <a:spLocks noChangeShapeType="1"/>
              </p:cNvSpPr>
              <p:nvPr/>
            </p:nvSpPr>
            <p:spPr bwMode="auto">
              <a:xfrm flipH="1">
                <a:off x="1028" y="3085"/>
                <a:ext cx="95" cy="25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154" name="Line 109"/>
              <p:cNvSpPr>
                <a:spLocks noChangeShapeType="1"/>
              </p:cNvSpPr>
              <p:nvPr/>
            </p:nvSpPr>
            <p:spPr bwMode="auto">
              <a:xfrm flipH="1">
                <a:off x="1129" y="3276"/>
                <a:ext cx="102" cy="226"/>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grpSp>
        <p:grpSp>
          <p:nvGrpSpPr>
            <p:cNvPr id="44144" name="Group 110"/>
            <p:cNvGrpSpPr>
              <a:grpSpLocks/>
            </p:cNvGrpSpPr>
            <p:nvPr/>
          </p:nvGrpSpPr>
          <p:grpSpPr bwMode="auto">
            <a:xfrm>
              <a:off x="2519" y="1899"/>
              <a:ext cx="152" cy="324"/>
              <a:chOff x="1028" y="3058"/>
              <a:chExt cx="203" cy="471"/>
            </a:xfrm>
          </p:grpSpPr>
          <p:sp>
            <p:nvSpPr>
              <p:cNvPr id="44149" name="Line 111"/>
              <p:cNvSpPr>
                <a:spLocks noChangeShapeType="1"/>
              </p:cNvSpPr>
              <p:nvPr/>
            </p:nvSpPr>
            <p:spPr bwMode="auto">
              <a:xfrm>
                <a:off x="1123" y="3058"/>
                <a:ext cx="0" cy="44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150" name="Line 112"/>
              <p:cNvSpPr>
                <a:spLocks noChangeShapeType="1"/>
              </p:cNvSpPr>
              <p:nvPr/>
            </p:nvSpPr>
            <p:spPr bwMode="auto">
              <a:xfrm flipH="1">
                <a:off x="1028" y="3080"/>
                <a:ext cx="95" cy="25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151" name="Line 113"/>
              <p:cNvSpPr>
                <a:spLocks noChangeShapeType="1"/>
              </p:cNvSpPr>
              <p:nvPr/>
            </p:nvSpPr>
            <p:spPr bwMode="auto">
              <a:xfrm flipH="1">
                <a:off x="1129" y="3303"/>
                <a:ext cx="102" cy="226"/>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grpSp>
        <p:grpSp>
          <p:nvGrpSpPr>
            <p:cNvPr id="44145" name="Group 114"/>
            <p:cNvGrpSpPr>
              <a:grpSpLocks/>
            </p:cNvGrpSpPr>
            <p:nvPr/>
          </p:nvGrpSpPr>
          <p:grpSpPr bwMode="auto">
            <a:xfrm rot="-5400000">
              <a:off x="2089" y="1584"/>
              <a:ext cx="152" cy="306"/>
              <a:chOff x="728" y="2680"/>
              <a:chExt cx="203" cy="445"/>
            </a:xfrm>
          </p:grpSpPr>
          <p:sp>
            <p:nvSpPr>
              <p:cNvPr id="44146" name="Line 115"/>
              <p:cNvSpPr>
                <a:spLocks noChangeShapeType="1"/>
              </p:cNvSpPr>
              <p:nvPr/>
            </p:nvSpPr>
            <p:spPr bwMode="auto">
              <a:xfrm>
                <a:off x="823" y="2680"/>
                <a:ext cx="0" cy="44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147" name="Line 116"/>
              <p:cNvSpPr>
                <a:spLocks noChangeShapeType="1"/>
              </p:cNvSpPr>
              <p:nvPr/>
            </p:nvSpPr>
            <p:spPr bwMode="auto">
              <a:xfrm flipH="1">
                <a:off x="728" y="2688"/>
                <a:ext cx="95" cy="25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148" name="Line 117"/>
              <p:cNvSpPr>
                <a:spLocks noChangeShapeType="1"/>
              </p:cNvSpPr>
              <p:nvPr/>
            </p:nvSpPr>
            <p:spPr bwMode="auto">
              <a:xfrm flipH="1">
                <a:off x="829" y="2895"/>
                <a:ext cx="102" cy="226"/>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grpSp>
      </p:grpSp>
      <p:sp>
        <p:nvSpPr>
          <p:cNvPr id="44038" name="Rectangle 2"/>
          <p:cNvSpPr>
            <a:spLocks noChangeArrowheads="1"/>
          </p:cNvSpPr>
          <p:nvPr/>
        </p:nvSpPr>
        <p:spPr bwMode="auto">
          <a:xfrm>
            <a:off x="1268699" y="327434"/>
            <a:ext cx="8653462" cy="469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69" tIns="49785" rIns="99569" bIns="49785" anchor="ctr">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400" b="1" dirty="0">
                <a:solidFill>
                  <a:srgbClr val="CC0000"/>
                </a:solidFill>
                <a:latin typeface="Arial" panose="020B0604020202020204" pitchFamily="34" charset="0"/>
              </a:rPr>
              <a:t>4.4.4 TRANSFORMACIONES ESTRELLA-TRIÁNGULO</a:t>
            </a:r>
          </a:p>
        </p:txBody>
      </p:sp>
      <p:sp>
        <p:nvSpPr>
          <p:cNvPr id="44040" name="Line 13"/>
          <p:cNvSpPr>
            <a:spLocks noChangeShapeType="1"/>
          </p:cNvSpPr>
          <p:nvPr/>
        </p:nvSpPr>
        <p:spPr bwMode="auto">
          <a:xfrm flipV="1">
            <a:off x="2547620" y="1408430"/>
            <a:ext cx="118745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s-ES"/>
          </a:p>
        </p:txBody>
      </p:sp>
      <p:sp>
        <p:nvSpPr>
          <p:cNvPr id="44041" name="Line 21"/>
          <p:cNvSpPr>
            <a:spLocks noChangeShapeType="1"/>
          </p:cNvSpPr>
          <p:nvPr/>
        </p:nvSpPr>
        <p:spPr bwMode="auto">
          <a:xfrm>
            <a:off x="1626870" y="1400176"/>
            <a:ext cx="0" cy="1920683"/>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s-ES"/>
          </a:p>
        </p:txBody>
      </p:sp>
      <p:sp>
        <p:nvSpPr>
          <p:cNvPr id="44042" name="Line 22"/>
          <p:cNvSpPr>
            <a:spLocks noChangeShapeType="1"/>
          </p:cNvSpPr>
          <p:nvPr/>
        </p:nvSpPr>
        <p:spPr bwMode="auto">
          <a:xfrm flipH="1">
            <a:off x="4688332" y="1418464"/>
            <a:ext cx="0" cy="1920683"/>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s-ES"/>
          </a:p>
        </p:txBody>
      </p:sp>
      <p:sp>
        <p:nvSpPr>
          <p:cNvPr id="44043" name="Line 31"/>
          <p:cNvSpPr>
            <a:spLocks noChangeShapeType="1"/>
          </p:cNvSpPr>
          <p:nvPr/>
        </p:nvSpPr>
        <p:spPr bwMode="auto">
          <a:xfrm flipH="1">
            <a:off x="3962083" y="1408430"/>
            <a:ext cx="744537"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s-ES"/>
          </a:p>
        </p:txBody>
      </p:sp>
      <p:grpSp>
        <p:nvGrpSpPr>
          <p:cNvPr id="44128" name="Group 55"/>
          <p:cNvGrpSpPr>
            <a:grpSpLocks/>
          </p:cNvGrpSpPr>
          <p:nvPr/>
        </p:nvGrpSpPr>
        <p:grpSpPr bwMode="auto">
          <a:xfrm>
            <a:off x="5392016" y="2333314"/>
            <a:ext cx="4873625" cy="1273175"/>
            <a:chOff x="3390" y="2591"/>
            <a:chExt cx="3070" cy="802"/>
          </a:xfrm>
        </p:grpSpPr>
        <p:sp>
          <p:nvSpPr>
            <p:cNvPr id="44136" name="Rectangle 56"/>
            <p:cNvSpPr>
              <a:spLocks noChangeArrowheads="1"/>
            </p:cNvSpPr>
            <p:nvPr/>
          </p:nvSpPr>
          <p:spPr bwMode="auto">
            <a:xfrm>
              <a:off x="3390" y="2591"/>
              <a:ext cx="3070" cy="802"/>
            </a:xfrm>
            <a:prstGeom prst="rect">
              <a:avLst/>
            </a:prstGeom>
            <a:solidFill>
              <a:srgbClr val="FF99CC"/>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graphicFrame>
          <p:nvGraphicFramePr>
            <p:cNvPr id="44137" name="Object 57"/>
            <p:cNvGraphicFramePr>
              <a:graphicFrameLocks noChangeAspect="1"/>
            </p:cNvGraphicFramePr>
            <p:nvPr/>
          </p:nvGraphicFramePr>
          <p:xfrm>
            <a:off x="3521" y="2664"/>
            <a:ext cx="2819" cy="652"/>
          </p:xfrm>
          <a:graphic>
            <a:graphicData uri="http://schemas.openxmlformats.org/presentationml/2006/ole">
              <mc:AlternateContent xmlns:mc="http://schemas.openxmlformats.org/markup-compatibility/2006">
                <mc:Choice xmlns:v="urn:schemas-microsoft-com:vml" Requires="v">
                  <p:oleObj spid="_x0000_s3189" name="Ecuación" r:id="rId4" imgW="1866900" imgH="431800" progId="Equation.3">
                    <p:embed/>
                  </p:oleObj>
                </mc:Choice>
                <mc:Fallback>
                  <p:oleObj name="Ecuación" r:id="rId4" imgW="1866900" imgH="431800" progId="Equation.3">
                    <p:embed/>
                    <p:pic>
                      <p:nvPicPr>
                        <p:cNvPr id="44137" name="Object 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1" y="2664"/>
                          <a:ext cx="2819" cy="6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upo 2"/>
          <p:cNvGrpSpPr/>
          <p:nvPr/>
        </p:nvGrpSpPr>
        <p:grpSpPr>
          <a:xfrm>
            <a:off x="6664185" y="1380282"/>
            <a:ext cx="2308504" cy="579436"/>
            <a:chOff x="1988137" y="5836528"/>
            <a:chExt cx="2308504" cy="579436"/>
          </a:xfrm>
        </p:grpSpPr>
        <p:sp>
          <p:nvSpPr>
            <p:cNvPr id="44130" name="AutoShape 62"/>
            <p:cNvSpPr>
              <a:spLocks noChangeAspect="1" noChangeArrowheads="1"/>
            </p:cNvSpPr>
            <p:nvPr/>
          </p:nvSpPr>
          <p:spPr bwMode="auto">
            <a:xfrm>
              <a:off x="1988137" y="5836528"/>
              <a:ext cx="673560" cy="579436"/>
            </a:xfrm>
            <a:prstGeom prst="triangle">
              <a:avLst>
                <a:gd name="adj" fmla="val 50000"/>
              </a:avLst>
            </a:prstGeom>
            <a:noFill/>
            <a:ln w="25400" algn="ctr">
              <a:solidFill>
                <a:srgbClr val="008000"/>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44131" name="AutoShape 63"/>
            <p:cNvSpPr>
              <a:spLocks noChangeAspect="1" noChangeArrowheads="1"/>
            </p:cNvSpPr>
            <p:nvPr/>
          </p:nvSpPr>
          <p:spPr bwMode="auto">
            <a:xfrm flipH="1">
              <a:off x="2890592" y="5886981"/>
              <a:ext cx="491263" cy="486860"/>
            </a:xfrm>
            <a:prstGeom prst="rightArrow">
              <a:avLst>
                <a:gd name="adj1" fmla="val 39352"/>
                <a:gd name="adj2" fmla="val 49458"/>
              </a:avLst>
            </a:prstGeom>
            <a:solidFill>
              <a:schemeClr val="accent1"/>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grpSp>
          <p:nvGrpSpPr>
            <p:cNvPr id="44132" name="Group 64"/>
            <p:cNvGrpSpPr>
              <a:grpSpLocks noChangeAspect="1"/>
            </p:cNvGrpSpPr>
            <p:nvPr/>
          </p:nvGrpSpPr>
          <p:grpSpPr bwMode="auto">
            <a:xfrm>
              <a:off x="3640154" y="5911519"/>
              <a:ext cx="656487" cy="462880"/>
              <a:chOff x="-1836" y="4159"/>
              <a:chExt cx="1192" cy="830"/>
            </a:xfrm>
          </p:grpSpPr>
          <p:sp>
            <p:nvSpPr>
              <p:cNvPr id="44133" name="Line 65"/>
              <p:cNvSpPr>
                <a:spLocks noChangeAspect="1" noChangeShapeType="1"/>
              </p:cNvSpPr>
              <p:nvPr/>
            </p:nvSpPr>
            <p:spPr bwMode="auto">
              <a:xfrm>
                <a:off x="-1244" y="4159"/>
                <a:ext cx="0" cy="633"/>
              </a:xfrm>
              <a:prstGeom prst="line">
                <a:avLst/>
              </a:prstGeom>
              <a:noFill/>
              <a:ln w="25400">
                <a:solidFill>
                  <a:srgbClr val="FF0000"/>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134" name="Line 66"/>
              <p:cNvSpPr>
                <a:spLocks noChangeAspect="1" noChangeShapeType="1"/>
              </p:cNvSpPr>
              <p:nvPr/>
            </p:nvSpPr>
            <p:spPr bwMode="auto">
              <a:xfrm rot="3600000">
                <a:off x="-1521" y="4674"/>
                <a:ext cx="0" cy="630"/>
              </a:xfrm>
              <a:prstGeom prst="line">
                <a:avLst/>
              </a:prstGeom>
              <a:noFill/>
              <a:ln w="25400">
                <a:solidFill>
                  <a:srgbClr val="FF0000"/>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135" name="Line 67"/>
              <p:cNvSpPr>
                <a:spLocks noChangeAspect="1" noChangeShapeType="1"/>
              </p:cNvSpPr>
              <p:nvPr/>
            </p:nvSpPr>
            <p:spPr bwMode="auto">
              <a:xfrm rot="18000000" flipH="1">
                <a:off x="-959" y="4673"/>
                <a:ext cx="0" cy="630"/>
              </a:xfrm>
              <a:prstGeom prst="line">
                <a:avLst/>
              </a:prstGeom>
              <a:noFill/>
              <a:ln w="25400">
                <a:solidFill>
                  <a:srgbClr val="FF0000"/>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grpSp>
      </p:grpSp>
      <p:grpSp>
        <p:nvGrpSpPr>
          <p:cNvPr id="44047" name="Group 89"/>
          <p:cNvGrpSpPr>
            <a:grpSpLocks/>
          </p:cNvGrpSpPr>
          <p:nvPr/>
        </p:nvGrpSpPr>
        <p:grpSpPr bwMode="auto">
          <a:xfrm>
            <a:off x="2311083" y="1136968"/>
            <a:ext cx="241300" cy="485775"/>
            <a:chOff x="1028" y="2712"/>
            <a:chExt cx="203" cy="445"/>
          </a:xfrm>
        </p:grpSpPr>
        <p:sp>
          <p:nvSpPr>
            <p:cNvPr id="44115" name="Line 85"/>
            <p:cNvSpPr>
              <a:spLocks noChangeShapeType="1"/>
            </p:cNvSpPr>
            <p:nvPr/>
          </p:nvSpPr>
          <p:spPr bwMode="auto">
            <a:xfrm>
              <a:off x="1123" y="2712"/>
              <a:ext cx="0" cy="44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116" name="Line 86"/>
            <p:cNvSpPr>
              <a:spLocks noChangeShapeType="1"/>
            </p:cNvSpPr>
            <p:nvPr/>
          </p:nvSpPr>
          <p:spPr bwMode="auto">
            <a:xfrm flipH="1">
              <a:off x="1028" y="2720"/>
              <a:ext cx="95" cy="25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117" name="Line 87"/>
            <p:cNvSpPr>
              <a:spLocks noChangeShapeType="1"/>
            </p:cNvSpPr>
            <p:nvPr/>
          </p:nvSpPr>
          <p:spPr bwMode="auto">
            <a:xfrm flipH="1">
              <a:off x="1129" y="2927"/>
              <a:ext cx="102" cy="226"/>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grpSp>
      <p:grpSp>
        <p:nvGrpSpPr>
          <p:cNvPr id="44048" name="Group 90"/>
          <p:cNvGrpSpPr>
            <a:grpSpLocks/>
          </p:cNvGrpSpPr>
          <p:nvPr/>
        </p:nvGrpSpPr>
        <p:grpSpPr bwMode="auto">
          <a:xfrm>
            <a:off x="3743008" y="1144905"/>
            <a:ext cx="241300" cy="485775"/>
            <a:chOff x="1028" y="2712"/>
            <a:chExt cx="203" cy="445"/>
          </a:xfrm>
        </p:grpSpPr>
        <p:sp>
          <p:nvSpPr>
            <p:cNvPr id="44112" name="Line 91"/>
            <p:cNvSpPr>
              <a:spLocks noChangeShapeType="1"/>
            </p:cNvSpPr>
            <p:nvPr/>
          </p:nvSpPr>
          <p:spPr bwMode="auto">
            <a:xfrm>
              <a:off x="1123" y="2712"/>
              <a:ext cx="0" cy="44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113" name="Line 92"/>
            <p:cNvSpPr>
              <a:spLocks noChangeShapeType="1"/>
            </p:cNvSpPr>
            <p:nvPr/>
          </p:nvSpPr>
          <p:spPr bwMode="auto">
            <a:xfrm flipH="1">
              <a:off x="1028" y="2720"/>
              <a:ext cx="95" cy="25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114" name="Line 93"/>
            <p:cNvSpPr>
              <a:spLocks noChangeShapeType="1"/>
            </p:cNvSpPr>
            <p:nvPr/>
          </p:nvSpPr>
          <p:spPr bwMode="auto">
            <a:xfrm flipH="1">
              <a:off x="1129" y="2927"/>
              <a:ext cx="102" cy="226"/>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grpSp>
      <p:grpSp>
        <p:nvGrpSpPr>
          <p:cNvPr id="5" name="Grupo 4">
            <a:extLst>
              <a:ext uri="{FF2B5EF4-FFF2-40B4-BE49-F238E27FC236}">
                <a16:creationId xmlns:a16="http://schemas.microsoft.com/office/drawing/2014/main" id="{D8C26A80-86E4-42CE-9320-F649BDCA4382}"/>
              </a:ext>
            </a:extLst>
          </p:cNvPr>
          <p:cNvGrpSpPr/>
          <p:nvPr/>
        </p:nvGrpSpPr>
        <p:grpSpPr>
          <a:xfrm>
            <a:off x="2503348" y="1603750"/>
            <a:ext cx="1249751" cy="1501413"/>
            <a:chOff x="2503348" y="1603750"/>
            <a:chExt cx="1249751" cy="1501413"/>
          </a:xfrm>
        </p:grpSpPr>
        <p:sp>
          <p:nvSpPr>
            <p:cNvPr id="44035" name="Text Box 32"/>
            <p:cNvSpPr txBox="1">
              <a:spLocks noChangeArrowheads="1"/>
            </p:cNvSpPr>
            <p:nvPr/>
          </p:nvSpPr>
          <p:spPr bwMode="auto">
            <a:xfrm>
              <a:off x="2503348" y="2635263"/>
              <a:ext cx="45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dirty="0">
                  <a:solidFill>
                    <a:srgbClr val="000000"/>
                  </a:solidFill>
                  <a:latin typeface="Arial" panose="020B0604020202020204" pitchFamily="34" charset="0"/>
                </a:rPr>
                <a:t>R</a:t>
              </a:r>
              <a:r>
                <a:rPr lang="es-ES" sz="2000" baseline="-25000" dirty="0">
                  <a:solidFill>
                    <a:srgbClr val="000000"/>
                  </a:solidFill>
                  <a:latin typeface="Arial" panose="020B0604020202020204" pitchFamily="34" charset="0"/>
                </a:rPr>
                <a:t>1</a:t>
              </a:r>
            </a:p>
          </p:txBody>
        </p:sp>
        <p:sp>
          <p:nvSpPr>
            <p:cNvPr id="44036" name="Text Box 33"/>
            <p:cNvSpPr txBox="1">
              <a:spLocks noChangeArrowheads="1"/>
            </p:cNvSpPr>
            <p:nvPr/>
          </p:nvSpPr>
          <p:spPr bwMode="auto">
            <a:xfrm>
              <a:off x="3175243" y="1603750"/>
              <a:ext cx="45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dirty="0">
                  <a:solidFill>
                    <a:srgbClr val="000000"/>
                  </a:solidFill>
                  <a:latin typeface="Arial" panose="020B0604020202020204" pitchFamily="34" charset="0"/>
                </a:rPr>
                <a:t>R</a:t>
              </a:r>
              <a:r>
                <a:rPr lang="es-ES" sz="2000" baseline="-25000" dirty="0">
                  <a:solidFill>
                    <a:srgbClr val="000000"/>
                  </a:solidFill>
                  <a:latin typeface="Arial" panose="020B0604020202020204" pitchFamily="34" charset="0"/>
                </a:rPr>
                <a:t>2</a:t>
              </a:r>
            </a:p>
          </p:txBody>
        </p:sp>
        <p:sp>
          <p:nvSpPr>
            <p:cNvPr id="44050" name="Text Box 32"/>
            <p:cNvSpPr txBox="1">
              <a:spLocks noChangeArrowheads="1"/>
            </p:cNvSpPr>
            <p:nvPr/>
          </p:nvSpPr>
          <p:spPr bwMode="auto">
            <a:xfrm>
              <a:off x="3295899" y="2631830"/>
              <a:ext cx="45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dirty="0">
                  <a:solidFill>
                    <a:srgbClr val="000000"/>
                  </a:solidFill>
                  <a:latin typeface="Arial" panose="020B0604020202020204" pitchFamily="34" charset="0"/>
                </a:rPr>
                <a:t>R</a:t>
              </a:r>
              <a:r>
                <a:rPr lang="es-ES" sz="2000" baseline="-25000" dirty="0">
                  <a:solidFill>
                    <a:srgbClr val="000000"/>
                  </a:solidFill>
                  <a:latin typeface="Arial" panose="020B0604020202020204" pitchFamily="34" charset="0"/>
                </a:rPr>
                <a:t>3</a:t>
              </a:r>
            </a:p>
          </p:txBody>
        </p:sp>
      </p:grpSp>
      <p:sp>
        <p:nvSpPr>
          <p:cNvPr id="44052" name="Line 28"/>
          <p:cNvSpPr>
            <a:spLocks noChangeShapeType="1"/>
          </p:cNvSpPr>
          <p:nvPr/>
        </p:nvSpPr>
        <p:spPr bwMode="auto">
          <a:xfrm flipH="1">
            <a:off x="1626870" y="1406843"/>
            <a:ext cx="676275"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s-ES"/>
          </a:p>
        </p:txBody>
      </p:sp>
      <p:grpSp>
        <p:nvGrpSpPr>
          <p:cNvPr id="61566" name="Group 126"/>
          <p:cNvGrpSpPr>
            <a:grpSpLocks/>
          </p:cNvGrpSpPr>
          <p:nvPr/>
        </p:nvGrpSpPr>
        <p:grpSpPr bwMode="auto">
          <a:xfrm>
            <a:off x="1650979" y="1406634"/>
            <a:ext cx="2946413" cy="1520819"/>
            <a:chOff x="1214" y="1261"/>
            <a:chExt cx="1856" cy="958"/>
          </a:xfrm>
        </p:grpSpPr>
        <p:sp>
          <p:nvSpPr>
            <p:cNvPr id="44064" name="Line 20"/>
            <p:cNvSpPr>
              <a:spLocks noChangeShapeType="1"/>
            </p:cNvSpPr>
            <p:nvPr/>
          </p:nvSpPr>
          <p:spPr bwMode="auto">
            <a:xfrm rot="10800000" flipV="1">
              <a:off x="1785" y="2071"/>
              <a:ext cx="404" cy="9"/>
            </a:xfrm>
            <a:prstGeom prst="line">
              <a:avLst/>
            </a:prstGeom>
            <a:noFill/>
            <a:ln w="38100">
              <a:solidFill>
                <a:srgbClr val="FF0000"/>
              </a:solidFill>
              <a:prstDash val="sysDash"/>
              <a:round/>
              <a:headEnd/>
              <a:tailEnd/>
            </a:ln>
            <a:extLst>
              <a:ext uri="{909E8E84-426E-40DD-AFC4-6F175D3DCCD1}">
                <a14:hiddenFill xmlns:a14="http://schemas.microsoft.com/office/drawing/2010/main">
                  <a:noFill/>
                </a14:hiddenFill>
              </a:ext>
            </a:extLst>
          </p:spPr>
          <p:txBody>
            <a:bodyPr wrap="none"/>
            <a:lstStyle/>
            <a:p>
              <a:endParaRPr lang="es-ES"/>
            </a:p>
          </p:txBody>
        </p:sp>
        <p:sp>
          <p:nvSpPr>
            <p:cNvPr id="44065" name="Line 26"/>
            <p:cNvSpPr>
              <a:spLocks noChangeShapeType="1"/>
            </p:cNvSpPr>
            <p:nvPr/>
          </p:nvSpPr>
          <p:spPr bwMode="auto">
            <a:xfrm>
              <a:off x="2170" y="1261"/>
              <a:ext cx="0" cy="388"/>
            </a:xfrm>
            <a:prstGeom prst="line">
              <a:avLst/>
            </a:prstGeom>
            <a:noFill/>
            <a:ln w="38100">
              <a:solidFill>
                <a:srgbClr val="FF0000"/>
              </a:solidFill>
              <a:prstDash val="sysDash"/>
              <a:round/>
              <a:headEnd/>
              <a:tailEnd/>
            </a:ln>
            <a:extLst>
              <a:ext uri="{909E8E84-426E-40DD-AFC4-6F175D3DCCD1}">
                <a14:hiddenFill xmlns:a14="http://schemas.microsoft.com/office/drawing/2010/main">
                  <a:noFill/>
                </a14:hiddenFill>
              </a:ext>
            </a:extLst>
          </p:spPr>
          <p:txBody>
            <a:bodyPr wrap="none"/>
            <a:lstStyle/>
            <a:p>
              <a:endParaRPr lang="es-ES"/>
            </a:p>
          </p:txBody>
        </p:sp>
        <p:sp>
          <p:nvSpPr>
            <p:cNvPr id="44066" name="Line 27"/>
            <p:cNvSpPr>
              <a:spLocks noChangeShapeType="1"/>
            </p:cNvSpPr>
            <p:nvPr/>
          </p:nvSpPr>
          <p:spPr bwMode="auto">
            <a:xfrm>
              <a:off x="2191" y="1795"/>
              <a:ext cx="0" cy="294"/>
            </a:xfrm>
            <a:prstGeom prst="line">
              <a:avLst/>
            </a:prstGeom>
            <a:noFill/>
            <a:ln w="38100">
              <a:solidFill>
                <a:srgbClr val="FF0000"/>
              </a:solidFill>
              <a:prstDash val="sysDash"/>
              <a:round/>
              <a:headEnd/>
              <a:tailEnd/>
            </a:ln>
            <a:extLst>
              <a:ext uri="{909E8E84-426E-40DD-AFC4-6F175D3DCCD1}">
                <a14:hiddenFill xmlns:a14="http://schemas.microsoft.com/office/drawing/2010/main">
                  <a:noFill/>
                </a14:hiddenFill>
              </a:ext>
            </a:extLst>
          </p:spPr>
          <p:txBody>
            <a:bodyPr wrap="none"/>
            <a:lstStyle/>
            <a:p>
              <a:endParaRPr lang="es-ES"/>
            </a:p>
          </p:txBody>
        </p:sp>
        <p:sp>
          <p:nvSpPr>
            <p:cNvPr id="44067" name="Line 29"/>
            <p:cNvSpPr>
              <a:spLocks noChangeShapeType="1"/>
            </p:cNvSpPr>
            <p:nvPr/>
          </p:nvSpPr>
          <p:spPr bwMode="auto">
            <a:xfrm flipH="1" flipV="1">
              <a:off x="1214" y="2080"/>
              <a:ext cx="397" cy="0"/>
            </a:xfrm>
            <a:prstGeom prst="line">
              <a:avLst/>
            </a:prstGeom>
            <a:noFill/>
            <a:ln w="38100">
              <a:solidFill>
                <a:srgbClr val="FF0000"/>
              </a:solidFill>
              <a:prstDash val="sysDash"/>
              <a:round/>
              <a:headEnd/>
              <a:tailEnd/>
            </a:ln>
            <a:extLst>
              <a:ext uri="{909E8E84-426E-40DD-AFC4-6F175D3DCCD1}">
                <a14:hiddenFill xmlns:a14="http://schemas.microsoft.com/office/drawing/2010/main">
                  <a:noFill/>
                </a14:hiddenFill>
              </a:ext>
            </a:extLst>
          </p:spPr>
          <p:txBody>
            <a:bodyPr wrap="none"/>
            <a:lstStyle/>
            <a:p>
              <a:endParaRPr lang="es-ES"/>
            </a:p>
          </p:txBody>
        </p:sp>
        <p:sp>
          <p:nvSpPr>
            <p:cNvPr id="44068" name="Line 30"/>
            <p:cNvSpPr>
              <a:spLocks noChangeShapeType="1"/>
            </p:cNvSpPr>
            <p:nvPr/>
          </p:nvSpPr>
          <p:spPr bwMode="auto">
            <a:xfrm flipH="1">
              <a:off x="2677" y="2084"/>
              <a:ext cx="393" cy="0"/>
            </a:xfrm>
            <a:prstGeom prst="line">
              <a:avLst/>
            </a:prstGeom>
            <a:noFill/>
            <a:ln w="38100">
              <a:solidFill>
                <a:srgbClr val="FF0000"/>
              </a:solidFill>
              <a:prstDash val="sysDash"/>
              <a:round/>
              <a:headEnd/>
              <a:tailEnd/>
            </a:ln>
            <a:extLst>
              <a:ext uri="{909E8E84-426E-40DD-AFC4-6F175D3DCCD1}">
                <a14:hiddenFill xmlns:a14="http://schemas.microsoft.com/office/drawing/2010/main">
                  <a:noFill/>
                </a14:hiddenFill>
              </a:ext>
            </a:extLst>
          </p:spPr>
          <p:txBody>
            <a:bodyPr wrap="none"/>
            <a:lstStyle/>
            <a:p>
              <a:endParaRPr lang="es-ES"/>
            </a:p>
          </p:txBody>
        </p:sp>
        <p:grpSp>
          <p:nvGrpSpPr>
            <p:cNvPr id="44069" name="Group 106"/>
            <p:cNvGrpSpPr>
              <a:grpSpLocks/>
            </p:cNvGrpSpPr>
            <p:nvPr/>
          </p:nvGrpSpPr>
          <p:grpSpPr bwMode="auto">
            <a:xfrm>
              <a:off x="1616" y="1922"/>
              <a:ext cx="152" cy="297"/>
              <a:chOff x="1028" y="3245"/>
              <a:chExt cx="203" cy="454"/>
            </a:xfrm>
          </p:grpSpPr>
          <p:sp>
            <p:nvSpPr>
              <p:cNvPr id="44080" name="Line 107"/>
              <p:cNvSpPr>
                <a:spLocks noChangeShapeType="1"/>
              </p:cNvSpPr>
              <p:nvPr/>
            </p:nvSpPr>
            <p:spPr bwMode="auto">
              <a:xfrm>
                <a:off x="1123" y="3254"/>
                <a:ext cx="0" cy="445"/>
              </a:xfrm>
              <a:prstGeom prst="line">
                <a:avLst/>
              </a:prstGeom>
              <a:noFill/>
              <a:ln w="38100">
                <a:solidFill>
                  <a:srgbClr val="FF0000"/>
                </a:solidFill>
                <a:prstDash val="sysDash"/>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081" name="Line 108"/>
              <p:cNvSpPr>
                <a:spLocks noChangeShapeType="1"/>
              </p:cNvSpPr>
              <p:nvPr/>
            </p:nvSpPr>
            <p:spPr bwMode="auto">
              <a:xfrm flipH="1">
                <a:off x="1028" y="3245"/>
                <a:ext cx="95" cy="255"/>
              </a:xfrm>
              <a:prstGeom prst="line">
                <a:avLst/>
              </a:prstGeom>
              <a:noFill/>
              <a:ln w="38100">
                <a:solidFill>
                  <a:srgbClr val="FF0000"/>
                </a:solidFill>
                <a:prstDash val="sysDash"/>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082" name="Line 109"/>
              <p:cNvSpPr>
                <a:spLocks noChangeShapeType="1"/>
              </p:cNvSpPr>
              <p:nvPr/>
            </p:nvSpPr>
            <p:spPr bwMode="auto">
              <a:xfrm flipH="1">
                <a:off x="1129" y="3460"/>
                <a:ext cx="102" cy="226"/>
              </a:xfrm>
              <a:prstGeom prst="line">
                <a:avLst/>
              </a:prstGeom>
              <a:noFill/>
              <a:ln w="38100">
                <a:solidFill>
                  <a:srgbClr val="FF0000"/>
                </a:solidFill>
                <a:prstDash val="sysDash"/>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grpSp>
        <p:grpSp>
          <p:nvGrpSpPr>
            <p:cNvPr id="44070" name="Group 110"/>
            <p:cNvGrpSpPr>
              <a:grpSpLocks/>
            </p:cNvGrpSpPr>
            <p:nvPr/>
          </p:nvGrpSpPr>
          <p:grpSpPr bwMode="auto">
            <a:xfrm>
              <a:off x="2510" y="1912"/>
              <a:ext cx="150" cy="306"/>
              <a:chOff x="2276" y="3881"/>
              <a:chExt cx="207" cy="445"/>
            </a:xfrm>
          </p:grpSpPr>
          <p:sp>
            <p:nvSpPr>
              <p:cNvPr id="44077" name="Line 111"/>
              <p:cNvSpPr>
                <a:spLocks noChangeShapeType="1"/>
              </p:cNvSpPr>
              <p:nvPr/>
            </p:nvSpPr>
            <p:spPr bwMode="auto">
              <a:xfrm>
                <a:off x="2381" y="3881"/>
                <a:ext cx="0" cy="445"/>
              </a:xfrm>
              <a:prstGeom prst="line">
                <a:avLst/>
              </a:prstGeom>
              <a:noFill/>
              <a:ln w="38100">
                <a:solidFill>
                  <a:srgbClr val="FF0000"/>
                </a:solidFill>
                <a:prstDash val="sysDash"/>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dirty="0"/>
              </a:p>
            </p:txBody>
          </p:sp>
          <p:sp>
            <p:nvSpPr>
              <p:cNvPr id="44078" name="Line 112"/>
              <p:cNvSpPr>
                <a:spLocks noChangeShapeType="1"/>
              </p:cNvSpPr>
              <p:nvPr/>
            </p:nvSpPr>
            <p:spPr bwMode="auto">
              <a:xfrm flipH="1">
                <a:off x="2276" y="3893"/>
                <a:ext cx="95" cy="255"/>
              </a:xfrm>
              <a:prstGeom prst="line">
                <a:avLst/>
              </a:prstGeom>
              <a:noFill/>
              <a:ln w="38100">
                <a:solidFill>
                  <a:srgbClr val="FF0000"/>
                </a:solidFill>
                <a:prstDash val="sysDash"/>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079" name="Line 113"/>
              <p:cNvSpPr>
                <a:spLocks noChangeShapeType="1"/>
              </p:cNvSpPr>
              <p:nvPr/>
            </p:nvSpPr>
            <p:spPr bwMode="auto">
              <a:xfrm flipH="1">
                <a:off x="2381" y="4100"/>
                <a:ext cx="102" cy="226"/>
              </a:xfrm>
              <a:prstGeom prst="line">
                <a:avLst/>
              </a:prstGeom>
              <a:noFill/>
              <a:ln w="38100">
                <a:solidFill>
                  <a:srgbClr val="FF0000"/>
                </a:solidFill>
                <a:prstDash val="sysDash"/>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grpSp>
        <p:grpSp>
          <p:nvGrpSpPr>
            <p:cNvPr id="44071" name="Group 114"/>
            <p:cNvGrpSpPr>
              <a:grpSpLocks/>
            </p:cNvGrpSpPr>
            <p:nvPr/>
          </p:nvGrpSpPr>
          <p:grpSpPr bwMode="auto">
            <a:xfrm rot="-5400000">
              <a:off x="2094" y="1570"/>
              <a:ext cx="151" cy="322"/>
              <a:chOff x="736" y="2670"/>
              <a:chExt cx="201" cy="468"/>
            </a:xfrm>
          </p:grpSpPr>
          <p:sp>
            <p:nvSpPr>
              <p:cNvPr id="44074" name="Line 115"/>
              <p:cNvSpPr>
                <a:spLocks noChangeShapeType="1"/>
              </p:cNvSpPr>
              <p:nvPr/>
            </p:nvSpPr>
            <p:spPr bwMode="auto">
              <a:xfrm>
                <a:off x="829" y="2693"/>
                <a:ext cx="0" cy="445"/>
              </a:xfrm>
              <a:prstGeom prst="line">
                <a:avLst/>
              </a:prstGeom>
              <a:noFill/>
              <a:ln w="38100">
                <a:solidFill>
                  <a:srgbClr val="FF0000"/>
                </a:solidFill>
                <a:prstDash val="sysDash"/>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075" name="Line 116"/>
              <p:cNvSpPr>
                <a:spLocks noChangeShapeType="1"/>
              </p:cNvSpPr>
              <p:nvPr/>
            </p:nvSpPr>
            <p:spPr bwMode="auto">
              <a:xfrm flipH="1">
                <a:off x="736" y="2670"/>
                <a:ext cx="95" cy="255"/>
              </a:xfrm>
              <a:prstGeom prst="line">
                <a:avLst/>
              </a:prstGeom>
              <a:noFill/>
              <a:ln w="38100">
                <a:solidFill>
                  <a:srgbClr val="FF0000"/>
                </a:solidFill>
                <a:prstDash val="sysDash"/>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076" name="Line 117"/>
              <p:cNvSpPr>
                <a:spLocks noChangeShapeType="1"/>
              </p:cNvSpPr>
              <p:nvPr/>
            </p:nvSpPr>
            <p:spPr bwMode="auto">
              <a:xfrm flipH="1">
                <a:off x="835" y="2895"/>
                <a:ext cx="102" cy="226"/>
              </a:xfrm>
              <a:prstGeom prst="line">
                <a:avLst/>
              </a:prstGeom>
              <a:noFill/>
              <a:ln w="38100">
                <a:solidFill>
                  <a:srgbClr val="FF0000"/>
                </a:solidFill>
                <a:prstDash val="sysDash"/>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grpSp>
        <p:sp>
          <p:nvSpPr>
            <p:cNvPr id="44072" name="Line 30"/>
            <p:cNvSpPr>
              <a:spLocks noChangeShapeType="1"/>
            </p:cNvSpPr>
            <p:nvPr/>
          </p:nvSpPr>
          <p:spPr bwMode="auto">
            <a:xfrm flipH="1">
              <a:off x="2191" y="2080"/>
              <a:ext cx="295" cy="0"/>
            </a:xfrm>
            <a:prstGeom prst="line">
              <a:avLst/>
            </a:prstGeom>
            <a:noFill/>
            <a:ln w="38100">
              <a:solidFill>
                <a:srgbClr val="FF0000"/>
              </a:solidFill>
              <a:prstDash val="sysDash"/>
              <a:round/>
              <a:headEnd/>
              <a:tailEnd/>
            </a:ln>
            <a:extLst>
              <a:ext uri="{909E8E84-426E-40DD-AFC4-6F175D3DCCD1}">
                <a14:hiddenFill xmlns:a14="http://schemas.microsoft.com/office/drawing/2010/main">
                  <a:noFill/>
                </a14:hiddenFill>
              </a:ext>
            </a:extLst>
          </p:spPr>
          <p:txBody>
            <a:bodyPr wrap="none"/>
            <a:lstStyle/>
            <a:p>
              <a:endParaRPr lang="es-ES"/>
            </a:p>
          </p:txBody>
        </p:sp>
      </p:grpSp>
      <p:grpSp>
        <p:nvGrpSpPr>
          <p:cNvPr id="61559" name="Group 119"/>
          <p:cNvGrpSpPr>
            <a:grpSpLocks/>
          </p:cNvGrpSpPr>
          <p:nvPr/>
        </p:nvGrpSpPr>
        <p:grpSpPr bwMode="auto">
          <a:xfrm>
            <a:off x="1249045" y="2447354"/>
            <a:ext cx="450850" cy="469900"/>
            <a:chOff x="878" y="-296"/>
            <a:chExt cx="284" cy="296"/>
          </a:xfrm>
        </p:grpSpPr>
        <p:sp>
          <p:nvSpPr>
            <p:cNvPr id="44062" name="Oval 77"/>
            <p:cNvSpPr>
              <a:spLocks noChangeArrowheads="1"/>
            </p:cNvSpPr>
            <p:nvPr/>
          </p:nvSpPr>
          <p:spPr bwMode="auto">
            <a:xfrm>
              <a:off x="1071" y="-195"/>
              <a:ext cx="91" cy="91"/>
            </a:xfrm>
            <a:prstGeom prst="ellipse">
              <a:avLst/>
            </a:prstGeom>
            <a:solidFill>
              <a:srgbClr val="FF0000"/>
            </a:solidFill>
            <a:ln>
              <a:noFill/>
            </a:ln>
            <a:extLst>
              <a:ext uri="{91240B29-F687-4F45-9708-019B960494DF}">
                <a14:hiddenLine xmlns:a14="http://schemas.microsoft.com/office/drawing/2010/main" w="25400">
                  <a:solidFill>
                    <a:srgbClr val="000000"/>
                  </a:solidFill>
                  <a:round/>
                  <a:headEnd/>
                  <a:tailEnd/>
                </a14:hiddenLine>
              </a:ext>
            </a:extLst>
          </p:spPr>
          <p:txBody>
            <a:bodyPr wrap="none"/>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44063" name="Text Box 81"/>
            <p:cNvSpPr txBox="1">
              <a:spLocks noChangeArrowheads="1"/>
            </p:cNvSpPr>
            <p:nvPr/>
          </p:nvSpPr>
          <p:spPr bwMode="auto">
            <a:xfrm>
              <a:off x="878" y="-296"/>
              <a:ext cx="203"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latin typeface="Arial" panose="020B0604020202020204" pitchFamily="34" charset="0"/>
                </a:rPr>
                <a:t>1</a:t>
              </a:r>
            </a:p>
          </p:txBody>
        </p:sp>
      </p:grpSp>
      <p:grpSp>
        <p:nvGrpSpPr>
          <p:cNvPr id="61564" name="Group 124"/>
          <p:cNvGrpSpPr>
            <a:grpSpLocks/>
          </p:cNvGrpSpPr>
          <p:nvPr/>
        </p:nvGrpSpPr>
        <p:grpSpPr bwMode="auto">
          <a:xfrm>
            <a:off x="4624265" y="2472854"/>
            <a:ext cx="409575" cy="469900"/>
            <a:chOff x="2144" y="1667"/>
            <a:chExt cx="258" cy="296"/>
          </a:xfrm>
        </p:grpSpPr>
        <p:sp>
          <p:nvSpPr>
            <p:cNvPr id="44060" name="Oval 79"/>
            <p:cNvSpPr>
              <a:spLocks noChangeArrowheads="1"/>
            </p:cNvSpPr>
            <p:nvPr/>
          </p:nvSpPr>
          <p:spPr bwMode="auto">
            <a:xfrm>
              <a:off x="2144" y="1773"/>
              <a:ext cx="91" cy="91"/>
            </a:xfrm>
            <a:prstGeom prst="ellipse">
              <a:avLst/>
            </a:prstGeom>
            <a:solidFill>
              <a:srgbClr val="FF0000"/>
            </a:solidFill>
            <a:ln>
              <a:noFill/>
            </a:ln>
            <a:extLst>
              <a:ext uri="{91240B29-F687-4F45-9708-019B960494DF}">
                <a14:hiddenLine xmlns:a14="http://schemas.microsoft.com/office/drawing/2010/main" w="25400">
                  <a:solidFill>
                    <a:srgbClr val="000000"/>
                  </a:solidFill>
                  <a:round/>
                  <a:headEnd/>
                  <a:tailEnd/>
                </a14:hiddenLine>
              </a:ext>
            </a:extLst>
          </p:spPr>
          <p:txBody>
            <a:bodyPr wrap="none"/>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44061" name="Text Box 83"/>
            <p:cNvSpPr txBox="1">
              <a:spLocks noChangeArrowheads="1"/>
            </p:cNvSpPr>
            <p:nvPr/>
          </p:nvSpPr>
          <p:spPr bwMode="auto">
            <a:xfrm>
              <a:off x="2199" y="1667"/>
              <a:ext cx="203"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dirty="0">
                  <a:latin typeface="Arial" panose="020B0604020202020204" pitchFamily="34" charset="0"/>
                </a:rPr>
                <a:t>3</a:t>
              </a:r>
            </a:p>
          </p:txBody>
        </p:sp>
      </p:grpSp>
      <p:grpSp>
        <p:nvGrpSpPr>
          <p:cNvPr id="61561" name="Group 121"/>
          <p:cNvGrpSpPr>
            <a:grpSpLocks/>
          </p:cNvGrpSpPr>
          <p:nvPr/>
        </p:nvGrpSpPr>
        <p:grpSpPr bwMode="auto">
          <a:xfrm>
            <a:off x="3020695" y="884555"/>
            <a:ext cx="322263" cy="595313"/>
            <a:chOff x="1999" y="-1013"/>
            <a:chExt cx="203" cy="375"/>
          </a:xfrm>
        </p:grpSpPr>
        <p:sp>
          <p:nvSpPr>
            <p:cNvPr id="44058" name="Oval 78"/>
            <p:cNvSpPr>
              <a:spLocks noChangeArrowheads="1"/>
            </p:cNvSpPr>
            <p:nvPr/>
          </p:nvSpPr>
          <p:spPr bwMode="auto">
            <a:xfrm>
              <a:off x="2047" y="-729"/>
              <a:ext cx="91" cy="91"/>
            </a:xfrm>
            <a:prstGeom prst="ellipse">
              <a:avLst/>
            </a:prstGeom>
            <a:solidFill>
              <a:srgbClr val="FF0000"/>
            </a:solidFill>
            <a:ln>
              <a:noFill/>
            </a:ln>
            <a:extLst>
              <a:ext uri="{91240B29-F687-4F45-9708-019B960494DF}">
                <a14:hiddenLine xmlns:a14="http://schemas.microsoft.com/office/drawing/2010/main" w="25400">
                  <a:solidFill>
                    <a:srgbClr val="000000"/>
                  </a:solidFill>
                  <a:round/>
                  <a:headEnd/>
                  <a:tailEnd/>
                </a14:hiddenLine>
              </a:ext>
            </a:extLst>
          </p:spPr>
          <p:txBody>
            <a:bodyPr wrap="none"/>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44059" name="Text Box 82"/>
            <p:cNvSpPr txBox="1">
              <a:spLocks noChangeArrowheads="1"/>
            </p:cNvSpPr>
            <p:nvPr/>
          </p:nvSpPr>
          <p:spPr bwMode="auto">
            <a:xfrm>
              <a:off x="1999" y="-1013"/>
              <a:ext cx="203"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latin typeface="Arial" panose="020B0604020202020204" pitchFamily="34" charset="0"/>
                </a:rPr>
                <a:t>2</a:t>
              </a:r>
            </a:p>
          </p:txBody>
        </p:sp>
      </p:grpSp>
      <p:sp>
        <p:nvSpPr>
          <p:cNvPr id="130" name="Text Box 118">
            <a:extLst>
              <a:ext uri="{FF2B5EF4-FFF2-40B4-BE49-F238E27FC236}">
                <a16:creationId xmlns:a16="http://schemas.microsoft.com/office/drawing/2014/main" id="{8D1956BB-09EA-43BE-A5B8-A3DCDB138C04}"/>
              </a:ext>
            </a:extLst>
          </p:cNvPr>
          <p:cNvSpPr txBox="1">
            <a:spLocks noChangeArrowheads="1"/>
          </p:cNvSpPr>
          <p:nvPr/>
        </p:nvSpPr>
        <p:spPr bwMode="auto">
          <a:xfrm>
            <a:off x="3407179" y="6316845"/>
            <a:ext cx="4686301" cy="536575"/>
          </a:xfrm>
          <a:prstGeom prst="rect">
            <a:avLst/>
          </a:prstGeom>
          <a:solidFill>
            <a:srgbClr val="FFFFFF"/>
          </a:solidFill>
          <a:ln>
            <a:noFill/>
          </a:ln>
        </p:spPr>
        <p:txBody>
          <a:bodyPr wrap="squar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b="1" dirty="0">
                <a:solidFill>
                  <a:srgbClr val="3333FF"/>
                </a:solidFill>
                <a:latin typeface="Arial" panose="020B0604020202020204" pitchFamily="34" charset="0"/>
              </a:rPr>
              <a:t>V </a:t>
            </a:r>
            <a:r>
              <a:rPr lang="es-ES" sz="2400" dirty="0">
                <a:solidFill>
                  <a:srgbClr val="000000"/>
                </a:solidFill>
                <a:latin typeface="Arial" panose="020B0604020202020204" pitchFamily="34" charset="0"/>
              </a:rPr>
              <a:t>= </a:t>
            </a:r>
            <a:r>
              <a:rPr lang="es-ES" sz="2400" b="1" dirty="0">
                <a:solidFill>
                  <a:srgbClr val="FF0000"/>
                </a:solidFill>
                <a:latin typeface="Arial" panose="020B0604020202020204" pitchFamily="34" charset="0"/>
              </a:rPr>
              <a:t>R</a:t>
            </a:r>
            <a:r>
              <a:rPr lang="es-ES" sz="2400" dirty="0">
                <a:solidFill>
                  <a:srgbClr val="000000"/>
                </a:solidFill>
                <a:latin typeface="Arial" panose="020B0604020202020204" pitchFamily="34" charset="0"/>
              </a:rPr>
              <a:t> </a:t>
            </a:r>
            <a:r>
              <a:rPr lang="es-ES" sz="2400" b="1" dirty="0">
                <a:solidFill>
                  <a:srgbClr val="3333FF"/>
                </a:solidFill>
                <a:latin typeface="Comic Sans MS" panose="030F0702030302020204" pitchFamily="66" charset="0"/>
              </a:rPr>
              <a:t>I </a:t>
            </a:r>
            <a:r>
              <a:rPr lang="es-ES" sz="2400" b="1" dirty="0">
                <a:latin typeface="Comic Sans MS" panose="030F0702030302020204" pitchFamily="66" charset="0"/>
              </a:rPr>
              <a:t>| </a:t>
            </a:r>
            <a:r>
              <a:rPr lang="es-ES" sz="2400" b="1" dirty="0">
                <a:solidFill>
                  <a:srgbClr val="3333FF"/>
                </a:solidFill>
                <a:latin typeface="Arial" panose="020B0604020202020204" pitchFamily="34" charset="0"/>
              </a:rPr>
              <a:t>V </a:t>
            </a:r>
            <a:r>
              <a:rPr lang="es-ES" sz="2400" dirty="0">
                <a:solidFill>
                  <a:srgbClr val="000000"/>
                </a:solidFill>
                <a:latin typeface="Arial" panose="020B0604020202020204" pitchFamily="34" charset="0"/>
              </a:rPr>
              <a:t>= </a:t>
            </a:r>
            <a:r>
              <a:rPr lang="es-ES" sz="2400" b="1" dirty="0">
                <a:solidFill>
                  <a:srgbClr val="FF0000"/>
                </a:solidFill>
                <a:latin typeface="Arial" panose="020B0604020202020204" pitchFamily="34" charset="0"/>
              </a:rPr>
              <a:t>1/G </a:t>
            </a:r>
            <a:r>
              <a:rPr lang="es-ES" sz="2400" b="1" dirty="0">
                <a:solidFill>
                  <a:srgbClr val="3333FF"/>
                </a:solidFill>
                <a:latin typeface="Comic Sans MS" panose="030F0702030302020204" pitchFamily="66" charset="0"/>
              </a:rPr>
              <a:t>I </a:t>
            </a:r>
            <a:r>
              <a:rPr lang="es-ES" sz="2400" b="1" dirty="0">
                <a:latin typeface="Comic Sans MS" panose="030F0702030302020204" pitchFamily="66" charset="0"/>
              </a:rPr>
              <a:t>|</a:t>
            </a:r>
            <a:r>
              <a:rPr lang="es-ES" sz="2400" b="1" dirty="0">
                <a:solidFill>
                  <a:srgbClr val="3333FF"/>
                </a:solidFill>
                <a:latin typeface="Comic Sans MS" panose="030F0702030302020204" pitchFamily="66" charset="0"/>
              </a:rPr>
              <a:t> </a:t>
            </a:r>
            <a:r>
              <a:rPr lang="es-ES" sz="2400" b="1" dirty="0">
                <a:solidFill>
                  <a:srgbClr val="3333FF"/>
                </a:solidFill>
                <a:latin typeface="Arial" panose="020B0604020202020204" pitchFamily="34" charset="0"/>
              </a:rPr>
              <a:t>V </a:t>
            </a:r>
            <a:r>
              <a:rPr lang="es-ES" sz="2400" dirty="0">
                <a:solidFill>
                  <a:srgbClr val="000000"/>
                </a:solidFill>
                <a:latin typeface="Arial" panose="020B0604020202020204" pitchFamily="34" charset="0"/>
              </a:rPr>
              <a:t>= </a:t>
            </a:r>
            <a:r>
              <a:rPr lang="es-ES" sz="2400" b="1" dirty="0">
                <a:solidFill>
                  <a:srgbClr val="FF0000"/>
                </a:solidFill>
                <a:latin typeface="Arial" panose="020B0604020202020204" pitchFamily="34" charset="0"/>
              </a:rPr>
              <a:t>1/C </a:t>
            </a:r>
            <a:r>
              <a:rPr lang="es-ES" sz="2400" b="1" dirty="0">
                <a:solidFill>
                  <a:srgbClr val="3333FF"/>
                </a:solidFill>
                <a:latin typeface="Arial" panose="020B0604020202020204" pitchFamily="34" charset="0"/>
              </a:rPr>
              <a:t>Q</a:t>
            </a:r>
          </a:p>
        </p:txBody>
      </p:sp>
      <p:sp>
        <p:nvSpPr>
          <p:cNvPr id="131" name="Text Box 125">
            <a:extLst>
              <a:ext uri="{FF2B5EF4-FFF2-40B4-BE49-F238E27FC236}">
                <a16:creationId xmlns:a16="http://schemas.microsoft.com/office/drawing/2014/main" id="{1CA13800-2810-4A92-820D-CDDDFC86CAC5}"/>
              </a:ext>
            </a:extLst>
          </p:cNvPr>
          <p:cNvSpPr txBox="1">
            <a:spLocks noChangeArrowheads="1"/>
          </p:cNvSpPr>
          <p:nvPr/>
        </p:nvSpPr>
        <p:spPr bwMode="auto">
          <a:xfrm>
            <a:off x="1541145" y="4002960"/>
            <a:ext cx="8239127"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square" lIns="90000" tIns="118800" rIns="90000" bIns="1188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 </a:t>
            </a:r>
            <a:r>
              <a:rPr lang="es-ES" sz="2400" dirty="0">
                <a:solidFill>
                  <a:srgbClr val="000000"/>
                </a:solidFill>
                <a:latin typeface="Arial" panose="020B0604020202020204" pitchFamily="34" charset="0"/>
              </a:rPr>
              <a:t>Sustituyendo </a:t>
            </a:r>
            <a:r>
              <a:rPr lang="es-ES" sz="2400" b="1" dirty="0">
                <a:latin typeface="Arial" panose="020B0604020202020204" pitchFamily="34" charset="0"/>
              </a:rPr>
              <a:t>R</a:t>
            </a:r>
            <a:r>
              <a:rPr lang="es-ES" sz="2400" dirty="0">
                <a:solidFill>
                  <a:srgbClr val="000000"/>
                </a:solidFill>
                <a:latin typeface="Arial" panose="020B0604020202020204" pitchFamily="34" charset="0"/>
              </a:rPr>
              <a:t> por </a:t>
            </a:r>
            <a:r>
              <a:rPr lang="es-ES" sz="2400" b="1" dirty="0">
                <a:latin typeface="Arial" panose="020B0604020202020204" pitchFamily="34" charset="0"/>
              </a:rPr>
              <a:t>1/G</a:t>
            </a:r>
            <a:r>
              <a:rPr lang="es-ES" sz="2400" dirty="0">
                <a:solidFill>
                  <a:srgbClr val="000000"/>
                </a:solidFill>
                <a:latin typeface="Arial" panose="020B0604020202020204" pitchFamily="34" charset="0"/>
              </a:rPr>
              <a:t>, se ve que las </a:t>
            </a:r>
            <a:r>
              <a:rPr lang="es-ES" sz="2400" dirty="0" err="1">
                <a:solidFill>
                  <a:srgbClr val="000000"/>
                </a:solidFill>
                <a:latin typeface="Arial" panose="020B0604020202020204" pitchFamily="34" charset="0"/>
              </a:rPr>
              <a:t>ecs</a:t>
            </a:r>
            <a:r>
              <a:rPr lang="es-ES" sz="2400" dirty="0">
                <a:solidFill>
                  <a:srgbClr val="000000"/>
                </a:solidFill>
                <a:latin typeface="Arial" panose="020B0604020202020204" pitchFamily="34" charset="0"/>
              </a:rPr>
              <a:t>. Y</a:t>
            </a:r>
            <a:r>
              <a:rPr lang="es-ES" sz="2400" dirty="0">
                <a:solidFill>
                  <a:srgbClr val="000000"/>
                </a:solidFill>
                <a:latin typeface="Arial" panose="020B0604020202020204" pitchFamily="34" charset="0"/>
                <a:sym typeface="Symbol" panose="05050102010706020507" pitchFamily="18" charset="2"/>
              </a:rPr>
              <a:t></a:t>
            </a:r>
            <a:r>
              <a:rPr lang="es-ES" sz="2400" dirty="0">
                <a:solidFill>
                  <a:srgbClr val="000000"/>
                </a:solidFill>
                <a:latin typeface="Arial" panose="020B0604020202020204" pitchFamily="34" charset="0"/>
              </a:rPr>
              <a:t> para </a:t>
            </a:r>
            <a:r>
              <a:rPr lang="es-ES" sz="2400" b="1" dirty="0">
                <a:latin typeface="Arial" panose="020B0604020202020204" pitchFamily="34" charset="0"/>
              </a:rPr>
              <a:t>G</a:t>
            </a:r>
            <a:r>
              <a:rPr lang="es-ES" sz="2400" b="1" dirty="0">
                <a:solidFill>
                  <a:srgbClr val="008000"/>
                </a:solidFill>
                <a:latin typeface="Arial" panose="020B0604020202020204" pitchFamily="34" charset="0"/>
              </a:rPr>
              <a:t> </a:t>
            </a:r>
            <a:r>
              <a:rPr lang="es-ES" sz="2400" dirty="0">
                <a:solidFill>
                  <a:srgbClr val="000000"/>
                </a:solidFill>
                <a:latin typeface="Arial" panose="020B0604020202020204" pitchFamily="34" charset="0"/>
              </a:rPr>
              <a:t>son las </a:t>
            </a:r>
            <a:r>
              <a:rPr lang="es-ES" sz="2400" dirty="0">
                <a:solidFill>
                  <a:srgbClr val="000000"/>
                </a:solidFill>
                <a:latin typeface="Arial" panose="020B0604020202020204" pitchFamily="34" charset="0"/>
                <a:sym typeface="Symbol" panose="05050102010706020507" pitchFamily="18" charset="2"/>
              </a:rPr>
              <a:t></a:t>
            </a:r>
            <a:r>
              <a:rPr lang="es-ES" sz="2400" dirty="0">
                <a:solidFill>
                  <a:srgbClr val="000000"/>
                </a:solidFill>
                <a:latin typeface="Arial" panose="020B0604020202020204" pitchFamily="34" charset="0"/>
              </a:rPr>
              <a:t>Y para </a:t>
            </a:r>
            <a:r>
              <a:rPr lang="es-ES" sz="2400" b="1" dirty="0">
                <a:latin typeface="Arial" panose="020B0604020202020204" pitchFamily="34" charset="0"/>
              </a:rPr>
              <a:t>R</a:t>
            </a:r>
            <a:r>
              <a:rPr lang="es-ES" sz="2400" dirty="0">
                <a:solidFill>
                  <a:srgbClr val="000000"/>
                </a:solidFill>
                <a:latin typeface="Arial" panose="020B0604020202020204" pitchFamily="34" charset="0"/>
              </a:rPr>
              <a:t>, y al revés. Y coinciden con las de </a:t>
            </a:r>
            <a:r>
              <a:rPr lang="es-ES" sz="2400" b="1" dirty="0">
                <a:latin typeface="Arial" panose="020B0604020202020204" pitchFamily="34" charset="0"/>
              </a:rPr>
              <a:t>C</a:t>
            </a:r>
            <a:r>
              <a:rPr lang="es-ES" sz="2400" dirty="0">
                <a:solidFill>
                  <a:srgbClr val="000000"/>
                </a:solidFill>
                <a:latin typeface="Arial" panose="020B0604020202020204" pitchFamily="34" charset="0"/>
              </a:rPr>
              <a:t> </a:t>
            </a:r>
          </a:p>
        </p:txBody>
      </p:sp>
      <p:sp>
        <p:nvSpPr>
          <p:cNvPr id="132" name="Text Box 127">
            <a:extLst>
              <a:ext uri="{FF2B5EF4-FFF2-40B4-BE49-F238E27FC236}">
                <a16:creationId xmlns:a16="http://schemas.microsoft.com/office/drawing/2014/main" id="{002B2C0E-6399-4451-9D1E-FE9383736D76}"/>
              </a:ext>
            </a:extLst>
          </p:cNvPr>
          <p:cNvSpPr txBox="1">
            <a:spLocks noChangeArrowheads="1"/>
          </p:cNvSpPr>
          <p:nvPr/>
        </p:nvSpPr>
        <p:spPr bwMode="auto">
          <a:xfrm>
            <a:off x="3207156" y="4878281"/>
            <a:ext cx="5114926"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FF0000"/>
                </a:solidFill>
                <a:latin typeface="Arial" panose="020B0604020202020204" pitchFamily="34" charset="0"/>
              </a:rPr>
              <a:t> (en serie y en paralelo ocurre igual)</a:t>
            </a:r>
          </a:p>
        </p:txBody>
      </p:sp>
      <p:sp>
        <p:nvSpPr>
          <p:cNvPr id="133" name="Text Box 127">
            <a:extLst>
              <a:ext uri="{FF2B5EF4-FFF2-40B4-BE49-F238E27FC236}">
                <a16:creationId xmlns:a16="http://schemas.microsoft.com/office/drawing/2014/main" id="{0DD108ED-6148-4D42-AE73-BB28188D2370}"/>
              </a:ext>
            </a:extLst>
          </p:cNvPr>
          <p:cNvSpPr txBox="1">
            <a:spLocks noChangeArrowheads="1"/>
          </p:cNvSpPr>
          <p:nvPr/>
        </p:nvSpPr>
        <p:spPr bwMode="auto">
          <a:xfrm>
            <a:off x="1702734" y="5460043"/>
            <a:ext cx="7743827"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squar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latin typeface="Arial" panose="020B0604020202020204" pitchFamily="34" charset="0"/>
                <a:sym typeface="Symbol" panose="05050102010706020507" pitchFamily="18" charset="2"/>
              </a:rPr>
              <a:t> </a:t>
            </a:r>
            <a:r>
              <a:rPr lang="es-ES" sz="2400" dirty="0">
                <a:latin typeface="Arial" panose="020B0604020202020204" pitchFamily="34" charset="0"/>
              </a:rPr>
              <a:t>Refleja que R está en el numerador y tanto C como G en el denominador en las relaciones causa-efecto:</a:t>
            </a:r>
          </a:p>
        </p:txBody>
      </p:sp>
      <p:grpSp>
        <p:nvGrpSpPr>
          <p:cNvPr id="4" name="Grupo 3">
            <a:extLst>
              <a:ext uri="{FF2B5EF4-FFF2-40B4-BE49-F238E27FC236}">
                <a16:creationId xmlns:a16="http://schemas.microsoft.com/office/drawing/2014/main" id="{C29727D3-DD1D-4CB6-A7E3-A1540EF0F38C}"/>
              </a:ext>
            </a:extLst>
          </p:cNvPr>
          <p:cNvGrpSpPr/>
          <p:nvPr/>
        </p:nvGrpSpPr>
        <p:grpSpPr>
          <a:xfrm>
            <a:off x="1706239" y="1296682"/>
            <a:ext cx="3037711" cy="2468114"/>
            <a:chOff x="1706239" y="1296682"/>
            <a:chExt cx="3037711" cy="2468114"/>
          </a:xfrm>
        </p:grpSpPr>
        <p:grpSp>
          <p:nvGrpSpPr>
            <p:cNvPr id="44083" name="Group 130"/>
            <p:cNvGrpSpPr>
              <a:grpSpLocks/>
            </p:cNvGrpSpPr>
            <p:nvPr/>
          </p:nvGrpSpPr>
          <p:grpSpPr bwMode="auto">
            <a:xfrm>
              <a:off x="1706239" y="1296682"/>
              <a:ext cx="1269999" cy="1455738"/>
              <a:chOff x="1437" y="1059"/>
              <a:chExt cx="800" cy="917"/>
            </a:xfrm>
          </p:grpSpPr>
          <p:grpSp>
            <p:nvGrpSpPr>
              <p:cNvPr id="44100" name="Group 102"/>
              <p:cNvGrpSpPr>
                <a:grpSpLocks/>
              </p:cNvGrpSpPr>
              <p:nvPr/>
            </p:nvGrpSpPr>
            <p:grpSpPr bwMode="auto">
              <a:xfrm rot="19948898" flipH="1">
                <a:off x="1776" y="1340"/>
                <a:ext cx="163" cy="309"/>
                <a:chOff x="1195" y="2813"/>
                <a:chExt cx="217" cy="449"/>
              </a:xfrm>
            </p:grpSpPr>
            <p:sp>
              <p:nvSpPr>
                <p:cNvPr id="44104" name="Line 103"/>
                <p:cNvSpPr>
                  <a:spLocks noChangeShapeType="1"/>
                </p:cNvSpPr>
                <p:nvPr/>
              </p:nvSpPr>
              <p:spPr bwMode="auto">
                <a:xfrm>
                  <a:off x="1303" y="2817"/>
                  <a:ext cx="0" cy="445"/>
                </a:xfrm>
                <a:prstGeom prst="line">
                  <a:avLst/>
                </a:prstGeom>
                <a:noFill/>
                <a:ln w="38100">
                  <a:solidFill>
                    <a:srgbClr val="008000"/>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105" name="Line 104"/>
                <p:cNvSpPr>
                  <a:spLocks noChangeShapeType="1"/>
                </p:cNvSpPr>
                <p:nvPr/>
              </p:nvSpPr>
              <p:spPr bwMode="auto">
                <a:xfrm flipH="1">
                  <a:off x="1195" y="2813"/>
                  <a:ext cx="95" cy="255"/>
                </a:xfrm>
                <a:prstGeom prst="line">
                  <a:avLst/>
                </a:prstGeom>
                <a:noFill/>
                <a:ln w="38100">
                  <a:solidFill>
                    <a:srgbClr val="008000"/>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106" name="Line 105"/>
                <p:cNvSpPr>
                  <a:spLocks noChangeShapeType="1"/>
                </p:cNvSpPr>
                <p:nvPr/>
              </p:nvSpPr>
              <p:spPr bwMode="auto">
                <a:xfrm flipH="1">
                  <a:off x="1310" y="3033"/>
                  <a:ext cx="102" cy="226"/>
                </a:xfrm>
                <a:prstGeom prst="line">
                  <a:avLst/>
                </a:prstGeom>
                <a:noFill/>
                <a:ln w="38100">
                  <a:solidFill>
                    <a:srgbClr val="008000"/>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grpSp>
          <p:sp>
            <p:nvSpPr>
              <p:cNvPr id="44101" name="Line 45"/>
              <p:cNvSpPr>
                <a:spLocks noChangeShapeType="1"/>
              </p:cNvSpPr>
              <p:nvPr/>
            </p:nvSpPr>
            <p:spPr bwMode="auto">
              <a:xfrm rot="1684087" flipV="1">
                <a:off x="1511" y="1469"/>
                <a:ext cx="171" cy="507"/>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es-ES"/>
              </a:p>
            </p:txBody>
          </p:sp>
          <p:sp>
            <p:nvSpPr>
              <p:cNvPr id="44102" name="Line 46"/>
              <p:cNvSpPr>
                <a:spLocks noChangeShapeType="1"/>
              </p:cNvSpPr>
              <p:nvPr/>
            </p:nvSpPr>
            <p:spPr bwMode="auto">
              <a:xfrm rot="1684087" flipH="1">
                <a:off x="2053" y="1059"/>
                <a:ext cx="184" cy="477"/>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es-ES"/>
              </a:p>
            </p:txBody>
          </p:sp>
          <p:sp>
            <p:nvSpPr>
              <p:cNvPr id="44103" name="Text Box 53"/>
              <p:cNvSpPr txBox="1">
                <a:spLocks noChangeArrowheads="1"/>
              </p:cNvSpPr>
              <p:nvPr/>
            </p:nvSpPr>
            <p:spPr bwMode="auto">
              <a:xfrm>
                <a:off x="1437" y="1171"/>
                <a:ext cx="346" cy="296"/>
              </a:xfrm>
              <a:prstGeom prst="rect">
                <a:avLst/>
              </a:prstGeom>
              <a:noFill/>
              <a:ln w="12700" algn="ctr">
                <a:noFill/>
                <a:miter lim="800000"/>
                <a:headEnd/>
                <a:tailEnd type="none" w="lg" len="lg"/>
              </a:ln>
              <a:extLst>
                <a:ext uri="{909E8E84-426E-40DD-AFC4-6F175D3DCCD1}">
                  <a14:hiddenFill xmlns:a14="http://schemas.microsoft.com/office/drawing/2010/main">
                    <a:solidFill>
                      <a:srgbClr val="FFFFFF"/>
                    </a:solidFill>
                  </a14:hiddenFill>
                </a:ext>
              </a:extLst>
            </p:spPr>
            <p:txBody>
              <a:bodyPr wrap="none" lIns="90000" tIns="82800" rIns="90000" bIns="82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dirty="0">
                    <a:solidFill>
                      <a:srgbClr val="000000"/>
                    </a:solidFill>
                    <a:latin typeface="Arial" panose="020B0604020202020204" pitchFamily="34" charset="0"/>
                  </a:rPr>
                  <a:t>R</a:t>
                </a:r>
                <a:r>
                  <a:rPr lang="es-ES" sz="2000" baseline="-25000" dirty="0">
                    <a:solidFill>
                      <a:srgbClr val="000000"/>
                    </a:solidFill>
                    <a:latin typeface="Arial" panose="020B0604020202020204" pitchFamily="34" charset="0"/>
                  </a:rPr>
                  <a:t>12</a:t>
                </a:r>
              </a:p>
            </p:txBody>
          </p:sp>
        </p:grpSp>
        <p:grpSp>
          <p:nvGrpSpPr>
            <p:cNvPr id="44084" name="Group 131"/>
            <p:cNvGrpSpPr>
              <a:grpSpLocks/>
            </p:cNvGrpSpPr>
            <p:nvPr/>
          </p:nvGrpSpPr>
          <p:grpSpPr bwMode="auto">
            <a:xfrm>
              <a:off x="3255287" y="1433101"/>
              <a:ext cx="1457325" cy="1228726"/>
              <a:chOff x="1437" y="1446"/>
              <a:chExt cx="918" cy="774"/>
            </a:xfrm>
          </p:grpSpPr>
          <p:sp>
            <p:nvSpPr>
              <p:cNvPr id="44093" name="Line 50"/>
              <p:cNvSpPr>
                <a:spLocks noChangeShapeType="1"/>
              </p:cNvSpPr>
              <p:nvPr/>
            </p:nvSpPr>
            <p:spPr bwMode="auto">
              <a:xfrm>
                <a:off x="1963" y="1847"/>
                <a:ext cx="360" cy="373"/>
              </a:xfrm>
              <a:prstGeom prst="line">
                <a:avLst/>
              </a:prstGeom>
              <a:noFill/>
              <a:ln w="38100">
                <a:solidFill>
                  <a:srgbClr val="008000"/>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094" name="Line 51"/>
              <p:cNvSpPr>
                <a:spLocks noChangeShapeType="1"/>
              </p:cNvSpPr>
              <p:nvPr/>
            </p:nvSpPr>
            <p:spPr bwMode="auto">
              <a:xfrm>
                <a:off x="1437" y="1446"/>
                <a:ext cx="412" cy="319"/>
              </a:xfrm>
              <a:prstGeom prst="line">
                <a:avLst/>
              </a:prstGeom>
              <a:noFill/>
              <a:ln w="38100">
                <a:solidFill>
                  <a:srgbClr val="008000"/>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095" name="Text Box 52"/>
              <p:cNvSpPr txBox="1">
                <a:spLocks noChangeArrowheads="1"/>
              </p:cNvSpPr>
              <p:nvPr/>
            </p:nvSpPr>
            <p:spPr bwMode="auto">
              <a:xfrm>
                <a:off x="2009" y="1489"/>
                <a:ext cx="346" cy="296"/>
              </a:xfrm>
              <a:prstGeom prst="rect">
                <a:avLst/>
              </a:prstGeom>
              <a:noFill/>
              <a:ln w="12700" algn="ctr">
                <a:noFill/>
                <a:miter lim="800000"/>
                <a:headEnd/>
                <a:tailEnd type="none" w="lg" len="lg"/>
              </a:ln>
              <a:extLst>
                <a:ext uri="{909E8E84-426E-40DD-AFC4-6F175D3DCCD1}">
                  <a14:hiddenFill xmlns:a14="http://schemas.microsoft.com/office/drawing/2010/main">
                    <a:solidFill>
                      <a:srgbClr val="FFFFFF"/>
                    </a:solidFill>
                  </a14:hiddenFill>
                </a:ext>
              </a:extLst>
            </p:spPr>
            <p:txBody>
              <a:bodyPr wrap="none" lIns="90000" tIns="82800" rIns="90000" bIns="82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dirty="0">
                    <a:solidFill>
                      <a:srgbClr val="000000"/>
                    </a:solidFill>
                    <a:latin typeface="Arial" panose="020B0604020202020204" pitchFamily="34" charset="0"/>
                  </a:rPr>
                  <a:t>R</a:t>
                </a:r>
                <a:r>
                  <a:rPr lang="es-ES" sz="2000" baseline="-25000" dirty="0">
                    <a:solidFill>
                      <a:srgbClr val="000000"/>
                    </a:solidFill>
                    <a:latin typeface="Arial" panose="020B0604020202020204" pitchFamily="34" charset="0"/>
                  </a:rPr>
                  <a:t>23</a:t>
                </a:r>
              </a:p>
            </p:txBody>
          </p:sp>
          <p:grpSp>
            <p:nvGrpSpPr>
              <p:cNvPr id="44096" name="Group 94"/>
              <p:cNvGrpSpPr>
                <a:grpSpLocks/>
              </p:cNvGrpSpPr>
              <p:nvPr/>
            </p:nvGrpSpPr>
            <p:grpSpPr bwMode="auto">
              <a:xfrm rot="2518209">
                <a:off x="1839" y="1648"/>
                <a:ext cx="153" cy="306"/>
                <a:chOff x="1090" y="2899"/>
                <a:chExt cx="205" cy="445"/>
              </a:xfrm>
            </p:grpSpPr>
            <p:sp>
              <p:nvSpPr>
                <p:cNvPr id="44097" name="Line 95"/>
                <p:cNvSpPr>
                  <a:spLocks noChangeShapeType="1"/>
                </p:cNvSpPr>
                <p:nvPr/>
              </p:nvSpPr>
              <p:spPr bwMode="auto">
                <a:xfrm>
                  <a:off x="1185" y="2899"/>
                  <a:ext cx="0" cy="445"/>
                </a:xfrm>
                <a:prstGeom prst="line">
                  <a:avLst/>
                </a:prstGeom>
                <a:noFill/>
                <a:ln w="38100">
                  <a:solidFill>
                    <a:srgbClr val="008000"/>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098" name="Line 96"/>
                <p:cNvSpPr>
                  <a:spLocks noChangeShapeType="1"/>
                </p:cNvSpPr>
                <p:nvPr/>
              </p:nvSpPr>
              <p:spPr bwMode="auto">
                <a:xfrm flipH="1">
                  <a:off x="1090" y="2907"/>
                  <a:ext cx="95" cy="255"/>
                </a:xfrm>
                <a:prstGeom prst="line">
                  <a:avLst/>
                </a:prstGeom>
                <a:noFill/>
                <a:ln w="38100">
                  <a:solidFill>
                    <a:srgbClr val="008000"/>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099" name="Line 97"/>
                <p:cNvSpPr>
                  <a:spLocks noChangeShapeType="1"/>
                </p:cNvSpPr>
                <p:nvPr/>
              </p:nvSpPr>
              <p:spPr bwMode="auto">
                <a:xfrm flipH="1">
                  <a:off x="1193" y="3114"/>
                  <a:ext cx="102" cy="226"/>
                </a:xfrm>
                <a:prstGeom prst="line">
                  <a:avLst/>
                </a:prstGeom>
                <a:noFill/>
                <a:ln w="38100">
                  <a:solidFill>
                    <a:srgbClr val="008000"/>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grpSp>
        </p:grpSp>
        <p:sp>
          <p:nvSpPr>
            <p:cNvPr id="44086" name="Line 40"/>
            <p:cNvSpPr>
              <a:spLocks noChangeShapeType="1"/>
            </p:cNvSpPr>
            <p:nvPr/>
          </p:nvSpPr>
          <p:spPr bwMode="auto">
            <a:xfrm rot="19915913" flipH="1" flipV="1">
              <a:off x="1931296" y="2486698"/>
              <a:ext cx="853047" cy="1278098"/>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es-ES"/>
            </a:p>
          </p:txBody>
        </p:sp>
        <p:sp>
          <p:nvSpPr>
            <p:cNvPr id="44088" name="Text Box 54"/>
            <p:cNvSpPr txBox="1">
              <a:spLocks noChangeArrowheads="1"/>
            </p:cNvSpPr>
            <p:nvPr/>
          </p:nvSpPr>
          <p:spPr bwMode="auto">
            <a:xfrm>
              <a:off x="2421590" y="3292723"/>
              <a:ext cx="549275" cy="469900"/>
            </a:xfrm>
            <a:prstGeom prst="rect">
              <a:avLst/>
            </a:prstGeom>
            <a:noFill/>
            <a:ln w="12700" algn="ctr">
              <a:noFill/>
              <a:miter lim="800000"/>
              <a:headEnd/>
              <a:tailEnd type="none" w="lg" len="lg"/>
            </a:ln>
            <a:extLst>
              <a:ext uri="{909E8E84-426E-40DD-AFC4-6F175D3DCCD1}">
                <a14:hiddenFill xmlns:a14="http://schemas.microsoft.com/office/drawing/2010/main">
                  <a:solidFill>
                    <a:srgbClr val="FFFFFF"/>
                  </a:solidFill>
                </a14:hiddenFill>
              </a:ext>
            </a:extLst>
          </p:spPr>
          <p:txBody>
            <a:bodyPr wrap="none" lIns="90000" tIns="82800" rIns="90000" bIns="82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dirty="0">
                  <a:solidFill>
                    <a:srgbClr val="000000"/>
                  </a:solidFill>
                  <a:latin typeface="Arial" panose="020B0604020202020204" pitchFamily="34" charset="0"/>
                </a:rPr>
                <a:t>R</a:t>
              </a:r>
              <a:r>
                <a:rPr lang="es-ES" sz="2000" baseline="-25000" dirty="0">
                  <a:solidFill>
                    <a:srgbClr val="000000"/>
                  </a:solidFill>
                  <a:latin typeface="Arial" panose="020B0604020202020204" pitchFamily="34" charset="0"/>
                </a:rPr>
                <a:t>13</a:t>
              </a:r>
            </a:p>
          </p:txBody>
        </p:sp>
        <p:grpSp>
          <p:nvGrpSpPr>
            <p:cNvPr id="44089" name="Group 98"/>
            <p:cNvGrpSpPr>
              <a:grpSpLocks/>
            </p:cNvGrpSpPr>
            <p:nvPr/>
          </p:nvGrpSpPr>
          <p:grpSpPr bwMode="auto">
            <a:xfrm>
              <a:off x="3062782" y="3191459"/>
              <a:ext cx="241300" cy="485775"/>
              <a:chOff x="940" y="2919"/>
              <a:chExt cx="203" cy="445"/>
            </a:xfrm>
          </p:grpSpPr>
          <p:sp>
            <p:nvSpPr>
              <p:cNvPr id="44090" name="Line 99"/>
              <p:cNvSpPr>
                <a:spLocks noChangeShapeType="1"/>
              </p:cNvSpPr>
              <p:nvPr/>
            </p:nvSpPr>
            <p:spPr bwMode="auto">
              <a:xfrm>
                <a:off x="1035" y="2919"/>
                <a:ext cx="0" cy="445"/>
              </a:xfrm>
              <a:prstGeom prst="line">
                <a:avLst/>
              </a:prstGeom>
              <a:noFill/>
              <a:ln w="38100">
                <a:solidFill>
                  <a:srgbClr val="008000"/>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091" name="Line 100"/>
              <p:cNvSpPr>
                <a:spLocks noChangeShapeType="1"/>
              </p:cNvSpPr>
              <p:nvPr/>
            </p:nvSpPr>
            <p:spPr bwMode="auto">
              <a:xfrm flipH="1">
                <a:off x="940" y="2927"/>
                <a:ext cx="95" cy="255"/>
              </a:xfrm>
              <a:prstGeom prst="line">
                <a:avLst/>
              </a:prstGeom>
              <a:noFill/>
              <a:ln w="38100">
                <a:solidFill>
                  <a:srgbClr val="008000"/>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sp>
            <p:nvSpPr>
              <p:cNvPr id="44092" name="Line 101"/>
              <p:cNvSpPr>
                <a:spLocks noChangeShapeType="1"/>
              </p:cNvSpPr>
              <p:nvPr/>
            </p:nvSpPr>
            <p:spPr bwMode="auto">
              <a:xfrm flipH="1">
                <a:off x="1041" y="3134"/>
                <a:ext cx="102" cy="226"/>
              </a:xfrm>
              <a:prstGeom prst="line">
                <a:avLst/>
              </a:prstGeom>
              <a:noFill/>
              <a:ln w="38100">
                <a:solidFill>
                  <a:srgbClr val="008000"/>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lstStyle/>
              <a:p>
                <a:endParaRPr lang="es-ES"/>
              </a:p>
            </p:txBody>
          </p:sp>
        </p:grpSp>
        <p:sp>
          <p:nvSpPr>
            <p:cNvPr id="134" name="Line 40">
              <a:extLst>
                <a:ext uri="{FF2B5EF4-FFF2-40B4-BE49-F238E27FC236}">
                  <a16:creationId xmlns:a16="http://schemas.microsoft.com/office/drawing/2014/main" id="{B211D045-3D8B-441E-B35F-FFC807A912E6}"/>
                </a:ext>
              </a:extLst>
            </p:cNvPr>
            <p:cNvSpPr>
              <a:spLocks noChangeShapeType="1"/>
            </p:cNvSpPr>
            <p:nvPr/>
          </p:nvSpPr>
          <p:spPr bwMode="auto">
            <a:xfrm rot="19915913" flipH="1" flipV="1">
              <a:off x="3225888" y="3086479"/>
              <a:ext cx="1518062" cy="30764"/>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es-ES"/>
            </a:p>
          </p:txBody>
        </p:sp>
      </p:grpSp>
    </p:spTree>
    <p:extLst>
      <p:ext uri="{BB962C8B-B14F-4D97-AF65-F5344CB8AC3E}">
        <p14:creationId xmlns:p14="http://schemas.microsoft.com/office/powerpoint/2010/main" val="3108869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61559"/>
                                        </p:tgtEl>
                                        <p:attrNameLst>
                                          <p:attrName>style.visibility</p:attrName>
                                        </p:attrNameLst>
                                      </p:cBhvr>
                                      <p:to>
                                        <p:strVal val="visible"/>
                                      </p:to>
                                    </p:set>
                                    <p:anim calcmode="lin" valueType="num">
                                      <p:cBhvr>
                                        <p:cTn id="12" dur="500" fill="hold"/>
                                        <p:tgtEl>
                                          <p:spTgt spid="61559"/>
                                        </p:tgtEl>
                                        <p:attrNameLst>
                                          <p:attrName>ppt_w</p:attrName>
                                        </p:attrNameLst>
                                      </p:cBhvr>
                                      <p:tavLst>
                                        <p:tav tm="0">
                                          <p:val>
                                            <p:fltVal val="0"/>
                                          </p:val>
                                        </p:tav>
                                        <p:tav tm="100000">
                                          <p:val>
                                            <p:strVal val="#ppt_w"/>
                                          </p:val>
                                        </p:tav>
                                      </p:tavLst>
                                    </p:anim>
                                    <p:anim calcmode="lin" valueType="num">
                                      <p:cBhvr>
                                        <p:cTn id="13" dur="500" fill="hold"/>
                                        <p:tgtEl>
                                          <p:spTgt spid="61559"/>
                                        </p:tgtEl>
                                        <p:attrNameLst>
                                          <p:attrName>ppt_h</p:attrName>
                                        </p:attrNameLst>
                                      </p:cBhvr>
                                      <p:tavLst>
                                        <p:tav tm="0">
                                          <p:val>
                                            <p:fltVal val="0"/>
                                          </p:val>
                                        </p:tav>
                                        <p:tav tm="100000">
                                          <p:val>
                                            <p:strVal val="#ppt_h"/>
                                          </p:val>
                                        </p:tav>
                                      </p:tavLst>
                                    </p:anim>
                                  </p:childTnLst>
                                </p:cTn>
                              </p:par>
                              <p:par>
                                <p:cTn id="14" presetID="23" presetClass="entr" presetSubtype="16" fill="hold" nodeType="withEffect">
                                  <p:stCondLst>
                                    <p:cond delay="0"/>
                                  </p:stCondLst>
                                  <p:childTnLst>
                                    <p:set>
                                      <p:cBhvr>
                                        <p:cTn id="15" dur="1" fill="hold">
                                          <p:stCondLst>
                                            <p:cond delay="0"/>
                                          </p:stCondLst>
                                        </p:cTn>
                                        <p:tgtEl>
                                          <p:spTgt spid="61561"/>
                                        </p:tgtEl>
                                        <p:attrNameLst>
                                          <p:attrName>style.visibility</p:attrName>
                                        </p:attrNameLst>
                                      </p:cBhvr>
                                      <p:to>
                                        <p:strVal val="visible"/>
                                      </p:to>
                                    </p:set>
                                    <p:anim calcmode="lin" valueType="num">
                                      <p:cBhvr>
                                        <p:cTn id="16" dur="500" fill="hold"/>
                                        <p:tgtEl>
                                          <p:spTgt spid="61561"/>
                                        </p:tgtEl>
                                        <p:attrNameLst>
                                          <p:attrName>ppt_w</p:attrName>
                                        </p:attrNameLst>
                                      </p:cBhvr>
                                      <p:tavLst>
                                        <p:tav tm="0">
                                          <p:val>
                                            <p:fltVal val="0"/>
                                          </p:val>
                                        </p:tav>
                                        <p:tav tm="100000">
                                          <p:val>
                                            <p:strVal val="#ppt_w"/>
                                          </p:val>
                                        </p:tav>
                                      </p:tavLst>
                                    </p:anim>
                                    <p:anim calcmode="lin" valueType="num">
                                      <p:cBhvr>
                                        <p:cTn id="17" dur="500" fill="hold"/>
                                        <p:tgtEl>
                                          <p:spTgt spid="61561"/>
                                        </p:tgtEl>
                                        <p:attrNameLst>
                                          <p:attrName>ppt_h</p:attrName>
                                        </p:attrNameLst>
                                      </p:cBhvr>
                                      <p:tavLst>
                                        <p:tav tm="0">
                                          <p:val>
                                            <p:fltVal val="0"/>
                                          </p:val>
                                        </p:tav>
                                        <p:tav tm="100000">
                                          <p:val>
                                            <p:strVal val="#ppt_h"/>
                                          </p:val>
                                        </p:tav>
                                      </p:tavLst>
                                    </p:anim>
                                  </p:childTnLst>
                                </p:cTn>
                              </p:par>
                              <p:par>
                                <p:cTn id="18" presetID="23" presetClass="entr" presetSubtype="16" fill="hold" nodeType="withEffect">
                                  <p:stCondLst>
                                    <p:cond delay="0"/>
                                  </p:stCondLst>
                                  <p:childTnLst>
                                    <p:set>
                                      <p:cBhvr>
                                        <p:cTn id="19" dur="1" fill="hold">
                                          <p:stCondLst>
                                            <p:cond delay="0"/>
                                          </p:stCondLst>
                                        </p:cTn>
                                        <p:tgtEl>
                                          <p:spTgt spid="61564"/>
                                        </p:tgtEl>
                                        <p:attrNameLst>
                                          <p:attrName>style.visibility</p:attrName>
                                        </p:attrNameLst>
                                      </p:cBhvr>
                                      <p:to>
                                        <p:strVal val="visible"/>
                                      </p:to>
                                    </p:set>
                                    <p:anim calcmode="lin" valueType="num">
                                      <p:cBhvr>
                                        <p:cTn id="20" dur="500" fill="hold"/>
                                        <p:tgtEl>
                                          <p:spTgt spid="61564"/>
                                        </p:tgtEl>
                                        <p:attrNameLst>
                                          <p:attrName>ppt_w</p:attrName>
                                        </p:attrNameLst>
                                      </p:cBhvr>
                                      <p:tavLst>
                                        <p:tav tm="0">
                                          <p:val>
                                            <p:fltVal val="0"/>
                                          </p:val>
                                        </p:tav>
                                        <p:tav tm="100000">
                                          <p:val>
                                            <p:strVal val="#ppt_w"/>
                                          </p:val>
                                        </p:tav>
                                      </p:tavLst>
                                    </p:anim>
                                    <p:anim calcmode="lin" valueType="num">
                                      <p:cBhvr>
                                        <p:cTn id="21" dur="500" fill="hold"/>
                                        <p:tgtEl>
                                          <p:spTgt spid="61564"/>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3" presetClass="entr" presetSubtype="288" fill="hold" nodeType="clickEffect">
                                  <p:stCondLst>
                                    <p:cond delay="0"/>
                                  </p:stCondLst>
                                  <p:childTnLst>
                                    <p:set>
                                      <p:cBhvr>
                                        <p:cTn id="25" dur="1" fill="hold">
                                          <p:stCondLst>
                                            <p:cond delay="0"/>
                                          </p:stCondLst>
                                        </p:cTn>
                                        <p:tgtEl>
                                          <p:spTgt spid="61566"/>
                                        </p:tgtEl>
                                        <p:attrNameLst>
                                          <p:attrName>style.visibility</p:attrName>
                                        </p:attrNameLst>
                                      </p:cBhvr>
                                      <p:to>
                                        <p:strVal val="visible"/>
                                      </p:to>
                                    </p:set>
                                    <p:anim calcmode="lin" valueType="num">
                                      <p:cBhvr>
                                        <p:cTn id="26" dur="500" fill="hold"/>
                                        <p:tgtEl>
                                          <p:spTgt spid="61566"/>
                                        </p:tgtEl>
                                        <p:attrNameLst>
                                          <p:attrName>ppt_w</p:attrName>
                                        </p:attrNameLst>
                                      </p:cBhvr>
                                      <p:tavLst>
                                        <p:tav tm="0">
                                          <p:val>
                                            <p:strVal val="4/3*#ppt_w"/>
                                          </p:val>
                                        </p:tav>
                                        <p:tav tm="100000">
                                          <p:val>
                                            <p:strVal val="#ppt_w"/>
                                          </p:val>
                                        </p:tav>
                                      </p:tavLst>
                                    </p:anim>
                                    <p:anim calcmode="lin" valueType="num">
                                      <p:cBhvr>
                                        <p:cTn id="27" dur="500" fill="hold"/>
                                        <p:tgtEl>
                                          <p:spTgt spid="61566"/>
                                        </p:tgtEl>
                                        <p:attrNameLst>
                                          <p:attrName>ppt_h</p:attrName>
                                        </p:attrNameLst>
                                      </p:cBhvr>
                                      <p:tavLst>
                                        <p:tav tm="0">
                                          <p:val>
                                            <p:strVal val="4/3*#ppt_h"/>
                                          </p:val>
                                        </p:tav>
                                        <p:tav tm="100000">
                                          <p:val>
                                            <p:strVal val="#ppt_h"/>
                                          </p:val>
                                        </p:tav>
                                      </p:tavLst>
                                    </p:anim>
                                  </p:childTnLst>
                                </p:cTn>
                              </p:par>
                              <p:par>
                                <p:cTn id="28" presetID="9"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dissolv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3" presetClass="entr" presetSubtype="272"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ppt_w</p:attrName>
                                        </p:attrNameLst>
                                      </p:cBhvr>
                                      <p:tavLst>
                                        <p:tav tm="0">
                                          <p:val>
                                            <p:strVal val="2/3*#ppt_w"/>
                                          </p:val>
                                        </p:tav>
                                        <p:tav tm="100000">
                                          <p:val>
                                            <p:strVal val="#ppt_w"/>
                                          </p:val>
                                        </p:tav>
                                      </p:tavLst>
                                    </p:anim>
                                    <p:anim calcmode="lin" valueType="num">
                                      <p:cBhvr>
                                        <p:cTn id="36" dur="500" fill="hold"/>
                                        <p:tgtEl>
                                          <p:spTgt spid="4"/>
                                        </p:tgtEl>
                                        <p:attrNameLst>
                                          <p:attrName>ppt_h</p:attrName>
                                        </p:attrNameLst>
                                      </p:cBhvr>
                                      <p:tavLst>
                                        <p:tav tm="0">
                                          <p:val>
                                            <p:strVal val="2/3*#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3" presetClass="entr" presetSubtype="5" fill="hold" nodeType="clickEffect">
                                  <p:stCondLst>
                                    <p:cond delay="0"/>
                                  </p:stCondLst>
                                  <p:childTnLst>
                                    <p:set>
                                      <p:cBhvr>
                                        <p:cTn id="40" dur="1" fill="hold">
                                          <p:stCondLst>
                                            <p:cond delay="0"/>
                                          </p:stCondLst>
                                        </p:cTn>
                                        <p:tgtEl>
                                          <p:spTgt spid="44128"/>
                                        </p:tgtEl>
                                        <p:attrNameLst>
                                          <p:attrName>style.visibility</p:attrName>
                                        </p:attrNameLst>
                                      </p:cBhvr>
                                      <p:to>
                                        <p:strVal val="visible"/>
                                      </p:to>
                                    </p:set>
                                    <p:animEffect transition="in" filter="blinds(vertical)">
                                      <p:cBhvr>
                                        <p:cTn id="41" dur="500"/>
                                        <p:tgtEl>
                                          <p:spTgt spid="4412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31"/>
                                        </p:tgtEl>
                                        <p:attrNameLst>
                                          <p:attrName>style.visibility</p:attrName>
                                        </p:attrNameLst>
                                      </p:cBhvr>
                                      <p:to>
                                        <p:strVal val="visible"/>
                                      </p:to>
                                    </p:set>
                                    <p:animEffect transition="in" filter="wipe(up)">
                                      <p:cBhvr>
                                        <p:cTn id="46" dur="500"/>
                                        <p:tgtEl>
                                          <p:spTgt spid="131"/>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132"/>
                                        </p:tgtEl>
                                        <p:attrNameLst>
                                          <p:attrName>style.visibility</p:attrName>
                                        </p:attrNameLst>
                                      </p:cBhvr>
                                      <p:to>
                                        <p:strVal val="visible"/>
                                      </p:to>
                                    </p:set>
                                    <p:anim calcmode="lin" valueType="num">
                                      <p:cBhvr additive="base">
                                        <p:cTn id="51" dur="500"/>
                                        <p:tgtEl>
                                          <p:spTgt spid="132"/>
                                        </p:tgtEl>
                                        <p:attrNameLst>
                                          <p:attrName>ppt_y</p:attrName>
                                        </p:attrNameLst>
                                      </p:cBhvr>
                                      <p:tavLst>
                                        <p:tav tm="0">
                                          <p:val>
                                            <p:strVal val="#ppt_y+#ppt_h*1.125000"/>
                                          </p:val>
                                        </p:tav>
                                        <p:tav tm="100000">
                                          <p:val>
                                            <p:strVal val="#ppt_y"/>
                                          </p:val>
                                        </p:tav>
                                      </p:tavLst>
                                    </p:anim>
                                    <p:animEffect transition="in" filter="wipe(up)">
                                      <p:cBhvr>
                                        <p:cTn id="52" dur="500"/>
                                        <p:tgtEl>
                                          <p:spTgt spid="13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33"/>
                                        </p:tgtEl>
                                        <p:attrNameLst>
                                          <p:attrName>style.visibility</p:attrName>
                                        </p:attrNameLst>
                                      </p:cBhvr>
                                      <p:to>
                                        <p:strVal val="visible"/>
                                      </p:to>
                                    </p:set>
                                    <p:animEffect transition="in" filter="wipe(up)">
                                      <p:cBhvr>
                                        <p:cTn id="57" dur="500"/>
                                        <p:tgtEl>
                                          <p:spTgt spid="133"/>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130"/>
                                        </p:tgtEl>
                                        <p:attrNameLst>
                                          <p:attrName>style.visibility</p:attrName>
                                        </p:attrNameLst>
                                      </p:cBhvr>
                                      <p:to>
                                        <p:strVal val="visible"/>
                                      </p:to>
                                    </p:set>
                                    <p:anim calcmode="lin" valueType="num">
                                      <p:cBhvr additive="base">
                                        <p:cTn id="62" dur="500"/>
                                        <p:tgtEl>
                                          <p:spTgt spid="130"/>
                                        </p:tgtEl>
                                        <p:attrNameLst>
                                          <p:attrName>ppt_y</p:attrName>
                                        </p:attrNameLst>
                                      </p:cBhvr>
                                      <p:tavLst>
                                        <p:tav tm="0">
                                          <p:val>
                                            <p:strVal val="#ppt_y+#ppt_h*1.125000"/>
                                          </p:val>
                                        </p:tav>
                                        <p:tav tm="100000">
                                          <p:val>
                                            <p:strVal val="#ppt_y"/>
                                          </p:val>
                                        </p:tav>
                                      </p:tavLst>
                                    </p:anim>
                                    <p:animEffect transition="in" filter="wipe(up)">
                                      <p:cBhvr>
                                        <p:cTn id="63"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31" grpId="0"/>
      <p:bldP spid="132" grpId="0"/>
      <p:bldP spid="1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Line 7"/>
          <p:cNvSpPr>
            <a:spLocks noChangeShapeType="1"/>
          </p:cNvSpPr>
          <p:nvPr/>
        </p:nvSpPr>
        <p:spPr bwMode="auto">
          <a:xfrm flipV="1">
            <a:off x="1294511" y="3080512"/>
            <a:ext cx="89836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s-ES"/>
          </a:p>
        </p:txBody>
      </p:sp>
      <p:sp>
        <p:nvSpPr>
          <p:cNvPr id="5123" name="Text Box 9"/>
          <p:cNvSpPr txBox="1">
            <a:spLocks noChangeArrowheads="1"/>
          </p:cNvSpPr>
          <p:nvPr/>
        </p:nvSpPr>
        <p:spPr bwMode="auto">
          <a:xfrm>
            <a:off x="1215893" y="636096"/>
            <a:ext cx="9093454" cy="238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squar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just" eaLnBrk="1" hangingPunct="1">
              <a:spcBef>
                <a:spcPct val="50000"/>
              </a:spcBef>
              <a:buFontTx/>
              <a:buNone/>
            </a:pPr>
            <a:r>
              <a:rPr lang="es-ES_tradnl" sz="2400" dirty="0">
                <a:latin typeface="Arial" panose="020B0604020202020204" pitchFamily="34" charset="0"/>
              </a:rPr>
              <a:t>Determinar el valor de la resistencia R</a:t>
            </a:r>
            <a:r>
              <a:rPr lang="es-ES_tradnl" sz="2400" baseline="-25000" dirty="0">
                <a:latin typeface="Arial" panose="020B0604020202020204" pitchFamily="34" charset="0"/>
              </a:rPr>
              <a:t>2 </a:t>
            </a:r>
            <a:r>
              <a:rPr lang="es-ES_tradnl" sz="2400" dirty="0">
                <a:latin typeface="Arial" panose="020B0604020202020204" pitchFamily="34" charset="0"/>
              </a:rPr>
              <a:t>para que el valor de la intensidad que circule por R</a:t>
            </a:r>
            <a:r>
              <a:rPr lang="es-ES_tradnl" sz="2400" baseline="-25000" dirty="0">
                <a:latin typeface="Arial" panose="020B0604020202020204" pitchFamily="34" charset="0"/>
              </a:rPr>
              <a:t>3</a:t>
            </a:r>
            <a:r>
              <a:rPr lang="es-ES_tradnl" sz="2400" dirty="0">
                <a:latin typeface="Arial" panose="020B0604020202020204" pitchFamily="34" charset="0"/>
              </a:rPr>
              <a:t> sea la misma tanto si los interruptores están abiertos como cerrados. Con los interruptores cerrados: a) Chequear que la potencia suministrada por el generador coincide con la potencia consumida por las resistencias. Y b)  obtener el potencial en el punto P.</a:t>
            </a:r>
            <a:endParaRPr lang="es-ES" sz="2400" dirty="0">
              <a:latin typeface="Arial" panose="020B0604020202020204" pitchFamily="34" charset="0"/>
            </a:endParaRPr>
          </a:p>
        </p:txBody>
      </p:sp>
      <p:sp>
        <p:nvSpPr>
          <p:cNvPr id="5124" name="Rectangle 98"/>
          <p:cNvSpPr>
            <a:spLocks noChangeArrowheads="1"/>
          </p:cNvSpPr>
          <p:nvPr/>
        </p:nvSpPr>
        <p:spPr bwMode="auto">
          <a:xfrm>
            <a:off x="7515225" y="3930650"/>
            <a:ext cx="1703008"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3333FF"/>
                </a:solidFill>
                <a:latin typeface="Arial" panose="020B0604020202020204" pitchFamily="34" charset="0"/>
                <a:sym typeface="Symbol" panose="05050102010706020507" pitchFamily="18" charset="2"/>
              </a:rPr>
              <a:t>R</a:t>
            </a:r>
            <a:r>
              <a:rPr lang="es-ES" sz="2400" baseline="-25000">
                <a:solidFill>
                  <a:srgbClr val="3333FF"/>
                </a:solidFill>
                <a:latin typeface="Arial" panose="020B0604020202020204" pitchFamily="34" charset="0"/>
                <a:sym typeface="Symbol" panose="05050102010706020507" pitchFamily="18" charset="2"/>
              </a:rPr>
              <a:t>1</a:t>
            </a:r>
            <a:r>
              <a:rPr lang="es-ES" sz="2400">
                <a:solidFill>
                  <a:srgbClr val="3333FF"/>
                </a:solidFill>
                <a:latin typeface="Arial" panose="020B0604020202020204" pitchFamily="34" charset="0"/>
                <a:sym typeface="Symbol" panose="05050102010706020507" pitchFamily="18" charset="2"/>
              </a:rPr>
              <a:t> = 300 </a:t>
            </a:r>
          </a:p>
        </p:txBody>
      </p:sp>
      <p:sp>
        <p:nvSpPr>
          <p:cNvPr id="5125" name="Rectangle 99"/>
          <p:cNvSpPr>
            <a:spLocks noChangeArrowheads="1"/>
          </p:cNvSpPr>
          <p:nvPr/>
        </p:nvSpPr>
        <p:spPr bwMode="auto">
          <a:xfrm>
            <a:off x="7515225" y="4495800"/>
            <a:ext cx="1703008"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3333FF"/>
                </a:solidFill>
                <a:latin typeface="Arial" panose="020B0604020202020204" pitchFamily="34" charset="0"/>
                <a:sym typeface="Symbol" panose="05050102010706020507" pitchFamily="18" charset="2"/>
              </a:rPr>
              <a:t>R</a:t>
            </a:r>
            <a:r>
              <a:rPr lang="es-ES" sz="2400" baseline="-25000">
                <a:solidFill>
                  <a:srgbClr val="3333FF"/>
                </a:solidFill>
                <a:latin typeface="Arial" panose="020B0604020202020204" pitchFamily="34" charset="0"/>
                <a:sym typeface="Symbol" panose="05050102010706020507" pitchFamily="18" charset="2"/>
              </a:rPr>
              <a:t>3</a:t>
            </a:r>
            <a:r>
              <a:rPr lang="es-ES" sz="2400">
                <a:solidFill>
                  <a:srgbClr val="3333FF"/>
                </a:solidFill>
                <a:latin typeface="Arial" panose="020B0604020202020204" pitchFamily="34" charset="0"/>
                <a:sym typeface="Symbol" panose="05050102010706020507" pitchFamily="18" charset="2"/>
              </a:rPr>
              <a:t> = 100 </a:t>
            </a:r>
          </a:p>
        </p:txBody>
      </p:sp>
      <p:sp>
        <p:nvSpPr>
          <p:cNvPr id="5126" name="Rectangle 100"/>
          <p:cNvSpPr>
            <a:spLocks noChangeArrowheads="1"/>
          </p:cNvSpPr>
          <p:nvPr/>
        </p:nvSpPr>
        <p:spPr bwMode="auto">
          <a:xfrm>
            <a:off x="7515225" y="5062538"/>
            <a:ext cx="1703008"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3333FF"/>
                </a:solidFill>
                <a:latin typeface="Arial" panose="020B0604020202020204" pitchFamily="34" charset="0"/>
                <a:sym typeface="Symbol" panose="05050102010706020507" pitchFamily="18" charset="2"/>
              </a:rPr>
              <a:t>R</a:t>
            </a:r>
            <a:r>
              <a:rPr lang="es-ES" sz="2400" baseline="-25000">
                <a:solidFill>
                  <a:srgbClr val="3333FF"/>
                </a:solidFill>
                <a:latin typeface="Arial" panose="020B0604020202020204" pitchFamily="34" charset="0"/>
                <a:sym typeface="Symbol" panose="05050102010706020507" pitchFamily="18" charset="2"/>
              </a:rPr>
              <a:t>4</a:t>
            </a:r>
            <a:r>
              <a:rPr lang="es-ES" sz="2400">
                <a:solidFill>
                  <a:srgbClr val="3333FF"/>
                </a:solidFill>
                <a:latin typeface="Arial" panose="020B0604020202020204" pitchFamily="34" charset="0"/>
                <a:sym typeface="Symbol" panose="05050102010706020507" pitchFamily="18" charset="2"/>
              </a:rPr>
              <a:t> = 300 </a:t>
            </a:r>
          </a:p>
        </p:txBody>
      </p:sp>
      <p:sp>
        <p:nvSpPr>
          <p:cNvPr id="5127" name="Rectangle 101"/>
          <p:cNvSpPr>
            <a:spLocks noChangeArrowheads="1"/>
          </p:cNvSpPr>
          <p:nvPr/>
        </p:nvSpPr>
        <p:spPr bwMode="auto">
          <a:xfrm>
            <a:off x="7664895" y="5586413"/>
            <a:ext cx="1428894" cy="65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3200" dirty="0">
                <a:solidFill>
                  <a:srgbClr val="3333FF"/>
                </a:solidFill>
                <a:latin typeface="Arial" panose="020B0604020202020204" pitchFamily="34" charset="0"/>
                <a:sym typeface="Symbol" panose="05050102010706020507" pitchFamily="18" charset="2"/>
              </a:rPr>
              <a:t></a:t>
            </a:r>
            <a:r>
              <a:rPr lang="es-ES" sz="2400" dirty="0">
                <a:solidFill>
                  <a:srgbClr val="3333FF"/>
                </a:solidFill>
                <a:latin typeface="Arial" panose="020B0604020202020204" pitchFamily="34" charset="0"/>
                <a:sym typeface="Symbol" panose="05050102010706020507" pitchFamily="18" charset="2"/>
              </a:rPr>
              <a:t> = 1,5 V</a:t>
            </a:r>
          </a:p>
        </p:txBody>
      </p:sp>
      <p:sp>
        <p:nvSpPr>
          <p:cNvPr id="5128" name="Line 88"/>
          <p:cNvSpPr>
            <a:spLocks noChangeShapeType="1"/>
          </p:cNvSpPr>
          <p:nvPr/>
        </p:nvSpPr>
        <p:spPr bwMode="auto">
          <a:xfrm flipV="1">
            <a:off x="5783263" y="4829175"/>
            <a:ext cx="227012" cy="230188"/>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es-ES"/>
          </a:p>
        </p:txBody>
      </p:sp>
      <p:grpSp>
        <p:nvGrpSpPr>
          <p:cNvPr id="5129" name="Group 11"/>
          <p:cNvGrpSpPr>
            <a:grpSpLocks/>
          </p:cNvGrpSpPr>
          <p:nvPr/>
        </p:nvGrpSpPr>
        <p:grpSpPr bwMode="auto">
          <a:xfrm>
            <a:off x="5110163" y="5564188"/>
            <a:ext cx="73025" cy="427037"/>
            <a:chOff x="5153" y="6274"/>
            <a:chExt cx="63" cy="360"/>
          </a:xfrm>
        </p:grpSpPr>
        <p:sp>
          <p:nvSpPr>
            <p:cNvPr id="5216" name="Line 12"/>
            <p:cNvSpPr>
              <a:spLocks noChangeShapeType="1"/>
            </p:cNvSpPr>
            <p:nvPr/>
          </p:nvSpPr>
          <p:spPr bwMode="auto">
            <a:xfrm>
              <a:off x="5216" y="6357"/>
              <a:ext cx="0" cy="19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217" name="Line 13"/>
            <p:cNvSpPr>
              <a:spLocks noChangeShapeType="1"/>
            </p:cNvSpPr>
            <p:nvPr/>
          </p:nvSpPr>
          <p:spPr bwMode="auto">
            <a:xfrm>
              <a:off x="5153" y="6274"/>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5130" name="Line 14"/>
          <p:cNvSpPr>
            <a:spLocks noChangeShapeType="1"/>
          </p:cNvSpPr>
          <p:nvPr/>
        </p:nvSpPr>
        <p:spPr bwMode="auto">
          <a:xfrm>
            <a:off x="4062413" y="4051300"/>
            <a:ext cx="2297112"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131" name="Line 15"/>
          <p:cNvSpPr>
            <a:spLocks noChangeShapeType="1"/>
          </p:cNvSpPr>
          <p:nvPr/>
        </p:nvSpPr>
        <p:spPr bwMode="auto">
          <a:xfrm rot="10800000">
            <a:off x="4062413" y="4978400"/>
            <a:ext cx="1042987"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132" name="Line 16"/>
          <p:cNvSpPr>
            <a:spLocks noChangeShapeType="1"/>
          </p:cNvSpPr>
          <p:nvPr/>
        </p:nvSpPr>
        <p:spPr bwMode="auto">
          <a:xfrm>
            <a:off x="2805113" y="4062413"/>
            <a:ext cx="0" cy="1709737"/>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133" name="Line 20"/>
          <p:cNvSpPr>
            <a:spLocks noChangeShapeType="1"/>
          </p:cNvSpPr>
          <p:nvPr/>
        </p:nvSpPr>
        <p:spPr bwMode="auto">
          <a:xfrm>
            <a:off x="5110163" y="4051300"/>
            <a:ext cx="0" cy="282575"/>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134" name="Line 21"/>
          <p:cNvSpPr>
            <a:spLocks noChangeShapeType="1"/>
          </p:cNvSpPr>
          <p:nvPr/>
        </p:nvSpPr>
        <p:spPr bwMode="auto">
          <a:xfrm>
            <a:off x="5099050" y="4691063"/>
            <a:ext cx="0" cy="282575"/>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135" name="Line 22"/>
          <p:cNvSpPr>
            <a:spLocks noChangeShapeType="1"/>
          </p:cNvSpPr>
          <p:nvPr/>
        </p:nvSpPr>
        <p:spPr bwMode="auto">
          <a:xfrm flipH="1">
            <a:off x="2805113" y="4051300"/>
            <a:ext cx="8509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136" name="Line 23"/>
          <p:cNvSpPr>
            <a:spLocks noChangeShapeType="1"/>
          </p:cNvSpPr>
          <p:nvPr/>
        </p:nvSpPr>
        <p:spPr bwMode="auto">
          <a:xfrm flipH="1">
            <a:off x="2794000" y="4989513"/>
            <a:ext cx="8509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137" name="Line 24"/>
          <p:cNvSpPr>
            <a:spLocks noChangeShapeType="1"/>
          </p:cNvSpPr>
          <p:nvPr/>
        </p:nvSpPr>
        <p:spPr bwMode="auto">
          <a:xfrm flipH="1">
            <a:off x="2805113" y="5799138"/>
            <a:ext cx="8509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138" name="Line 25"/>
          <p:cNvSpPr>
            <a:spLocks noChangeShapeType="1"/>
          </p:cNvSpPr>
          <p:nvPr/>
        </p:nvSpPr>
        <p:spPr bwMode="auto">
          <a:xfrm flipH="1">
            <a:off x="4062413" y="5799138"/>
            <a:ext cx="1049337"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139" name="Line 26"/>
          <p:cNvSpPr>
            <a:spLocks noChangeShapeType="1"/>
          </p:cNvSpPr>
          <p:nvPr/>
        </p:nvSpPr>
        <p:spPr bwMode="auto">
          <a:xfrm flipH="1">
            <a:off x="5186363" y="5799138"/>
            <a:ext cx="11811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140" name="Oval 27"/>
          <p:cNvSpPr>
            <a:spLocks noChangeArrowheads="1"/>
          </p:cNvSpPr>
          <p:nvPr/>
        </p:nvSpPr>
        <p:spPr bwMode="auto">
          <a:xfrm>
            <a:off x="5727700" y="4686300"/>
            <a:ext cx="79375" cy="80963"/>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5141" name="Oval 28"/>
          <p:cNvSpPr>
            <a:spLocks noChangeArrowheads="1"/>
          </p:cNvSpPr>
          <p:nvPr/>
        </p:nvSpPr>
        <p:spPr bwMode="auto">
          <a:xfrm>
            <a:off x="5064125" y="4691063"/>
            <a:ext cx="79375" cy="80962"/>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5142" name="Oval 29"/>
          <p:cNvSpPr>
            <a:spLocks noChangeArrowheads="1"/>
          </p:cNvSpPr>
          <p:nvPr/>
        </p:nvSpPr>
        <p:spPr bwMode="auto">
          <a:xfrm>
            <a:off x="5064125" y="4327525"/>
            <a:ext cx="79375" cy="80963"/>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5143" name="Oval 30"/>
          <p:cNvSpPr>
            <a:spLocks noChangeArrowheads="1"/>
          </p:cNvSpPr>
          <p:nvPr/>
        </p:nvSpPr>
        <p:spPr bwMode="auto">
          <a:xfrm>
            <a:off x="5727700" y="5049838"/>
            <a:ext cx="79375" cy="80962"/>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grpSp>
        <p:nvGrpSpPr>
          <p:cNvPr id="5144" name="Group 31"/>
          <p:cNvGrpSpPr>
            <a:grpSpLocks/>
          </p:cNvGrpSpPr>
          <p:nvPr/>
        </p:nvGrpSpPr>
        <p:grpSpPr bwMode="auto">
          <a:xfrm>
            <a:off x="3643313" y="3844925"/>
            <a:ext cx="419100" cy="427038"/>
            <a:chOff x="2214" y="9158"/>
            <a:chExt cx="1080" cy="360"/>
          </a:xfrm>
        </p:grpSpPr>
        <p:grpSp>
          <p:nvGrpSpPr>
            <p:cNvPr id="5204" name="Group 32"/>
            <p:cNvGrpSpPr>
              <a:grpSpLocks/>
            </p:cNvGrpSpPr>
            <p:nvPr/>
          </p:nvGrpSpPr>
          <p:grpSpPr bwMode="auto">
            <a:xfrm>
              <a:off x="2574" y="9158"/>
              <a:ext cx="360" cy="360"/>
              <a:chOff x="2214" y="9158"/>
              <a:chExt cx="360" cy="360"/>
            </a:xfrm>
          </p:grpSpPr>
          <p:sp>
            <p:nvSpPr>
              <p:cNvPr id="5213" name="Line 33"/>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214" name="Line 34"/>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215" name="Line 35"/>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5205" name="Group 36"/>
            <p:cNvGrpSpPr>
              <a:grpSpLocks/>
            </p:cNvGrpSpPr>
            <p:nvPr/>
          </p:nvGrpSpPr>
          <p:grpSpPr bwMode="auto">
            <a:xfrm>
              <a:off x="2934" y="9158"/>
              <a:ext cx="360" cy="360"/>
              <a:chOff x="2214" y="9158"/>
              <a:chExt cx="360" cy="360"/>
            </a:xfrm>
          </p:grpSpPr>
          <p:sp>
            <p:nvSpPr>
              <p:cNvPr id="5210" name="Line 37"/>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211" name="Line 38"/>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212" name="Line 39"/>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5206" name="Group 40"/>
            <p:cNvGrpSpPr>
              <a:grpSpLocks/>
            </p:cNvGrpSpPr>
            <p:nvPr/>
          </p:nvGrpSpPr>
          <p:grpSpPr bwMode="auto">
            <a:xfrm>
              <a:off x="2214" y="9158"/>
              <a:ext cx="360" cy="360"/>
              <a:chOff x="2214" y="9158"/>
              <a:chExt cx="360" cy="360"/>
            </a:xfrm>
          </p:grpSpPr>
          <p:sp>
            <p:nvSpPr>
              <p:cNvPr id="5207" name="Line 41"/>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208" name="Line 42"/>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209" name="Line 43"/>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grpSp>
        <p:nvGrpSpPr>
          <p:cNvPr id="5145" name="Group 44"/>
          <p:cNvGrpSpPr>
            <a:grpSpLocks/>
          </p:cNvGrpSpPr>
          <p:nvPr/>
        </p:nvGrpSpPr>
        <p:grpSpPr bwMode="auto">
          <a:xfrm>
            <a:off x="3643313" y="4735513"/>
            <a:ext cx="419100" cy="427037"/>
            <a:chOff x="2214" y="9158"/>
            <a:chExt cx="1080" cy="360"/>
          </a:xfrm>
        </p:grpSpPr>
        <p:grpSp>
          <p:nvGrpSpPr>
            <p:cNvPr id="5192" name="Group 45"/>
            <p:cNvGrpSpPr>
              <a:grpSpLocks/>
            </p:cNvGrpSpPr>
            <p:nvPr/>
          </p:nvGrpSpPr>
          <p:grpSpPr bwMode="auto">
            <a:xfrm>
              <a:off x="2574" y="9158"/>
              <a:ext cx="360" cy="360"/>
              <a:chOff x="2214" y="9158"/>
              <a:chExt cx="360" cy="360"/>
            </a:xfrm>
          </p:grpSpPr>
          <p:sp>
            <p:nvSpPr>
              <p:cNvPr id="5201" name="Line 46"/>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202" name="Line 47"/>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203" name="Line 48"/>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5193" name="Group 49"/>
            <p:cNvGrpSpPr>
              <a:grpSpLocks/>
            </p:cNvGrpSpPr>
            <p:nvPr/>
          </p:nvGrpSpPr>
          <p:grpSpPr bwMode="auto">
            <a:xfrm>
              <a:off x="2934" y="9158"/>
              <a:ext cx="360" cy="360"/>
              <a:chOff x="2214" y="9158"/>
              <a:chExt cx="360" cy="360"/>
            </a:xfrm>
          </p:grpSpPr>
          <p:sp>
            <p:nvSpPr>
              <p:cNvPr id="5198" name="Line 50"/>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199" name="Line 51"/>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200" name="Line 52"/>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5194" name="Group 53"/>
            <p:cNvGrpSpPr>
              <a:grpSpLocks/>
            </p:cNvGrpSpPr>
            <p:nvPr/>
          </p:nvGrpSpPr>
          <p:grpSpPr bwMode="auto">
            <a:xfrm>
              <a:off x="2214" y="9158"/>
              <a:ext cx="360" cy="360"/>
              <a:chOff x="2214" y="9158"/>
              <a:chExt cx="360" cy="360"/>
            </a:xfrm>
          </p:grpSpPr>
          <p:sp>
            <p:nvSpPr>
              <p:cNvPr id="5195" name="Line 54"/>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196" name="Line 55"/>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197" name="Line 56"/>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grpSp>
        <p:nvGrpSpPr>
          <p:cNvPr id="5146" name="Group 57"/>
          <p:cNvGrpSpPr>
            <a:grpSpLocks/>
          </p:cNvGrpSpPr>
          <p:nvPr/>
        </p:nvGrpSpPr>
        <p:grpSpPr bwMode="auto">
          <a:xfrm>
            <a:off x="3643313" y="5567363"/>
            <a:ext cx="419100" cy="427037"/>
            <a:chOff x="2214" y="9158"/>
            <a:chExt cx="1080" cy="360"/>
          </a:xfrm>
        </p:grpSpPr>
        <p:grpSp>
          <p:nvGrpSpPr>
            <p:cNvPr id="5180" name="Group 58"/>
            <p:cNvGrpSpPr>
              <a:grpSpLocks/>
            </p:cNvGrpSpPr>
            <p:nvPr/>
          </p:nvGrpSpPr>
          <p:grpSpPr bwMode="auto">
            <a:xfrm>
              <a:off x="2574" y="9158"/>
              <a:ext cx="360" cy="360"/>
              <a:chOff x="2214" y="9158"/>
              <a:chExt cx="360" cy="360"/>
            </a:xfrm>
          </p:grpSpPr>
          <p:sp>
            <p:nvSpPr>
              <p:cNvPr id="5189" name="Line 59"/>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190" name="Line 60"/>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191" name="Line 61"/>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5181" name="Group 62"/>
            <p:cNvGrpSpPr>
              <a:grpSpLocks/>
            </p:cNvGrpSpPr>
            <p:nvPr/>
          </p:nvGrpSpPr>
          <p:grpSpPr bwMode="auto">
            <a:xfrm>
              <a:off x="2934" y="9158"/>
              <a:ext cx="360" cy="360"/>
              <a:chOff x="2214" y="9158"/>
              <a:chExt cx="360" cy="360"/>
            </a:xfrm>
          </p:grpSpPr>
          <p:sp>
            <p:nvSpPr>
              <p:cNvPr id="5186" name="Line 63"/>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187" name="Line 64"/>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188" name="Line 65"/>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5182" name="Group 66"/>
            <p:cNvGrpSpPr>
              <a:grpSpLocks/>
            </p:cNvGrpSpPr>
            <p:nvPr/>
          </p:nvGrpSpPr>
          <p:grpSpPr bwMode="auto">
            <a:xfrm>
              <a:off x="2214" y="9158"/>
              <a:ext cx="360" cy="360"/>
              <a:chOff x="2214" y="9158"/>
              <a:chExt cx="360" cy="360"/>
            </a:xfrm>
          </p:grpSpPr>
          <p:sp>
            <p:nvSpPr>
              <p:cNvPr id="5183" name="Line 67"/>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184" name="Line 68"/>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185" name="Line 69"/>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grpSp>
        <p:nvGrpSpPr>
          <p:cNvPr id="5147" name="Group 70"/>
          <p:cNvGrpSpPr>
            <a:grpSpLocks/>
          </p:cNvGrpSpPr>
          <p:nvPr/>
        </p:nvGrpSpPr>
        <p:grpSpPr bwMode="auto">
          <a:xfrm rot="5400000">
            <a:off x="6153944" y="4728369"/>
            <a:ext cx="427038" cy="419100"/>
            <a:chOff x="2214" y="9158"/>
            <a:chExt cx="1080" cy="360"/>
          </a:xfrm>
        </p:grpSpPr>
        <p:grpSp>
          <p:nvGrpSpPr>
            <p:cNvPr id="5168" name="Group 71"/>
            <p:cNvGrpSpPr>
              <a:grpSpLocks/>
            </p:cNvGrpSpPr>
            <p:nvPr/>
          </p:nvGrpSpPr>
          <p:grpSpPr bwMode="auto">
            <a:xfrm>
              <a:off x="2574" y="9158"/>
              <a:ext cx="360" cy="360"/>
              <a:chOff x="2214" y="9158"/>
              <a:chExt cx="360" cy="360"/>
            </a:xfrm>
          </p:grpSpPr>
          <p:sp>
            <p:nvSpPr>
              <p:cNvPr id="5177" name="Line 72"/>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178" name="Line 73"/>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179" name="Line 74"/>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5169" name="Group 75"/>
            <p:cNvGrpSpPr>
              <a:grpSpLocks/>
            </p:cNvGrpSpPr>
            <p:nvPr/>
          </p:nvGrpSpPr>
          <p:grpSpPr bwMode="auto">
            <a:xfrm>
              <a:off x="2934" y="9158"/>
              <a:ext cx="360" cy="360"/>
              <a:chOff x="2214" y="9158"/>
              <a:chExt cx="360" cy="360"/>
            </a:xfrm>
          </p:grpSpPr>
          <p:sp>
            <p:nvSpPr>
              <p:cNvPr id="5174" name="Line 76"/>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175" name="Line 77"/>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176" name="Line 78"/>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5170" name="Group 79"/>
            <p:cNvGrpSpPr>
              <a:grpSpLocks/>
            </p:cNvGrpSpPr>
            <p:nvPr/>
          </p:nvGrpSpPr>
          <p:grpSpPr bwMode="auto">
            <a:xfrm>
              <a:off x="2214" y="9158"/>
              <a:ext cx="360" cy="360"/>
              <a:chOff x="2214" y="9158"/>
              <a:chExt cx="360" cy="360"/>
            </a:xfrm>
          </p:grpSpPr>
          <p:sp>
            <p:nvSpPr>
              <p:cNvPr id="5171" name="Line 80"/>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172" name="Line 81"/>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173" name="Line 82"/>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sp>
        <p:nvSpPr>
          <p:cNvPr id="5148" name="Line 83"/>
          <p:cNvSpPr>
            <a:spLocks noChangeShapeType="1"/>
          </p:cNvSpPr>
          <p:nvPr/>
        </p:nvSpPr>
        <p:spPr bwMode="auto">
          <a:xfrm>
            <a:off x="6367463" y="4051300"/>
            <a:ext cx="0" cy="63976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149" name="Line 84"/>
          <p:cNvSpPr>
            <a:spLocks noChangeShapeType="1"/>
          </p:cNvSpPr>
          <p:nvPr/>
        </p:nvSpPr>
        <p:spPr bwMode="auto">
          <a:xfrm>
            <a:off x="6367463" y="5154613"/>
            <a:ext cx="0" cy="63976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150" name="Line 85"/>
          <p:cNvSpPr>
            <a:spLocks noChangeShapeType="1"/>
          </p:cNvSpPr>
          <p:nvPr/>
        </p:nvSpPr>
        <p:spPr bwMode="auto">
          <a:xfrm flipV="1">
            <a:off x="5756275" y="4051300"/>
            <a:ext cx="0" cy="63976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151" name="Line 86"/>
          <p:cNvSpPr>
            <a:spLocks noChangeShapeType="1"/>
          </p:cNvSpPr>
          <p:nvPr/>
        </p:nvSpPr>
        <p:spPr bwMode="auto">
          <a:xfrm>
            <a:off x="5768975" y="5141913"/>
            <a:ext cx="0" cy="64135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152" name="Line 87"/>
          <p:cNvSpPr>
            <a:spLocks noChangeShapeType="1"/>
          </p:cNvSpPr>
          <p:nvPr/>
        </p:nvSpPr>
        <p:spPr bwMode="auto">
          <a:xfrm flipV="1">
            <a:off x="5143500" y="4465638"/>
            <a:ext cx="209550" cy="214312"/>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153" name="Text Box 90"/>
          <p:cNvSpPr txBox="1">
            <a:spLocks noChangeArrowheads="1"/>
          </p:cNvSpPr>
          <p:nvPr/>
        </p:nvSpPr>
        <p:spPr bwMode="auto">
          <a:xfrm>
            <a:off x="4978400" y="5888038"/>
            <a:ext cx="3619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b="1">
                <a:solidFill>
                  <a:srgbClr val="008000"/>
                </a:solidFill>
                <a:latin typeface="Arial" panose="020B0604020202020204" pitchFamily="34" charset="0"/>
                <a:sym typeface="Symbol" panose="05050102010706020507" pitchFamily="18" charset="2"/>
              </a:rPr>
              <a:t></a:t>
            </a:r>
            <a:endParaRPr lang="es-ES" sz="2800" b="1">
              <a:solidFill>
                <a:srgbClr val="008000"/>
              </a:solidFill>
              <a:latin typeface="Arial" panose="020B0604020202020204" pitchFamily="34" charset="0"/>
            </a:endParaRPr>
          </a:p>
        </p:txBody>
      </p:sp>
      <p:sp>
        <p:nvSpPr>
          <p:cNvPr id="5154" name="Rectangle 94"/>
          <p:cNvSpPr>
            <a:spLocks noChangeArrowheads="1"/>
          </p:cNvSpPr>
          <p:nvPr/>
        </p:nvSpPr>
        <p:spPr bwMode="auto">
          <a:xfrm>
            <a:off x="3225800" y="5276850"/>
            <a:ext cx="45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1</a:t>
            </a:r>
            <a:endParaRPr lang="es-ES" sz="2000" b="1">
              <a:solidFill>
                <a:srgbClr val="008000"/>
              </a:solidFill>
              <a:latin typeface="Arial" panose="020B0604020202020204" pitchFamily="34" charset="0"/>
              <a:sym typeface="Symbol" panose="05050102010706020507" pitchFamily="18" charset="2"/>
            </a:endParaRPr>
          </a:p>
        </p:txBody>
      </p:sp>
      <p:sp>
        <p:nvSpPr>
          <p:cNvPr id="5155" name="Rectangle 95"/>
          <p:cNvSpPr>
            <a:spLocks noChangeArrowheads="1"/>
          </p:cNvSpPr>
          <p:nvPr/>
        </p:nvSpPr>
        <p:spPr bwMode="auto">
          <a:xfrm>
            <a:off x="3209925" y="4464050"/>
            <a:ext cx="45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2</a:t>
            </a:r>
            <a:endParaRPr lang="es-ES" sz="2000" b="1">
              <a:solidFill>
                <a:srgbClr val="008000"/>
              </a:solidFill>
              <a:latin typeface="Arial" panose="020B0604020202020204" pitchFamily="34" charset="0"/>
              <a:sym typeface="Symbol" panose="05050102010706020507" pitchFamily="18" charset="2"/>
            </a:endParaRPr>
          </a:p>
        </p:txBody>
      </p:sp>
      <p:sp>
        <p:nvSpPr>
          <p:cNvPr id="5156" name="Rectangle 96"/>
          <p:cNvSpPr>
            <a:spLocks noChangeArrowheads="1"/>
          </p:cNvSpPr>
          <p:nvPr/>
        </p:nvSpPr>
        <p:spPr bwMode="auto">
          <a:xfrm>
            <a:off x="3206750" y="3557588"/>
            <a:ext cx="45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3</a:t>
            </a:r>
            <a:endParaRPr lang="es-ES" sz="2000" b="1">
              <a:solidFill>
                <a:srgbClr val="008000"/>
              </a:solidFill>
              <a:latin typeface="Arial" panose="020B0604020202020204" pitchFamily="34" charset="0"/>
              <a:sym typeface="Symbol" panose="05050102010706020507" pitchFamily="18" charset="2"/>
            </a:endParaRPr>
          </a:p>
        </p:txBody>
      </p:sp>
      <p:sp>
        <p:nvSpPr>
          <p:cNvPr id="5157" name="Rectangle 97"/>
          <p:cNvSpPr>
            <a:spLocks noChangeArrowheads="1"/>
          </p:cNvSpPr>
          <p:nvPr/>
        </p:nvSpPr>
        <p:spPr bwMode="auto">
          <a:xfrm>
            <a:off x="6530975" y="4681538"/>
            <a:ext cx="45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4</a:t>
            </a:r>
            <a:endParaRPr lang="es-ES" sz="2000" b="1">
              <a:solidFill>
                <a:srgbClr val="008000"/>
              </a:solidFill>
              <a:latin typeface="Arial" panose="020B0604020202020204" pitchFamily="34" charset="0"/>
              <a:sym typeface="Symbol" panose="05050102010706020507" pitchFamily="18" charset="2"/>
            </a:endParaRPr>
          </a:p>
        </p:txBody>
      </p:sp>
      <p:grpSp>
        <p:nvGrpSpPr>
          <p:cNvPr id="5158" name="Group 102"/>
          <p:cNvGrpSpPr>
            <a:grpSpLocks/>
          </p:cNvGrpSpPr>
          <p:nvPr/>
        </p:nvGrpSpPr>
        <p:grpSpPr bwMode="auto">
          <a:xfrm>
            <a:off x="5616575" y="5818188"/>
            <a:ext cx="317500" cy="376237"/>
            <a:chOff x="8088" y="15201"/>
            <a:chExt cx="340" cy="280"/>
          </a:xfrm>
        </p:grpSpPr>
        <p:sp>
          <p:nvSpPr>
            <p:cNvPr id="5164" name="Line 103"/>
            <p:cNvSpPr>
              <a:spLocks noChangeShapeType="1"/>
            </p:cNvSpPr>
            <p:nvPr/>
          </p:nvSpPr>
          <p:spPr bwMode="auto">
            <a:xfrm>
              <a:off x="8258" y="15201"/>
              <a:ext cx="0" cy="1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165" name="Line 104"/>
            <p:cNvSpPr>
              <a:spLocks noChangeShapeType="1"/>
            </p:cNvSpPr>
            <p:nvPr/>
          </p:nvSpPr>
          <p:spPr bwMode="auto">
            <a:xfrm>
              <a:off x="8088" y="15384"/>
              <a:ext cx="34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166" name="Line 105"/>
            <p:cNvSpPr>
              <a:spLocks noChangeShapeType="1"/>
            </p:cNvSpPr>
            <p:nvPr/>
          </p:nvSpPr>
          <p:spPr bwMode="auto">
            <a:xfrm>
              <a:off x="8145" y="15432"/>
              <a:ext cx="227"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167" name="Line 106"/>
            <p:cNvSpPr>
              <a:spLocks noChangeShapeType="1"/>
            </p:cNvSpPr>
            <p:nvPr/>
          </p:nvSpPr>
          <p:spPr bwMode="auto">
            <a:xfrm>
              <a:off x="8202" y="15481"/>
              <a:ext cx="113"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5159" name="Oval 107"/>
          <p:cNvSpPr>
            <a:spLocks noChangeArrowheads="1"/>
          </p:cNvSpPr>
          <p:nvPr/>
        </p:nvSpPr>
        <p:spPr bwMode="auto">
          <a:xfrm>
            <a:off x="5724525" y="5741988"/>
            <a:ext cx="107950" cy="107950"/>
          </a:xfrm>
          <a:prstGeom prst="ellipse">
            <a:avLst/>
          </a:prstGeom>
          <a:solidFill>
            <a:srgbClr val="FF0000"/>
          </a:solidFill>
          <a:ln w="254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5160" name="Oval 108"/>
          <p:cNvSpPr>
            <a:spLocks noChangeArrowheads="1"/>
          </p:cNvSpPr>
          <p:nvPr/>
        </p:nvSpPr>
        <p:spPr bwMode="auto">
          <a:xfrm>
            <a:off x="2755900" y="4953000"/>
            <a:ext cx="107950" cy="107950"/>
          </a:xfrm>
          <a:prstGeom prst="ellipse">
            <a:avLst/>
          </a:prstGeom>
          <a:solidFill>
            <a:srgbClr val="FF0000"/>
          </a:solidFill>
          <a:ln w="254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5161" name="Rectangle 110"/>
          <p:cNvSpPr>
            <a:spLocks noChangeArrowheads="1"/>
          </p:cNvSpPr>
          <p:nvPr/>
        </p:nvSpPr>
        <p:spPr bwMode="auto">
          <a:xfrm>
            <a:off x="2401888" y="4699000"/>
            <a:ext cx="35083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P</a:t>
            </a:r>
          </a:p>
        </p:txBody>
      </p:sp>
      <p:sp>
        <p:nvSpPr>
          <p:cNvPr id="5162" name="Rectangle 111"/>
          <p:cNvSpPr>
            <a:spLocks noChangeArrowheads="1"/>
          </p:cNvSpPr>
          <p:nvPr/>
        </p:nvSpPr>
        <p:spPr bwMode="auto">
          <a:xfrm>
            <a:off x="5762625" y="5365750"/>
            <a:ext cx="3365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T</a:t>
            </a:r>
          </a:p>
        </p:txBody>
      </p:sp>
      <p:sp>
        <p:nvSpPr>
          <p:cNvPr id="5163" name="Text Box 44"/>
          <p:cNvSpPr txBox="1">
            <a:spLocks noChangeArrowheads="1"/>
          </p:cNvSpPr>
          <p:nvPr/>
        </p:nvSpPr>
        <p:spPr bwMode="auto">
          <a:xfrm>
            <a:off x="3729035" y="125121"/>
            <a:ext cx="4070153" cy="46166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b="1">
                <a:latin typeface="Arial" panose="020B0604020202020204" pitchFamily="34" charset="0"/>
              </a:rPr>
              <a:t>BOLETÍN 3 - PROBLEMA 4</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rma libre 4"/>
          <p:cNvSpPr/>
          <p:nvPr/>
        </p:nvSpPr>
        <p:spPr bwMode="auto">
          <a:xfrm>
            <a:off x="1581150" y="847725"/>
            <a:ext cx="2743200" cy="1238250"/>
          </a:xfrm>
          <a:custGeom>
            <a:avLst/>
            <a:gdLst>
              <a:gd name="connsiteX0" fmla="*/ 2247900 w 2743200"/>
              <a:gd name="connsiteY0" fmla="*/ 0 h 1238250"/>
              <a:gd name="connsiteX1" fmla="*/ 1666875 w 2743200"/>
              <a:gd name="connsiteY1" fmla="*/ 457200 h 1238250"/>
              <a:gd name="connsiteX2" fmla="*/ 371475 w 2743200"/>
              <a:gd name="connsiteY2" fmla="*/ 447675 h 1238250"/>
              <a:gd name="connsiteX3" fmla="*/ 0 w 2743200"/>
              <a:gd name="connsiteY3" fmla="*/ 914400 h 1238250"/>
              <a:gd name="connsiteX4" fmla="*/ 295275 w 2743200"/>
              <a:gd name="connsiteY4" fmla="*/ 1219200 h 1238250"/>
              <a:gd name="connsiteX5" fmla="*/ 2305050 w 2743200"/>
              <a:gd name="connsiteY5" fmla="*/ 1238250 h 1238250"/>
              <a:gd name="connsiteX6" fmla="*/ 2743200 w 2743200"/>
              <a:gd name="connsiteY6" fmla="*/ 571500 h 1238250"/>
              <a:gd name="connsiteX7" fmla="*/ 2314575 w 2743200"/>
              <a:gd name="connsiteY7" fmla="*/ 9525 h 12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43200" h="1238250">
                <a:moveTo>
                  <a:pt x="2247900" y="0"/>
                </a:moveTo>
                <a:lnTo>
                  <a:pt x="1666875" y="457200"/>
                </a:lnTo>
                <a:lnTo>
                  <a:pt x="371475" y="447675"/>
                </a:lnTo>
                <a:lnTo>
                  <a:pt x="0" y="914400"/>
                </a:lnTo>
                <a:lnTo>
                  <a:pt x="295275" y="1219200"/>
                </a:lnTo>
                <a:lnTo>
                  <a:pt x="2305050" y="1238250"/>
                </a:lnTo>
                <a:lnTo>
                  <a:pt x="2743200" y="571500"/>
                </a:lnTo>
                <a:lnTo>
                  <a:pt x="2314575" y="9525"/>
                </a:lnTo>
              </a:path>
            </a:pathLst>
          </a:custGeom>
          <a:solidFill>
            <a:srgbClr val="CCFFCC"/>
          </a:solidFill>
          <a:ln w="38100" cap="flat" cmpd="sng" algn="ctr">
            <a:solidFill>
              <a:srgbClr val="FF0000"/>
            </a:solidFill>
            <a:prstDash val="dash"/>
            <a:round/>
            <a:headEnd type="none" w="med" len="med"/>
            <a:tailEnd type="none" w="lg" len="lg"/>
          </a:ln>
          <a:effectLst/>
        </p:spPr>
        <p:txBody>
          <a:bodyPr vert="horz" wrap="none" lIns="90000" tIns="82800" rIns="90000" bIns="82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grpSp>
        <p:nvGrpSpPr>
          <p:cNvPr id="7171" name="Group 10"/>
          <p:cNvGrpSpPr>
            <a:grpSpLocks/>
          </p:cNvGrpSpPr>
          <p:nvPr/>
        </p:nvGrpSpPr>
        <p:grpSpPr bwMode="auto">
          <a:xfrm>
            <a:off x="1503364" y="347663"/>
            <a:ext cx="3821113" cy="2854325"/>
            <a:chOff x="2415" y="2535"/>
            <a:chExt cx="2407" cy="1798"/>
          </a:xfrm>
        </p:grpSpPr>
        <p:grpSp>
          <p:nvGrpSpPr>
            <p:cNvPr id="7219" name="Group 11"/>
            <p:cNvGrpSpPr>
              <a:grpSpLocks/>
            </p:cNvGrpSpPr>
            <p:nvPr/>
          </p:nvGrpSpPr>
          <p:grpSpPr bwMode="auto">
            <a:xfrm>
              <a:off x="2439" y="2724"/>
              <a:ext cx="2383" cy="1354"/>
              <a:chOff x="2439" y="2724"/>
              <a:chExt cx="2383" cy="1354"/>
            </a:xfrm>
          </p:grpSpPr>
          <p:sp>
            <p:nvSpPr>
              <p:cNvPr id="7232" name="Line 12"/>
              <p:cNvSpPr>
                <a:spLocks noChangeShapeType="1"/>
              </p:cNvSpPr>
              <p:nvPr/>
            </p:nvSpPr>
            <p:spPr bwMode="auto">
              <a:xfrm flipV="1">
                <a:off x="4322" y="3344"/>
                <a:ext cx="143" cy="145"/>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es-ES"/>
              </a:p>
            </p:txBody>
          </p:sp>
          <p:grpSp>
            <p:nvGrpSpPr>
              <p:cNvPr id="7233" name="Group 13"/>
              <p:cNvGrpSpPr>
                <a:grpSpLocks/>
              </p:cNvGrpSpPr>
              <p:nvPr/>
            </p:nvGrpSpPr>
            <p:grpSpPr bwMode="auto">
              <a:xfrm>
                <a:off x="3898" y="3807"/>
                <a:ext cx="46" cy="269"/>
                <a:chOff x="5153" y="6274"/>
                <a:chExt cx="63" cy="360"/>
              </a:xfrm>
            </p:grpSpPr>
            <p:sp>
              <p:nvSpPr>
                <p:cNvPr id="7305" name="Line 14"/>
                <p:cNvSpPr>
                  <a:spLocks noChangeShapeType="1"/>
                </p:cNvSpPr>
                <p:nvPr/>
              </p:nvSpPr>
              <p:spPr bwMode="auto">
                <a:xfrm>
                  <a:off x="5216" y="6357"/>
                  <a:ext cx="0" cy="19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306" name="Line 15"/>
                <p:cNvSpPr>
                  <a:spLocks noChangeShapeType="1"/>
                </p:cNvSpPr>
                <p:nvPr/>
              </p:nvSpPr>
              <p:spPr bwMode="auto">
                <a:xfrm>
                  <a:off x="5153" y="6274"/>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7234" name="Line 16"/>
              <p:cNvSpPr>
                <a:spLocks noChangeShapeType="1"/>
              </p:cNvSpPr>
              <p:nvPr/>
            </p:nvSpPr>
            <p:spPr bwMode="auto">
              <a:xfrm>
                <a:off x="3238" y="2854"/>
                <a:ext cx="1447"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35" name="Line 17"/>
              <p:cNvSpPr>
                <a:spLocks noChangeShapeType="1"/>
              </p:cNvSpPr>
              <p:nvPr/>
            </p:nvSpPr>
            <p:spPr bwMode="auto">
              <a:xfrm rot="10800000">
                <a:off x="3238" y="3438"/>
                <a:ext cx="657"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36" name="Line 18"/>
              <p:cNvSpPr>
                <a:spLocks noChangeShapeType="1"/>
              </p:cNvSpPr>
              <p:nvPr/>
            </p:nvSpPr>
            <p:spPr bwMode="auto">
              <a:xfrm>
                <a:off x="2446" y="2861"/>
                <a:ext cx="0" cy="1077"/>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37" name="Line 19"/>
              <p:cNvSpPr>
                <a:spLocks noChangeShapeType="1"/>
              </p:cNvSpPr>
              <p:nvPr/>
            </p:nvSpPr>
            <p:spPr bwMode="auto">
              <a:xfrm>
                <a:off x="3898" y="2854"/>
                <a:ext cx="0" cy="17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38" name="Line 20"/>
              <p:cNvSpPr>
                <a:spLocks noChangeShapeType="1"/>
              </p:cNvSpPr>
              <p:nvPr/>
            </p:nvSpPr>
            <p:spPr bwMode="auto">
              <a:xfrm>
                <a:off x="3891" y="3257"/>
                <a:ext cx="0" cy="17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39" name="Line 21"/>
              <p:cNvSpPr>
                <a:spLocks noChangeShapeType="1"/>
              </p:cNvSpPr>
              <p:nvPr/>
            </p:nvSpPr>
            <p:spPr bwMode="auto">
              <a:xfrm flipH="1">
                <a:off x="2446" y="2854"/>
                <a:ext cx="536"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40" name="Line 22"/>
              <p:cNvSpPr>
                <a:spLocks noChangeShapeType="1"/>
              </p:cNvSpPr>
              <p:nvPr/>
            </p:nvSpPr>
            <p:spPr bwMode="auto">
              <a:xfrm flipH="1">
                <a:off x="2439" y="3445"/>
                <a:ext cx="536"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41" name="Line 23"/>
              <p:cNvSpPr>
                <a:spLocks noChangeShapeType="1"/>
              </p:cNvSpPr>
              <p:nvPr/>
            </p:nvSpPr>
            <p:spPr bwMode="auto">
              <a:xfrm flipH="1">
                <a:off x="2446" y="3955"/>
                <a:ext cx="536"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42" name="Line 24"/>
              <p:cNvSpPr>
                <a:spLocks noChangeShapeType="1"/>
              </p:cNvSpPr>
              <p:nvPr/>
            </p:nvSpPr>
            <p:spPr bwMode="auto">
              <a:xfrm flipH="1">
                <a:off x="3238" y="3955"/>
                <a:ext cx="661"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43" name="Line 25"/>
              <p:cNvSpPr>
                <a:spLocks noChangeShapeType="1"/>
              </p:cNvSpPr>
              <p:nvPr/>
            </p:nvSpPr>
            <p:spPr bwMode="auto">
              <a:xfrm flipH="1">
                <a:off x="3946" y="3955"/>
                <a:ext cx="744"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44" name="Oval 26"/>
              <p:cNvSpPr>
                <a:spLocks noChangeArrowheads="1"/>
              </p:cNvSpPr>
              <p:nvPr/>
            </p:nvSpPr>
            <p:spPr bwMode="auto">
              <a:xfrm>
                <a:off x="4287" y="3254"/>
                <a:ext cx="50" cy="51"/>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7245" name="Oval 27"/>
              <p:cNvSpPr>
                <a:spLocks noChangeArrowheads="1"/>
              </p:cNvSpPr>
              <p:nvPr/>
            </p:nvSpPr>
            <p:spPr bwMode="auto">
              <a:xfrm>
                <a:off x="3869" y="3257"/>
                <a:ext cx="50" cy="51"/>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7246" name="Oval 28"/>
              <p:cNvSpPr>
                <a:spLocks noChangeArrowheads="1"/>
              </p:cNvSpPr>
              <p:nvPr/>
            </p:nvSpPr>
            <p:spPr bwMode="auto">
              <a:xfrm>
                <a:off x="3869" y="3028"/>
                <a:ext cx="50" cy="51"/>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7247" name="Oval 29"/>
              <p:cNvSpPr>
                <a:spLocks noChangeArrowheads="1"/>
              </p:cNvSpPr>
              <p:nvPr/>
            </p:nvSpPr>
            <p:spPr bwMode="auto">
              <a:xfrm>
                <a:off x="4287" y="3483"/>
                <a:ext cx="50" cy="51"/>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grpSp>
            <p:nvGrpSpPr>
              <p:cNvPr id="7248" name="Group 30"/>
              <p:cNvGrpSpPr>
                <a:grpSpLocks/>
              </p:cNvGrpSpPr>
              <p:nvPr/>
            </p:nvGrpSpPr>
            <p:grpSpPr bwMode="auto">
              <a:xfrm>
                <a:off x="2974" y="2724"/>
                <a:ext cx="264" cy="269"/>
                <a:chOff x="2214" y="9158"/>
                <a:chExt cx="1080" cy="360"/>
              </a:xfrm>
            </p:grpSpPr>
            <p:grpSp>
              <p:nvGrpSpPr>
                <p:cNvPr id="7293" name="Group 31"/>
                <p:cNvGrpSpPr>
                  <a:grpSpLocks/>
                </p:cNvGrpSpPr>
                <p:nvPr/>
              </p:nvGrpSpPr>
              <p:grpSpPr bwMode="auto">
                <a:xfrm>
                  <a:off x="2574" y="9158"/>
                  <a:ext cx="360" cy="360"/>
                  <a:chOff x="2214" y="9158"/>
                  <a:chExt cx="360" cy="360"/>
                </a:xfrm>
              </p:grpSpPr>
              <p:sp>
                <p:nvSpPr>
                  <p:cNvPr id="7302" name="Line 32"/>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303" name="Line 33"/>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304" name="Line 34"/>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7294" name="Group 35"/>
                <p:cNvGrpSpPr>
                  <a:grpSpLocks/>
                </p:cNvGrpSpPr>
                <p:nvPr/>
              </p:nvGrpSpPr>
              <p:grpSpPr bwMode="auto">
                <a:xfrm>
                  <a:off x="2934" y="9158"/>
                  <a:ext cx="360" cy="360"/>
                  <a:chOff x="2214" y="9158"/>
                  <a:chExt cx="360" cy="360"/>
                </a:xfrm>
              </p:grpSpPr>
              <p:sp>
                <p:nvSpPr>
                  <p:cNvPr id="7299" name="Line 36"/>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300" name="Line 37"/>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301" name="Line 38"/>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7295" name="Group 39"/>
                <p:cNvGrpSpPr>
                  <a:grpSpLocks/>
                </p:cNvGrpSpPr>
                <p:nvPr/>
              </p:nvGrpSpPr>
              <p:grpSpPr bwMode="auto">
                <a:xfrm>
                  <a:off x="2214" y="9158"/>
                  <a:ext cx="360" cy="360"/>
                  <a:chOff x="2214" y="9158"/>
                  <a:chExt cx="360" cy="360"/>
                </a:xfrm>
              </p:grpSpPr>
              <p:sp>
                <p:nvSpPr>
                  <p:cNvPr id="7296" name="Line 40"/>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97" name="Line 41"/>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98" name="Line 42"/>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grpSp>
            <p:nvGrpSpPr>
              <p:cNvPr id="7249" name="Group 43"/>
              <p:cNvGrpSpPr>
                <a:grpSpLocks/>
              </p:cNvGrpSpPr>
              <p:nvPr/>
            </p:nvGrpSpPr>
            <p:grpSpPr bwMode="auto">
              <a:xfrm>
                <a:off x="2974" y="3285"/>
                <a:ext cx="264" cy="269"/>
                <a:chOff x="2214" y="9158"/>
                <a:chExt cx="1080" cy="360"/>
              </a:xfrm>
            </p:grpSpPr>
            <p:grpSp>
              <p:nvGrpSpPr>
                <p:cNvPr id="7281" name="Group 44"/>
                <p:cNvGrpSpPr>
                  <a:grpSpLocks/>
                </p:cNvGrpSpPr>
                <p:nvPr/>
              </p:nvGrpSpPr>
              <p:grpSpPr bwMode="auto">
                <a:xfrm>
                  <a:off x="2574" y="9158"/>
                  <a:ext cx="360" cy="360"/>
                  <a:chOff x="2214" y="9158"/>
                  <a:chExt cx="360" cy="360"/>
                </a:xfrm>
              </p:grpSpPr>
              <p:sp>
                <p:nvSpPr>
                  <p:cNvPr id="7290" name="Line 45"/>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91" name="Line 46"/>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92" name="Line 47"/>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7282" name="Group 48"/>
                <p:cNvGrpSpPr>
                  <a:grpSpLocks/>
                </p:cNvGrpSpPr>
                <p:nvPr/>
              </p:nvGrpSpPr>
              <p:grpSpPr bwMode="auto">
                <a:xfrm>
                  <a:off x="2934" y="9158"/>
                  <a:ext cx="360" cy="360"/>
                  <a:chOff x="2214" y="9158"/>
                  <a:chExt cx="360" cy="360"/>
                </a:xfrm>
              </p:grpSpPr>
              <p:sp>
                <p:nvSpPr>
                  <p:cNvPr id="7287" name="Line 49"/>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88" name="Line 50"/>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89" name="Line 51"/>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7283" name="Group 52"/>
                <p:cNvGrpSpPr>
                  <a:grpSpLocks/>
                </p:cNvGrpSpPr>
                <p:nvPr/>
              </p:nvGrpSpPr>
              <p:grpSpPr bwMode="auto">
                <a:xfrm>
                  <a:off x="2214" y="9158"/>
                  <a:ext cx="360" cy="360"/>
                  <a:chOff x="2214" y="9158"/>
                  <a:chExt cx="360" cy="360"/>
                </a:xfrm>
              </p:grpSpPr>
              <p:sp>
                <p:nvSpPr>
                  <p:cNvPr id="7284" name="Line 53"/>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85" name="Line 54"/>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86" name="Line 55"/>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grpSp>
            <p:nvGrpSpPr>
              <p:cNvPr id="7250" name="Group 56"/>
              <p:cNvGrpSpPr>
                <a:grpSpLocks/>
              </p:cNvGrpSpPr>
              <p:nvPr/>
            </p:nvGrpSpPr>
            <p:grpSpPr bwMode="auto">
              <a:xfrm>
                <a:off x="2974" y="3809"/>
                <a:ext cx="264" cy="269"/>
                <a:chOff x="2214" y="9158"/>
                <a:chExt cx="1080" cy="360"/>
              </a:xfrm>
            </p:grpSpPr>
            <p:grpSp>
              <p:nvGrpSpPr>
                <p:cNvPr id="7269" name="Group 57"/>
                <p:cNvGrpSpPr>
                  <a:grpSpLocks/>
                </p:cNvGrpSpPr>
                <p:nvPr/>
              </p:nvGrpSpPr>
              <p:grpSpPr bwMode="auto">
                <a:xfrm>
                  <a:off x="2574" y="9158"/>
                  <a:ext cx="360" cy="360"/>
                  <a:chOff x="2214" y="9158"/>
                  <a:chExt cx="360" cy="360"/>
                </a:xfrm>
              </p:grpSpPr>
              <p:sp>
                <p:nvSpPr>
                  <p:cNvPr id="7278" name="Line 58"/>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79" name="Line 59"/>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80" name="Line 60"/>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7270" name="Group 61"/>
                <p:cNvGrpSpPr>
                  <a:grpSpLocks/>
                </p:cNvGrpSpPr>
                <p:nvPr/>
              </p:nvGrpSpPr>
              <p:grpSpPr bwMode="auto">
                <a:xfrm>
                  <a:off x="2934" y="9158"/>
                  <a:ext cx="360" cy="360"/>
                  <a:chOff x="2214" y="9158"/>
                  <a:chExt cx="360" cy="360"/>
                </a:xfrm>
              </p:grpSpPr>
              <p:sp>
                <p:nvSpPr>
                  <p:cNvPr id="7275" name="Line 62"/>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76" name="Line 63"/>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77" name="Line 64"/>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7271" name="Group 65"/>
                <p:cNvGrpSpPr>
                  <a:grpSpLocks/>
                </p:cNvGrpSpPr>
                <p:nvPr/>
              </p:nvGrpSpPr>
              <p:grpSpPr bwMode="auto">
                <a:xfrm>
                  <a:off x="2214" y="9158"/>
                  <a:ext cx="360" cy="360"/>
                  <a:chOff x="2214" y="9158"/>
                  <a:chExt cx="360" cy="360"/>
                </a:xfrm>
              </p:grpSpPr>
              <p:sp>
                <p:nvSpPr>
                  <p:cNvPr id="7272" name="Line 66"/>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73" name="Line 67"/>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74" name="Line 68"/>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grpSp>
            <p:nvGrpSpPr>
              <p:cNvPr id="7251" name="Group 69"/>
              <p:cNvGrpSpPr>
                <a:grpSpLocks/>
              </p:cNvGrpSpPr>
              <p:nvPr/>
            </p:nvGrpSpPr>
            <p:grpSpPr bwMode="auto">
              <a:xfrm rot="5400000">
                <a:off x="4555" y="3281"/>
                <a:ext cx="269" cy="264"/>
                <a:chOff x="2214" y="9158"/>
                <a:chExt cx="1080" cy="360"/>
              </a:xfrm>
            </p:grpSpPr>
            <p:grpSp>
              <p:nvGrpSpPr>
                <p:cNvPr id="7257" name="Group 70"/>
                <p:cNvGrpSpPr>
                  <a:grpSpLocks/>
                </p:cNvGrpSpPr>
                <p:nvPr/>
              </p:nvGrpSpPr>
              <p:grpSpPr bwMode="auto">
                <a:xfrm>
                  <a:off x="2574" y="9158"/>
                  <a:ext cx="360" cy="360"/>
                  <a:chOff x="2214" y="9158"/>
                  <a:chExt cx="360" cy="360"/>
                </a:xfrm>
              </p:grpSpPr>
              <p:sp>
                <p:nvSpPr>
                  <p:cNvPr id="7266" name="Line 71"/>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67" name="Line 72"/>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68" name="Line 73"/>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7258" name="Group 74"/>
                <p:cNvGrpSpPr>
                  <a:grpSpLocks/>
                </p:cNvGrpSpPr>
                <p:nvPr/>
              </p:nvGrpSpPr>
              <p:grpSpPr bwMode="auto">
                <a:xfrm>
                  <a:off x="2934" y="9158"/>
                  <a:ext cx="360" cy="360"/>
                  <a:chOff x="2214" y="9158"/>
                  <a:chExt cx="360" cy="360"/>
                </a:xfrm>
              </p:grpSpPr>
              <p:sp>
                <p:nvSpPr>
                  <p:cNvPr id="7263" name="Line 75"/>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64" name="Line 76"/>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65" name="Line 77"/>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7259" name="Group 78"/>
                <p:cNvGrpSpPr>
                  <a:grpSpLocks/>
                </p:cNvGrpSpPr>
                <p:nvPr/>
              </p:nvGrpSpPr>
              <p:grpSpPr bwMode="auto">
                <a:xfrm>
                  <a:off x="2214" y="9158"/>
                  <a:ext cx="360" cy="360"/>
                  <a:chOff x="2214" y="9158"/>
                  <a:chExt cx="360" cy="360"/>
                </a:xfrm>
              </p:grpSpPr>
              <p:sp>
                <p:nvSpPr>
                  <p:cNvPr id="7260" name="Line 79"/>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61" name="Line 80"/>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62" name="Line 81"/>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sp>
            <p:nvSpPr>
              <p:cNvPr id="7252" name="Line 82"/>
              <p:cNvSpPr>
                <a:spLocks noChangeShapeType="1"/>
              </p:cNvSpPr>
              <p:nvPr/>
            </p:nvSpPr>
            <p:spPr bwMode="auto">
              <a:xfrm>
                <a:off x="4690" y="2854"/>
                <a:ext cx="0" cy="40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53" name="Line 83"/>
              <p:cNvSpPr>
                <a:spLocks noChangeShapeType="1"/>
              </p:cNvSpPr>
              <p:nvPr/>
            </p:nvSpPr>
            <p:spPr bwMode="auto">
              <a:xfrm>
                <a:off x="4690" y="3549"/>
                <a:ext cx="0" cy="40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54" name="Line 84"/>
              <p:cNvSpPr>
                <a:spLocks noChangeShapeType="1"/>
              </p:cNvSpPr>
              <p:nvPr/>
            </p:nvSpPr>
            <p:spPr bwMode="auto">
              <a:xfrm flipV="1">
                <a:off x="4305" y="2854"/>
                <a:ext cx="0" cy="40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55" name="Line 85"/>
              <p:cNvSpPr>
                <a:spLocks noChangeShapeType="1"/>
              </p:cNvSpPr>
              <p:nvPr/>
            </p:nvSpPr>
            <p:spPr bwMode="auto">
              <a:xfrm>
                <a:off x="4313" y="3541"/>
                <a:ext cx="0" cy="40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56" name="Line 86"/>
              <p:cNvSpPr>
                <a:spLocks noChangeShapeType="1"/>
              </p:cNvSpPr>
              <p:nvPr/>
            </p:nvSpPr>
            <p:spPr bwMode="auto">
              <a:xfrm flipV="1">
                <a:off x="3919" y="3115"/>
                <a:ext cx="132" cy="135"/>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7220" name="Text Box 87"/>
            <p:cNvSpPr txBox="1">
              <a:spLocks noChangeArrowheads="1"/>
            </p:cNvSpPr>
            <p:nvPr/>
          </p:nvSpPr>
          <p:spPr bwMode="auto">
            <a:xfrm>
              <a:off x="3815" y="4003"/>
              <a:ext cx="22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b="1">
                  <a:solidFill>
                    <a:srgbClr val="008000"/>
                  </a:solidFill>
                  <a:latin typeface="Arial" panose="020B0604020202020204" pitchFamily="34" charset="0"/>
                  <a:sym typeface="Symbol" panose="05050102010706020507" pitchFamily="18" charset="2"/>
                </a:rPr>
                <a:t></a:t>
              </a:r>
              <a:endParaRPr lang="es-ES" sz="2800" b="1">
                <a:solidFill>
                  <a:srgbClr val="008000"/>
                </a:solidFill>
                <a:latin typeface="Arial" panose="020B0604020202020204" pitchFamily="34" charset="0"/>
              </a:endParaRPr>
            </a:p>
          </p:txBody>
        </p:sp>
        <p:sp>
          <p:nvSpPr>
            <p:cNvPr id="7221" name="Rectangle 88"/>
            <p:cNvSpPr>
              <a:spLocks noChangeArrowheads="1"/>
            </p:cNvSpPr>
            <p:nvPr/>
          </p:nvSpPr>
          <p:spPr bwMode="auto">
            <a:xfrm>
              <a:off x="2711" y="3618"/>
              <a:ext cx="28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1</a:t>
              </a:r>
              <a:endParaRPr lang="es-ES" sz="2000" b="1">
                <a:solidFill>
                  <a:srgbClr val="008000"/>
                </a:solidFill>
                <a:latin typeface="Arial" panose="020B0604020202020204" pitchFamily="34" charset="0"/>
                <a:sym typeface="Symbol" panose="05050102010706020507" pitchFamily="18" charset="2"/>
              </a:endParaRPr>
            </a:p>
          </p:txBody>
        </p:sp>
        <p:sp>
          <p:nvSpPr>
            <p:cNvPr id="7222" name="Rectangle 89"/>
            <p:cNvSpPr>
              <a:spLocks noChangeArrowheads="1"/>
            </p:cNvSpPr>
            <p:nvPr/>
          </p:nvSpPr>
          <p:spPr bwMode="auto">
            <a:xfrm>
              <a:off x="2701" y="3106"/>
              <a:ext cx="28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2</a:t>
              </a:r>
              <a:endParaRPr lang="es-ES" sz="2000" b="1">
                <a:solidFill>
                  <a:srgbClr val="008000"/>
                </a:solidFill>
                <a:latin typeface="Arial" panose="020B0604020202020204" pitchFamily="34" charset="0"/>
                <a:sym typeface="Symbol" panose="05050102010706020507" pitchFamily="18" charset="2"/>
              </a:endParaRPr>
            </a:p>
          </p:txBody>
        </p:sp>
        <p:sp>
          <p:nvSpPr>
            <p:cNvPr id="7223" name="Rectangle 90"/>
            <p:cNvSpPr>
              <a:spLocks noChangeArrowheads="1"/>
            </p:cNvSpPr>
            <p:nvPr/>
          </p:nvSpPr>
          <p:spPr bwMode="auto">
            <a:xfrm>
              <a:off x="2699" y="2535"/>
              <a:ext cx="28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3</a:t>
              </a:r>
              <a:endParaRPr lang="es-ES" sz="2000" b="1">
                <a:solidFill>
                  <a:srgbClr val="008000"/>
                </a:solidFill>
                <a:latin typeface="Arial" panose="020B0604020202020204" pitchFamily="34" charset="0"/>
                <a:sym typeface="Symbol" panose="05050102010706020507" pitchFamily="18" charset="2"/>
              </a:endParaRPr>
            </a:p>
          </p:txBody>
        </p:sp>
        <p:sp>
          <p:nvSpPr>
            <p:cNvPr id="7224" name="Rectangle 91"/>
            <p:cNvSpPr>
              <a:spLocks noChangeArrowheads="1"/>
            </p:cNvSpPr>
            <p:nvPr/>
          </p:nvSpPr>
          <p:spPr bwMode="auto">
            <a:xfrm>
              <a:off x="4400" y="2964"/>
              <a:ext cx="28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4</a:t>
              </a:r>
              <a:endParaRPr lang="es-ES" sz="2000" b="1">
                <a:solidFill>
                  <a:srgbClr val="008000"/>
                </a:solidFill>
                <a:latin typeface="Arial" panose="020B0604020202020204" pitchFamily="34" charset="0"/>
                <a:sym typeface="Symbol" panose="05050102010706020507" pitchFamily="18" charset="2"/>
              </a:endParaRPr>
            </a:p>
          </p:txBody>
        </p:sp>
        <p:grpSp>
          <p:nvGrpSpPr>
            <p:cNvPr id="7225" name="Group 92"/>
            <p:cNvGrpSpPr>
              <a:grpSpLocks/>
            </p:cNvGrpSpPr>
            <p:nvPr/>
          </p:nvGrpSpPr>
          <p:grpSpPr bwMode="auto">
            <a:xfrm>
              <a:off x="4217" y="3959"/>
              <a:ext cx="200" cy="237"/>
              <a:chOff x="8088" y="15201"/>
              <a:chExt cx="340" cy="280"/>
            </a:xfrm>
          </p:grpSpPr>
          <p:sp>
            <p:nvSpPr>
              <p:cNvPr id="7228" name="Line 93"/>
              <p:cNvSpPr>
                <a:spLocks noChangeShapeType="1"/>
              </p:cNvSpPr>
              <p:nvPr/>
            </p:nvSpPr>
            <p:spPr bwMode="auto">
              <a:xfrm>
                <a:off x="8258" y="15201"/>
                <a:ext cx="0" cy="1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29" name="Line 94"/>
              <p:cNvSpPr>
                <a:spLocks noChangeShapeType="1"/>
              </p:cNvSpPr>
              <p:nvPr/>
            </p:nvSpPr>
            <p:spPr bwMode="auto">
              <a:xfrm>
                <a:off x="8088" y="15384"/>
                <a:ext cx="34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30" name="Line 95"/>
              <p:cNvSpPr>
                <a:spLocks noChangeShapeType="1"/>
              </p:cNvSpPr>
              <p:nvPr/>
            </p:nvSpPr>
            <p:spPr bwMode="auto">
              <a:xfrm>
                <a:off x="8145" y="15432"/>
                <a:ext cx="227"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31" name="Line 96"/>
              <p:cNvSpPr>
                <a:spLocks noChangeShapeType="1"/>
              </p:cNvSpPr>
              <p:nvPr/>
            </p:nvSpPr>
            <p:spPr bwMode="auto">
              <a:xfrm>
                <a:off x="8202" y="15481"/>
                <a:ext cx="113"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7226" name="Oval 97"/>
            <p:cNvSpPr>
              <a:spLocks noChangeArrowheads="1"/>
            </p:cNvSpPr>
            <p:nvPr/>
          </p:nvSpPr>
          <p:spPr bwMode="auto">
            <a:xfrm>
              <a:off x="4285" y="3911"/>
              <a:ext cx="68" cy="68"/>
            </a:xfrm>
            <a:prstGeom prst="ellipse">
              <a:avLst/>
            </a:prstGeom>
            <a:solidFill>
              <a:srgbClr val="FF0000"/>
            </a:solidFill>
            <a:ln w="254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7227" name="Oval 98"/>
            <p:cNvSpPr>
              <a:spLocks noChangeArrowheads="1"/>
            </p:cNvSpPr>
            <p:nvPr/>
          </p:nvSpPr>
          <p:spPr bwMode="auto">
            <a:xfrm>
              <a:off x="2415" y="3414"/>
              <a:ext cx="68" cy="68"/>
            </a:xfrm>
            <a:prstGeom prst="ellipse">
              <a:avLst/>
            </a:prstGeom>
            <a:solidFill>
              <a:srgbClr val="FF0000"/>
            </a:solidFill>
            <a:ln w="254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grpSp>
      <p:sp>
        <p:nvSpPr>
          <p:cNvPr id="7172" name="Rectangle 99"/>
          <p:cNvSpPr>
            <a:spLocks noChangeArrowheads="1"/>
          </p:cNvSpPr>
          <p:nvPr/>
        </p:nvSpPr>
        <p:spPr bwMode="auto">
          <a:xfrm>
            <a:off x="1149350" y="1489075"/>
            <a:ext cx="35083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P</a:t>
            </a:r>
          </a:p>
        </p:txBody>
      </p:sp>
      <p:sp>
        <p:nvSpPr>
          <p:cNvPr id="7173" name="Rectangle 100"/>
          <p:cNvSpPr>
            <a:spLocks noChangeArrowheads="1"/>
          </p:cNvSpPr>
          <p:nvPr/>
        </p:nvSpPr>
        <p:spPr bwMode="auto">
          <a:xfrm>
            <a:off x="4595813" y="2155825"/>
            <a:ext cx="3365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T</a:t>
            </a:r>
          </a:p>
        </p:txBody>
      </p:sp>
      <p:grpSp>
        <p:nvGrpSpPr>
          <p:cNvPr id="4" name="Grupo 3"/>
          <p:cNvGrpSpPr>
            <a:grpSpLocks/>
          </p:cNvGrpSpPr>
          <p:nvPr/>
        </p:nvGrpSpPr>
        <p:grpSpPr bwMode="auto">
          <a:xfrm>
            <a:off x="8757258" y="3779323"/>
            <a:ext cx="1583054" cy="587441"/>
            <a:chOff x="9004338" y="2601913"/>
            <a:chExt cx="1582958" cy="587441"/>
          </a:xfrm>
        </p:grpSpPr>
        <p:sp>
          <p:nvSpPr>
            <p:cNvPr id="7" name="Text Box 114"/>
            <p:cNvSpPr txBox="1">
              <a:spLocks noChangeArrowheads="1"/>
            </p:cNvSpPr>
            <p:nvPr/>
          </p:nvSpPr>
          <p:spPr bwMode="auto">
            <a:xfrm>
              <a:off x="9567867" y="2601913"/>
              <a:ext cx="1019429" cy="587441"/>
            </a:xfrm>
            <a:prstGeom prst="rect">
              <a:avLst/>
            </a:prstGeom>
            <a:solidFill>
              <a:schemeClr val="accent1">
                <a:lumMod val="60000"/>
                <a:lumOff val="40000"/>
              </a:schemeClr>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square" lIns="108000" tIns="108000" rIns="108000" bIns="108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r>
                <a:rPr lang="es-ES" sz="2400">
                  <a:solidFill>
                    <a:srgbClr val="000000"/>
                  </a:solidFill>
                  <a:latin typeface="Comic Sans MS" panose="030F0702030302020204" pitchFamily="66" charset="0"/>
                </a:rPr>
                <a:t>I</a:t>
              </a:r>
              <a:r>
                <a:rPr lang="es-ES" sz="2400">
                  <a:solidFill>
                    <a:srgbClr val="000000"/>
                  </a:solidFill>
                  <a:latin typeface="Arial" panose="020B0604020202020204" pitchFamily="34" charset="0"/>
                </a:rPr>
                <a:t> = 0</a:t>
              </a:r>
            </a:p>
          </p:txBody>
        </p:sp>
        <p:sp>
          <p:nvSpPr>
            <p:cNvPr id="7212" name="AutoShape 115"/>
            <p:cNvSpPr>
              <a:spLocks noChangeArrowheads="1"/>
            </p:cNvSpPr>
            <p:nvPr/>
          </p:nvSpPr>
          <p:spPr bwMode="auto">
            <a:xfrm rot="-5400000">
              <a:off x="8955125" y="2701925"/>
              <a:ext cx="474663" cy="376237"/>
            </a:xfrm>
            <a:prstGeom prst="downArrow">
              <a:avLst>
                <a:gd name="adj1" fmla="val 49833"/>
                <a:gd name="adj2" fmla="val 45847"/>
              </a:avLst>
            </a:prstGeom>
            <a:solidFill>
              <a:schemeClr val="accent1"/>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vert="eaVert"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grpSp>
      <p:grpSp>
        <p:nvGrpSpPr>
          <p:cNvPr id="12" name="Grupo 11"/>
          <p:cNvGrpSpPr/>
          <p:nvPr/>
        </p:nvGrpSpPr>
        <p:grpSpPr>
          <a:xfrm>
            <a:off x="6344742" y="3498297"/>
            <a:ext cx="1142953" cy="1067005"/>
            <a:chOff x="5850773" y="3186567"/>
            <a:chExt cx="1142953" cy="1067005"/>
          </a:xfrm>
        </p:grpSpPr>
        <p:sp>
          <p:nvSpPr>
            <p:cNvPr id="7208" name="Text Box 135"/>
            <p:cNvSpPr txBox="1">
              <a:spLocks noChangeArrowheads="1"/>
            </p:cNvSpPr>
            <p:nvPr/>
          </p:nvSpPr>
          <p:spPr bwMode="auto">
            <a:xfrm>
              <a:off x="5850773" y="3186567"/>
              <a:ext cx="869914" cy="530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R = </a:t>
              </a:r>
              <a:r>
                <a:rPr lang="es-ES" sz="2800" dirty="0">
                  <a:solidFill>
                    <a:srgbClr val="000000"/>
                  </a:solidFill>
                  <a:latin typeface="Arial" panose="020B0604020202020204" pitchFamily="34" charset="0"/>
                  <a:sym typeface="Symbol" panose="05050102010706020507" pitchFamily="18" charset="2"/>
                </a:rPr>
                <a:t></a:t>
              </a:r>
            </a:p>
          </p:txBody>
        </p:sp>
        <p:sp>
          <p:nvSpPr>
            <p:cNvPr id="7209" name="Text Box 137"/>
            <p:cNvSpPr txBox="1">
              <a:spLocks noChangeArrowheads="1"/>
            </p:cNvSpPr>
            <p:nvPr/>
          </p:nvSpPr>
          <p:spPr bwMode="auto">
            <a:xfrm>
              <a:off x="5850773" y="3723367"/>
              <a:ext cx="1142953" cy="530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V finita</a:t>
              </a:r>
              <a:endParaRPr lang="es-ES" sz="2800" dirty="0">
                <a:solidFill>
                  <a:srgbClr val="000000"/>
                </a:solidFill>
              </a:endParaRPr>
            </a:p>
          </p:txBody>
        </p:sp>
      </p:grpSp>
      <p:sp>
        <p:nvSpPr>
          <p:cNvPr id="7210" name="AutoShape 138"/>
          <p:cNvSpPr>
            <a:spLocks/>
          </p:cNvSpPr>
          <p:nvPr/>
        </p:nvSpPr>
        <p:spPr bwMode="auto">
          <a:xfrm>
            <a:off x="7934023" y="3568802"/>
            <a:ext cx="241290" cy="978388"/>
          </a:xfrm>
          <a:prstGeom prst="rightBrace">
            <a:avLst>
              <a:gd name="adj1" fmla="val 33991"/>
              <a:gd name="adj2" fmla="val 50000"/>
            </a:avLst>
          </a:prstGeom>
          <a:noFill/>
          <a:ln w="25400">
            <a:solidFill>
              <a:srgbClr val="008000"/>
            </a:solidFill>
            <a:round/>
            <a:headEnd/>
            <a:tailEnd type="none" w="lg" len="lg"/>
          </a:ln>
          <a:extLst>
            <a:ext uri="{909E8E84-426E-40DD-AFC4-6F175D3DCCD1}">
              <a14:hiddenFill xmlns:a14="http://schemas.microsoft.com/office/drawing/2010/main">
                <a:solidFill>
                  <a:srgbClr val="FFFFFF"/>
                </a:solidFill>
              </a14:hiddenFill>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476262" name="Text Box 102"/>
          <p:cNvSpPr txBox="1">
            <a:spLocks noChangeArrowheads="1"/>
          </p:cNvSpPr>
          <p:nvPr/>
        </p:nvSpPr>
        <p:spPr bwMode="auto">
          <a:xfrm>
            <a:off x="5773739" y="495300"/>
            <a:ext cx="3125512" cy="536549"/>
          </a:xfrm>
          <a:prstGeom prst="rect">
            <a:avLst/>
          </a:prstGeom>
          <a:solidFill>
            <a:schemeClr val="bg2">
              <a:lumMod val="60000"/>
              <a:lumOff val="40000"/>
            </a:schemeClr>
          </a:solidFill>
          <a:ln>
            <a:noFill/>
          </a:ln>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r>
              <a:rPr lang="es-ES" sz="2400">
                <a:latin typeface="Arial" panose="020B0604020202020204" pitchFamily="34" charset="0"/>
              </a:rPr>
              <a:t>Interruptores Abiertos</a:t>
            </a:r>
          </a:p>
        </p:txBody>
      </p:sp>
      <p:sp>
        <p:nvSpPr>
          <p:cNvPr id="476312" name="Text Box 152"/>
          <p:cNvSpPr txBox="1">
            <a:spLocks noChangeArrowheads="1"/>
          </p:cNvSpPr>
          <p:nvPr/>
        </p:nvSpPr>
        <p:spPr bwMode="auto">
          <a:xfrm>
            <a:off x="5621601" y="2671466"/>
            <a:ext cx="375292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latin typeface="Arial" panose="020B0604020202020204" pitchFamily="34" charset="0"/>
                <a:sym typeface="Symbol" panose="05050102010706020507" pitchFamily="18" charset="2"/>
              </a:rPr>
              <a:t> </a:t>
            </a:r>
            <a:r>
              <a:rPr lang="es-ES" sz="2400" dirty="0">
                <a:latin typeface="Arial" panose="020B0604020202020204" pitchFamily="34" charset="0"/>
              </a:rPr>
              <a:t>Interruptor </a:t>
            </a:r>
            <a:r>
              <a:rPr lang="es-ES" sz="2400" u="sng" dirty="0">
                <a:latin typeface="Arial" panose="020B0604020202020204" pitchFamily="34" charset="0"/>
              </a:rPr>
              <a:t>ideal</a:t>
            </a:r>
            <a:r>
              <a:rPr lang="es-ES" sz="2400" dirty="0">
                <a:latin typeface="Arial" panose="020B0604020202020204" pitchFamily="34" charset="0"/>
              </a:rPr>
              <a:t> abierto:</a:t>
            </a:r>
            <a:endParaRPr lang="es-ES" sz="2400" dirty="0">
              <a:solidFill>
                <a:srgbClr val="D60093"/>
              </a:solidFill>
              <a:latin typeface="Arial" panose="020B0604020202020204" pitchFamily="34" charset="0"/>
            </a:endParaRPr>
          </a:p>
        </p:txBody>
      </p:sp>
      <p:sp>
        <p:nvSpPr>
          <p:cNvPr id="23686" name="Text Box 134"/>
          <p:cNvSpPr txBox="1">
            <a:spLocks noChangeArrowheads="1"/>
          </p:cNvSpPr>
          <p:nvPr/>
        </p:nvSpPr>
        <p:spPr bwMode="auto">
          <a:xfrm>
            <a:off x="3459163" y="1050925"/>
            <a:ext cx="398462"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sym typeface="Symbol" panose="05050102010706020507" pitchFamily="18" charset="2"/>
              </a:rPr>
              <a:t></a:t>
            </a:r>
          </a:p>
        </p:txBody>
      </p:sp>
      <p:sp>
        <p:nvSpPr>
          <p:cNvPr id="23687" name="Text Box 135"/>
          <p:cNvSpPr txBox="1">
            <a:spLocks noChangeArrowheads="1"/>
          </p:cNvSpPr>
          <p:nvPr/>
        </p:nvSpPr>
        <p:spPr bwMode="auto">
          <a:xfrm>
            <a:off x="4203700" y="1387475"/>
            <a:ext cx="398463"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sym typeface="Symbol" panose="05050102010706020507" pitchFamily="18" charset="2"/>
              </a:rPr>
              <a:t></a:t>
            </a:r>
          </a:p>
        </p:txBody>
      </p:sp>
      <p:sp>
        <p:nvSpPr>
          <p:cNvPr id="461936" name="Text Box 112"/>
          <p:cNvSpPr txBox="1">
            <a:spLocks noChangeArrowheads="1"/>
          </p:cNvSpPr>
          <p:nvPr/>
        </p:nvSpPr>
        <p:spPr bwMode="auto">
          <a:xfrm>
            <a:off x="7019164" y="1508139"/>
            <a:ext cx="1723847" cy="536549"/>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R</a:t>
            </a:r>
            <a:r>
              <a:rPr lang="es-ES" sz="2400" baseline="-25000">
                <a:solidFill>
                  <a:srgbClr val="000000"/>
                </a:solidFill>
                <a:latin typeface="Arial" panose="020B0604020202020204" pitchFamily="34" charset="0"/>
              </a:rPr>
              <a:t>2</a:t>
            </a:r>
            <a:r>
              <a:rPr lang="es-ES" sz="2400">
                <a:solidFill>
                  <a:srgbClr val="000000"/>
                </a:solidFill>
                <a:latin typeface="Arial" panose="020B0604020202020204" pitchFamily="34" charset="0"/>
              </a:rPr>
              <a:t> = V</a:t>
            </a:r>
            <a:r>
              <a:rPr lang="es-ES" sz="2400" baseline="-25000">
                <a:solidFill>
                  <a:srgbClr val="000000"/>
                </a:solidFill>
                <a:latin typeface="Arial" panose="020B0604020202020204" pitchFamily="34" charset="0"/>
              </a:rPr>
              <a:t>2</a:t>
            </a:r>
            <a:r>
              <a:rPr lang="es-ES" sz="2400">
                <a:solidFill>
                  <a:srgbClr val="000000"/>
                </a:solidFill>
                <a:latin typeface="Arial" panose="020B0604020202020204" pitchFamily="34" charset="0"/>
              </a:rPr>
              <a:t> / </a:t>
            </a:r>
            <a:r>
              <a:rPr lang="es-ES" sz="2400">
                <a:solidFill>
                  <a:srgbClr val="000000"/>
                </a:solidFill>
                <a:latin typeface="Comic Sans MS" panose="030F0702030302020204" pitchFamily="66" charset="0"/>
              </a:rPr>
              <a:t>I</a:t>
            </a:r>
            <a:r>
              <a:rPr lang="es-ES" sz="2400" baseline="-25000">
                <a:solidFill>
                  <a:srgbClr val="000000"/>
                </a:solidFill>
                <a:latin typeface="Arial" panose="020B0604020202020204" pitchFamily="34" charset="0"/>
              </a:rPr>
              <a:t>2</a:t>
            </a:r>
            <a:endParaRPr lang="es-ES" sz="2800">
              <a:solidFill>
                <a:srgbClr val="000000"/>
              </a:solidFill>
              <a:latin typeface="Arial" panose="020B0604020202020204" pitchFamily="34" charset="0"/>
            </a:endParaRPr>
          </a:p>
        </p:txBody>
      </p:sp>
      <p:sp>
        <p:nvSpPr>
          <p:cNvPr id="7194" name="Text Box 5"/>
          <p:cNvSpPr txBox="1">
            <a:spLocks noChangeArrowheads="1"/>
          </p:cNvSpPr>
          <p:nvPr/>
        </p:nvSpPr>
        <p:spPr bwMode="auto">
          <a:xfrm>
            <a:off x="5771454" y="1503754"/>
            <a:ext cx="929843" cy="551090"/>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000" tIns="72000" rIns="108000" bIns="108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b="1">
                <a:latin typeface="Arial" panose="020B0604020202020204" pitchFamily="34" charset="0"/>
              </a:rPr>
              <a:t>¿R</a:t>
            </a:r>
            <a:r>
              <a:rPr lang="es-ES" sz="2400" b="1" baseline="-25000">
                <a:latin typeface="Arial" panose="020B0604020202020204" pitchFamily="34" charset="0"/>
              </a:rPr>
              <a:t>2</a:t>
            </a:r>
            <a:r>
              <a:rPr lang="es-ES" sz="2400" b="1">
                <a:latin typeface="Arial" panose="020B0604020202020204" pitchFamily="34" charset="0"/>
              </a:rPr>
              <a:t>?</a:t>
            </a:r>
          </a:p>
        </p:txBody>
      </p:sp>
      <p:sp>
        <p:nvSpPr>
          <p:cNvPr id="9" name="CuadroTexto 8"/>
          <p:cNvSpPr txBox="1">
            <a:spLocks noChangeArrowheads="1"/>
          </p:cNvSpPr>
          <p:nvPr/>
        </p:nvSpPr>
        <p:spPr bwMode="auto">
          <a:xfrm>
            <a:off x="8835122" y="1537339"/>
            <a:ext cx="8627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s-ES" sz="2400">
                <a:solidFill>
                  <a:srgbClr val="FF0000"/>
                </a:solidFill>
              </a:rPr>
              <a:t>¿V</a:t>
            </a:r>
            <a:r>
              <a:rPr lang="es-ES" sz="2400" baseline="-25000">
                <a:solidFill>
                  <a:srgbClr val="FF0000"/>
                </a:solidFill>
              </a:rPr>
              <a:t>2</a:t>
            </a:r>
            <a:r>
              <a:rPr lang="es-ES" sz="2400">
                <a:solidFill>
                  <a:srgbClr val="FF0000"/>
                </a:solidFill>
              </a:rPr>
              <a:t>?</a:t>
            </a:r>
          </a:p>
        </p:txBody>
      </p:sp>
      <p:sp>
        <p:nvSpPr>
          <p:cNvPr id="138" name="CuadroTexto 137"/>
          <p:cNvSpPr txBox="1">
            <a:spLocks noChangeArrowheads="1"/>
          </p:cNvSpPr>
          <p:nvPr/>
        </p:nvSpPr>
        <p:spPr bwMode="auto">
          <a:xfrm>
            <a:off x="9603130" y="1554820"/>
            <a:ext cx="8258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s-ES" sz="2400">
                <a:solidFill>
                  <a:srgbClr val="FF0000"/>
                </a:solidFill>
              </a:rPr>
              <a:t>¿</a:t>
            </a:r>
            <a:r>
              <a:rPr lang="es-ES" sz="2400">
                <a:solidFill>
                  <a:srgbClr val="FF0000"/>
                </a:solidFill>
                <a:latin typeface="Comic Sans MS" panose="030F0702030302020204" pitchFamily="66" charset="0"/>
              </a:rPr>
              <a:t>I</a:t>
            </a:r>
            <a:r>
              <a:rPr lang="es-ES" sz="2400" baseline="-25000">
                <a:solidFill>
                  <a:srgbClr val="FF0000"/>
                </a:solidFill>
              </a:rPr>
              <a:t>2</a:t>
            </a:r>
            <a:r>
              <a:rPr lang="es-ES" sz="2400">
                <a:solidFill>
                  <a:srgbClr val="FF0000"/>
                </a:solidFill>
              </a:rPr>
              <a:t>?</a:t>
            </a:r>
          </a:p>
        </p:txBody>
      </p:sp>
      <p:sp>
        <p:nvSpPr>
          <p:cNvPr id="139" name="Text Box 152"/>
          <p:cNvSpPr txBox="1">
            <a:spLocks noChangeArrowheads="1"/>
          </p:cNvSpPr>
          <p:nvPr/>
        </p:nvSpPr>
        <p:spPr bwMode="auto">
          <a:xfrm>
            <a:off x="9330119" y="2668288"/>
            <a:ext cx="1001978" cy="587441"/>
          </a:xfrm>
          <a:prstGeom prst="rect">
            <a:avLst/>
          </a:prstGeom>
          <a:solidFill>
            <a:schemeClr val="tx2">
              <a:lumMod val="25000"/>
              <a:lumOff val="75000"/>
            </a:schemeClr>
          </a:solidFill>
          <a:ln>
            <a:noFill/>
          </a:ln>
        </p:spPr>
        <p:txBody>
          <a:bodyPr wrap="none" lIns="108000" tIns="108000" rIns="108000" bIns="108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latin typeface="Arial" panose="020B0604020202020204" pitchFamily="34" charset="0"/>
              </a:rPr>
              <a:t>R =</a:t>
            </a:r>
            <a:r>
              <a:rPr lang="es-ES" sz="2400">
                <a:latin typeface="Arial" panose="020B0604020202020204" pitchFamily="34" charset="0"/>
                <a:sym typeface="Symbol" panose="05050102010706020507" pitchFamily="18" charset="2"/>
              </a:rPr>
              <a:t></a:t>
            </a:r>
            <a:endParaRPr lang="es-ES" sz="2400">
              <a:latin typeface="Arial" panose="020B0604020202020204" pitchFamily="34" charset="0"/>
            </a:endParaRPr>
          </a:p>
        </p:txBody>
      </p:sp>
      <p:sp>
        <p:nvSpPr>
          <p:cNvPr id="141" name="Text Box 112"/>
          <p:cNvSpPr txBox="1">
            <a:spLocks noChangeArrowheads="1"/>
          </p:cNvSpPr>
          <p:nvPr/>
        </p:nvSpPr>
        <p:spPr bwMode="auto">
          <a:xfrm>
            <a:off x="1826796" y="4261122"/>
            <a:ext cx="1418759" cy="587441"/>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R = V / </a:t>
            </a:r>
            <a:r>
              <a:rPr lang="es-ES" sz="2400" dirty="0">
                <a:solidFill>
                  <a:srgbClr val="000000"/>
                </a:solidFill>
                <a:latin typeface="Comic Sans MS" panose="030F0702030302020204" pitchFamily="66" charset="0"/>
              </a:rPr>
              <a:t>I</a:t>
            </a:r>
            <a:endParaRPr lang="es-ES" sz="2800" dirty="0">
              <a:solidFill>
                <a:srgbClr val="000000"/>
              </a:solidFill>
              <a:latin typeface="Arial" panose="020B0604020202020204" pitchFamily="34" charset="0"/>
            </a:endParaRPr>
          </a:p>
        </p:txBody>
      </p:sp>
      <p:sp>
        <p:nvSpPr>
          <p:cNvPr id="142" name="Text Box 112"/>
          <p:cNvSpPr txBox="1">
            <a:spLocks noChangeArrowheads="1"/>
          </p:cNvSpPr>
          <p:nvPr/>
        </p:nvSpPr>
        <p:spPr bwMode="auto">
          <a:xfrm>
            <a:off x="1817814" y="3620348"/>
            <a:ext cx="1425171" cy="587441"/>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V = R </a:t>
            </a:r>
            <a:r>
              <a:rPr lang="es-ES" sz="2400">
                <a:solidFill>
                  <a:srgbClr val="000000"/>
                </a:solidFill>
                <a:latin typeface="Comic Sans MS" panose="030F0702030302020204" pitchFamily="66" charset="0"/>
              </a:rPr>
              <a:t>I</a:t>
            </a:r>
            <a:endParaRPr lang="es-ES" sz="2800">
              <a:solidFill>
                <a:srgbClr val="000000"/>
              </a:solidFill>
              <a:latin typeface="Arial" panose="020B0604020202020204" pitchFamily="34" charset="0"/>
            </a:endParaRPr>
          </a:p>
        </p:txBody>
      </p:sp>
      <p:sp>
        <p:nvSpPr>
          <p:cNvPr id="143" name="Text Box 112"/>
          <p:cNvSpPr txBox="1">
            <a:spLocks noChangeArrowheads="1"/>
          </p:cNvSpPr>
          <p:nvPr/>
        </p:nvSpPr>
        <p:spPr bwMode="auto">
          <a:xfrm>
            <a:off x="1817815" y="4907298"/>
            <a:ext cx="1425171" cy="587441"/>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None/>
            </a:pPr>
            <a:r>
              <a:rPr lang="es-ES" sz="2400">
                <a:solidFill>
                  <a:srgbClr val="000000"/>
                </a:solidFill>
                <a:latin typeface="Comic Sans MS" panose="030F0702030302020204" pitchFamily="66" charset="0"/>
              </a:rPr>
              <a:t>I </a:t>
            </a:r>
            <a:r>
              <a:rPr lang="es-ES" sz="2400">
                <a:solidFill>
                  <a:srgbClr val="000000"/>
                </a:solidFill>
                <a:latin typeface="Arial" panose="020B0604020202020204" pitchFamily="34" charset="0"/>
              </a:rPr>
              <a:t>= V / R</a:t>
            </a:r>
            <a:endParaRPr lang="es-ES" sz="2800">
              <a:solidFill>
                <a:srgbClr val="000000"/>
              </a:solidFill>
              <a:latin typeface="Arial" panose="020B0604020202020204" pitchFamily="34" charset="0"/>
            </a:endParaRPr>
          </a:p>
        </p:txBody>
      </p:sp>
      <p:grpSp>
        <p:nvGrpSpPr>
          <p:cNvPr id="6" name="Grupo 5"/>
          <p:cNvGrpSpPr/>
          <p:nvPr/>
        </p:nvGrpSpPr>
        <p:grpSpPr>
          <a:xfrm>
            <a:off x="8747209" y="6272479"/>
            <a:ext cx="1583054" cy="587441"/>
            <a:chOff x="8044680" y="5856008"/>
            <a:chExt cx="1583054" cy="587441"/>
          </a:xfrm>
        </p:grpSpPr>
        <p:sp>
          <p:nvSpPr>
            <p:cNvPr id="2" name="Text Box 140"/>
            <p:cNvSpPr txBox="1">
              <a:spLocks noChangeArrowheads="1"/>
            </p:cNvSpPr>
            <p:nvPr/>
          </p:nvSpPr>
          <p:spPr bwMode="auto">
            <a:xfrm>
              <a:off x="8606520" y="5856008"/>
              <a:ext cx="1021214" cy="587441"/>
            </a:xfrm>
            <a:prstGeom prst="rect">
              <a:avLst/>
            </a:prstGeom>
            <a:solidFill>
              <a:srgbClr val="FFFF00"/>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108000" tIns="108000" rIns="108000" bIns="108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latin typeface="Comic Sans MS" panose="030F0702030302020204" pitchFamily="66" charset="0"/>
                </a:rPr>
                <a:t>I</a:t>
              </a:r>
              <a:r>
                <a:rPr lang="es-ES" sz="2400" baseline="-25000">
                  <a:latin typeface="Arial" panose="020B0604020202020204" pitchFamily="34" charset="0"/>
                </a:rPr>
                <a:t>2</a:t>
              </a:r>
              <a:r>
                <a:rPr lang="es-ES" sz="2400">
                  <a:latin typeface="Arial" panose="020B0604020202020204" pitchFamily="34" charset="0"/>
                </a:rPr>
                <a:t> = 0</a:t>
              </a:r>
              <a:endParaRPr lang="es-ES" sz="2400">
                <a:latin typeface="Arial" panose="020B0604020202020204" pitchFamily="34" charset="0"/>
                <a:sym typeface="Symbol" panose="05050102010706020507" pitchFamily="18" charset="2"/>
              </a:endParaRPr>
            </a:p>
          </p:txBody>
        </p:sp>
        <p:sp>
          <p:nvSpPr>
            <p:cNvPr id="116" name="AutoShape 115"/>
            <p:cNvSpPr>
              <a:spLocks noChangeArrowheads="1"/>
            </p:cNvSpPr>
            <p:nvPr/>
          </p:nvSpPr>
          <p:spPr bwMode="auto">
            <a:xfrm rot="16200000">
              <a:off x="7995478" y="5960751"/>
              <a:ext cx="474663" cy="376260"/>
            </a:xfrm>
            <a:prstGeom prst="downArrow">
              <a:avLst>
                <a:gd name="adj1" fmla="val 49833"/>
                <a:gd name="adj2" fmla="val 45847"/>
              </a:avLst>
            </a:prstGeom>
            <a:solidFill>
              <a:schemeClr val="accent1"/>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vert="eaVert"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grpSp>
      <p:sp>
        <p:nvSpPr>
          <p:cNvPr id="128" name="Text Box 137">
            <a:extLst>
              <a:ext uri="{FF2B5EF4-FFF2-40B4-BE49-F238E27FC236}">
                <a16:creationId xmlns:a16="http://schemas.microsoft.com/office/drawing/2014/main" id="{0F6554C0-5533-41A3-BCAA-37B33F46B616}"/>
              </a:ext>
            </a:extLst>
          </p:cNvPr>
          <p:cNvSpPr txBox="1">
            <a:spLocks noChangeArrowheads="1"/>
          </p:cNvSpPr>
          <p:nvPr/>
        </p:nvSpPr>
        <p:spPr bwMode="auto">
          <a:xfrm>
            <a:off x="5770459" y="4835088"/>
            <a:ext cx="4708657" cy="1275213"/>
          </a:xfrm>
          <a:prstGeom prst="rect">
            <a:avLst/>
          </a:prstGeom>
          <a:solidFill>
            <a:schemeClr val="accent1">
              <a:lumMod val="60000"/>
              <a:lumOff val="40000"/>
            </a:schemeClr>
          </a:solidFill>
          <a:ln>
            <a:noFill/>
          </a:ln>
        </p:spPr>
        <p:txBody>
          <a:bodyPr wrap="squar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latin typeface="Arial" panose="020B0604020202020204" pitchFamily="34" charset="0"/>
              </a:rPr>
              <a:t>Como la </a:t>
            </a:r>
            <a:r>
              <a:rPr lang="es-ES" sz="2400" dirty="0" err="1">
                <a:latin typeface="Arial" panose="020B0604020202020204" pitchFamily="34" charset="0"/>
              </a:rPr>
              <a:t>R</a:t>
            </a:r>
            <a:r>
              <a:rPr lang="es-ES" sz="2400" baseline="-25000" dirty="0" err="1">
                <a:latin typeface="Arial" panose="020B0604020202020204" pitchFamily="34" charset="0"/>
              </a:rPr>
              <a:t>eq</a:t>
            </a:r>
            <a:r>
              <a:rPr lang="es-ES" sz="2400" dirty="0">
                <a:latin typeface="Arial" panose="020B0604020202020204" pitchFamily="34" charset="0"/>
              </a:rPr>
              <a:t> de la rama a la que pertenece será </a:t>
            </a:r>
            <a:r>
              <a:rPr lang="es-ES" sz="2400" dirty="0">
                <a:solidFill>
                  <a:srgbClr val="000000"/>
                </a:solidFill>
                <a:latin typeface="Arial" panose="020B0604020202020204" pitchFamily="34" charset="0"/>
                <a:sym typeface="Symbol" panose="05050102010706020507" pitchFamily="18" charset="2"/>
              </a:rPr>
              <a:t> </a:t>
            </a:r>
            <a:r>
              <a:rPr lang="es-ES" sz="2400" dirty="0">
                <a:latin typeface="Arial" panose="020B0604020202020204" pitchFamily="34" charset="0"/>
              </a:rPr>
              <a:t>si está abierto, no habrá corriente en dicha rama</a:t>
            </a:r>
            <a:endParaRPr lang="es-ES" sz="2800" dirty="0"/>
          </a:p>
        </p:txBody>
      </p:sp>
      <p:grpSp>
        <p:nvGrpSpPr>
          <p:cNvPr id="11" name="Grupo 10">
            <a:extLst>
              <a:ext uri="{FF2B5EF4-FFF2-40B4-BE49-F238E27FC236}">
                <a16:creationId xmlns:a16="http://schemas.microsoft.com/office/drawing/2014/main" id="{C33228F6-FEDB-4707-8593-4A653919F086}"/>
              </a:ext>
            </a:extLst>
          </p:cNvPr>
          <p:cNvGrpSpPr/>
          <p:nvPr/>
        </p:nvGrpSpPr>
        <p:grpSpPr>
          <a:xfrm>
            <a:off x="3365644" y="3577917"/>
            <a:ext cx="2762065" cy="914360"/>
            <a:chOff x="3365644" y="3577917"/>
            <a:chExt cx="2762065" cy="914360"/>
          </a:xfrm>
        </p:grpSpPr>
        <p:cxnSp>
          <p:nvCxnSpPr>
            <p:cNvPr id="8" name="Conector recto 7">
              <a:extLst>
                <a:ext uri="{FF2B5EF4-FFF2-40B4-BE49-F238E27FC236}">
                  <a16:creationId xmlns:a16="http://schemas.microsoft.com/office/drawing/2014/main" id="{82F5FD9C-A5BC-43C0-96ED-490B2D234C2C}"/>
                </a:ext>
              </a:extLst>
            </p:cNvPr>
            <p:cNvCxnSpPr/>
            <p:nvPr/>
          </p:nvCxnSpPr>
          <p:spPr bwMode="auto">
            <a:xfrm>
              <a:off x="3365644" y="3902859"/>
              <a:ext cx="2744904" cy="0"/>
            </a:xfrm>
            <a:prstGeom prst="line">
              <a:avLst/>
            </a:prstGeom>
            <a:noFill/>
            <a:ln w="38100" cap="flat" cmpd="sng" algn="ctr">
              <a:solidFill>
                <a:srgbClr val="008000"/>
              </a:solidFill>
              <a:prstDash val="solid"/>
              <a:round/>
              <a:headEnd type="none" w="med" len="med"/>
              <a:tailEnd type="none" w="lg" len="lg"/>
            </a:ln>
            <a:effectLst/>
          </p:spPr>
        </p:cxnSp>
        <p:cxnSp>
          <p:nvCxnSpPr>
            <p:cNvPr id="124" name="Conector recto 123">
              <a:extLst>
                <a:ext uri="{FF2B5EF4-FFF2-40B4-BE49-F238E27FC236}">
                  <a16:creationId xmlns:a16="http://schemas.microsoft.com/office/drawing/2014/main" id="{AA24D5E2-DB8B-4ABE-BD0D-611B9F9C5CE5}"/>
                </a:ext>
              </a:extLst>
            </p:cNvPr>
            <p:cNvCxnSpPr>
              <a:cxnSpLocks/>
            </p:cNvCxnSpPr>
            <p:nvPr/>
          </p:nvCxnSpPr>
          <p:spPr bwMode="auto">
            <a:xfrm flipV="1">
              <a:off x="6127709" y="3577917"/>
              <a:ext cx="0" cy="914360"/>
            </a:xfrm>
            <a:prstGeom prst="line">
              <a:avLst/>
            </a:prstGeom>
            <a:noFill/>
            <a:ln w="38100" cap="flat" cmpd="sng" algn="ctr">
              <a:solidFill>
                <a:srgbClr val="008000"/>
              </a:solidFill>
              <a:prstDash val="solid"/>
              <a:round/>
              <a:headEnd type="none" w="med" len="med"/>
              <a:tailEnd type="none" w="lg" len="lg"/>
            </a:ln>
            <a:effectLst/>
          </p:spPr>
        </p:cxnSp>
      </p:grpSp>
    </p:spTree>
    <p:extLst>
      <p:ext uri="{BB962C8B-B14F-4D97-AF65-F5344CB8AC3E}">
        <p14:creationId xmlns:p14="http://schemas.microsoft.com/office/powerpoint/2010/main" val="19747438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withEffect">
                                  <p:stCondLst>
                                    <p:cond delay="0"/>
                                  </p:stCondLst>
                                  <p:childTnLst>
                                    <p:set>
                                      <p:cBhvr>
                                        <p:cTn id="6" dur="1" fill="hold">
                                          <p:stCondLst>
                                            <p:cond delay="0"/>
                                          </p:stCondLst>
                                        </p:cTn>
                                        <p:tgtEl>
                                          <p:spTgt spid="476262"/>
                                        </p:tgtEl>
                                        <p:attrNameLst>
                                          <p:attrName>style.visibility</p:attrName>
                                        </p:attrNameLst>
                                      </p:cBhvr>
                                      <p:to>
                                        <p:strVal val="visible"/>
                                      </p:to>
                                    </p:set>
                                    <p:anim calcmode="lin" valueType="num">
                                      <p:cBhvr additive="base">
                                        <p:cTn id="7" dur="500"/>
                                        <p:tgtEl>
                                          <p:spTgt spid="476262"/>
                                        </p:tgtEl>
                                        <p:attrNameLst>
                                          <p:attrName>ppt_y</p:attrName>
                                        </p:attrNameLst>
                                      </p:cBhvr>
                                      <p:tavLst>
                                        <p:tav tm="0">
                                          <p:val>
                                            <p:strVal val="#ppt_y-#ppt_h*1.125000"/>
                                          </p:val>
                                        </p:tav>
                                        <p:tav tm="100000">
                                          <p:val>
                                            <p:strVal val="#ppt_y"/>
                                          </p:val>
                                        </p:tav>
                                      </p:tavLst>
                                    </p:anim>
                                    <p:animEffect transition="in" filter="wipe(down)">
                                      <p:cBhvr>
                                        <p:cTn id="8" dur="500"/>
                                        <p:tgtEl>
                                          <p:spTgt spid="476262"/>
                                        </p:tgtEl>
                                      </p:cBhvr>
                                    </p:animEffect>
                                  </p:childTnLst>
                                </p:cTn>
                              </p:par>
                            </p:childTnLst>
                          </p:cTn>
                        </p:par>
                      </p:childTnLst>
                    </p:cTn>
                  </p:par>
                  <p:par>
                    <p:cTn id="9" fill="hold">
                      <p:stCondLst>
                        <p:cond delay="indefinite"/>
                      </p:stCondLst>
                      <p:childTnLst>
                        <p:par>
                          <p:cTn id="10" fill="hold">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7194"/>
                                        </p:tgtEl>
                                        <p:attrNameLst>
                                          <p:attrName>style.visibility</p:attrName>
                                        </p:attrNameLst>
                                      </p:cBhvr>
                                      <p:to>
                                        <p:strVal val="visible"/>
                                      </p:to>
                                    </p:set>
                                    <p:anim calcmode="lin" valueType="num">
                                      <p:cBhvr>
                                        <p:cTn id="13" dur="500" fill="hold"/>
                                        <p:tgtEl>
                                          <p:spTgt spid="7194"/>
                                        </p:tgtEl>
                                        <p:attrNameLst>
                                          <p:attrName>ppt_w</p:attrName>
                                        </p:attrNameLst>
                                      </p:cBhvr>
                                      <p:tavLst>
                                        <p:tav tm="0">
                                          <p:val>
                                            <p:strVal val="2/3*#ppt_w"/>
                                          </p:val>
                                        </p:tav>
                                        <p:tav tm="100000">
                                          <p:val>
                                            <p:strVal val="#ppt_w"/>
                                          </p:val>
                                        </p:tav>
                                      </p:tavLst>
                                    </p:anim>
                                    <p:anim calcmode="lin" valueType="num">
                                      <p:cBhvr>
                                        <p:cTn id="14" dur="500" fill="hold"/>
                                        <p:tgtEl>
                                          <p:spTgt spid="7194"/>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461936"/>
                                        </p:tgtEl>
                                        <p:attrNameLst>
                                          <p:attrName>style.visibility</p:attrName>
                                        </p:attrNameLst>
                                      </p:cBhvr>
                                      <p:to>
                                        <p:strVal val="visible"/>
                                      </p:to>
                                    </p:set>
                                    <p:animEffect transition="in" filter="wipe(left)">
                                      <p:cBhvr>
                                        <p:cTn id="19" dur="500"/>
                                        <p:tgtEl>
                                          <p:spTgt spid="46193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272"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strVal val="2/3*#ppt_w"/>
                                          </p:val>
                                        </p:tav>
                                        <p:tav tm="100000">
                                          <p:val>
                                            <p:strVal val="#ppt_w"/>
                                          </p:val>
                                        </p:tav>
                                      </p:tavLst>
                                    </p:anim>
                                    <p:anim calcmode="lin" valueType="num">
                                      <p:cBhvr>
                                        <p:cTn id="25" dur="500" fill="hold"/>
                                        <p:tgtEl>
                                          <p:spTgt spid="9"/>
                                        </p:tgtEl>
                                        <p:attrNameLst>
                                          <p:attrName>ppt_h</p:attrName>
                                        </p:attrNameLst>
                                      </p:cBhvr>
                                      <p:tavLst>
                                        <p:tav tm="0">
                                          <p:val>
                                            <p:strVal val="2/3*#ppt_h"/>
                                          </p:val>
                                        </p:tav>
                                        <p:tav tm="100000">
                                          <p:val>
                                            <p:strVal val="#ppt_h"/>
                                          </p:val>
                                        </p:tav>
                                      </p:tavLst>
                                    </p:anim>
                                  </p:childTnLst>
                                </p:cTn>
                              </p:par>
                              <p:par>
                                <p:cTn id="26" presetID="23" presetClass="entr" presetSubtype="272" fill="hold" grpId="0" nodeType="withEffect">
                                  <p:stCondLst>
                                    <p:cond delay="0"/>
                                  </p:stCondLst>
                                  <p:childTnLst>
                                    <p:set>
                                      <p:cBhvr>
                                        <p:cTn id="27" dur="1" fill="hold">
                                          <p:stCondLst>
                                            <p:cond delay="0"/>
                                          </p:stCondLst>
                                        </p:cTn>
                                        <p:tgtEl>
                                          <p:spTgt spid="138"/>
                                        </p:tgtEl>
                                        <p:attrNameLst>
                                          <p:attrName>style.visibility</p:attrName>
                                        </p:attrNameLst>
                                      </p:cBhvr>
                                      <p:to>
                                        <p:strVal val="visible"/>
                                      </p:to>
                                    </p:set>
                                    <p:anim calcmode="lin" valueType="num">
                                      <p:cBhvr>
                                        <p:cTn id="28" dur="500" fill="hold"/>
                                        <p:tgtEl>
                                          <p:spTgt spid="138"/>
                                        </p:tgtEl>
                                        <p:attrNameLst>
                                          <p:attrName>ppt_w</p:attrName>
                                        </p:attrNameLst>
                                      </p:cBhvr>
                                      <p:tavLst>
                                        <p:tav tm="0">
                                          <p:val>
                                            <p:strVal val="2/3*#ppt_w"/>
                                          </p:val>
                                        </p:tav>
                                        <p:tav tm="100000">
                                          <p:val>
                                            <p:strVal val="#ppt_w"/>
                                          </p:val>
                                        </p:tav>
                                      </p:tavLst>
                                    </p:anim>
                                    <p:anim calcmode="lin" valueType="num">
                                      <p:cBhvr>
                                        <p:cTn id="29" dur="500" fill="hold"/>
                                        <p:tgtEl>
                                          <p:spTgt spid="138"/>
                                        </p:tgtEl>
                                        <p:attrNameLst>
                                          <p:attrName>ppt_h</p:attrName>
                                        </p:attrNameLst>
                                      </p:cBhvr>
                                      <p:tavLst>
                                        <p:tav tm="0">
                                          <p:val>
                                            <p:strVal val="2/3*#ppt_h"/>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476312"/>
                                        </p:tgtEl>
                                        <p:attrNameLst>
                                          <p:attrName>style.visibility</p:attrName>
                                        </p:attrNameLst>
                                      </p:cBhvr>
                                      <p:to>
                                        <p:strVal val="visible"/>
                                      </p:to>
                                    </p:set>
                                    <p:anim calcmode="lin" valueType="num">
                                      <p:cBhvr additive="base">
                                        <p:cTn id="34" dur="500"/>
                                        <p:tgtEl>
                                          <p:spTgt spid="476312"/>
                                        </p:tgtEl>
                                        <p:attrNameLst>
                                          <p:attrName>ppt_y</p:attrName>
                                        </p:attrNameLst>
                                      </p:cBhvr>
                                      <p:tavLst>
                                        <p:tav tm="0">
                                          <p:val>
                                            <p:strVal val="#ppt_y+#ppt_h*1.125000"/>
                                          </p:val>
                                        </p:tav>
                                        <p:tav tm="100000">
                                          <p:val>
                                            <p:strVal val="#ppt_y"/>
                                          </p:val>
                                        </p:tav>
                                      </p:tavLst>
                                    </p:anim>
                                    <p:animEffect transition="in" filter="wipe(up)">
                                      <p:cBhvr>
                                        <p:cTn id="35" dur="500"/>
                                        <p:tgtEl>
                                          <p:spTgt spid="47631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39"/>
                                        </p:tgtEl>
                                        <p:attrNameLst>
                                          <p:attrName>style.visibility</p:attrName>
                                        </p:attrNameLst>
                                      </p:cBhvr>
                                      <p:to>
                                        <p:strVal val="visible"/>
                                      </p:to>
                                    </p:set>
                                    <p:animEffect transition="in" filter="wipe(left)">
                                      <p:cBhvr>
                                        <p:cTn id="40" dur="500"/>
                                        <p:tgtEl>
                                          <p:spTgt spid="139"/>
                                        </p:tgtEl>
                                      </p:cBhvr>
                                    </p:animEffect>
                                  </p:childTnLst>
                                </p:cTn>
                              </p:par>
                            </p:childTnLst>
                          </p:cTn>
                        </p:par>
                        <p:par>
                          <p:cTn id="41" fill="hold" nodeType="withGroup">
                            <p:stCondLst>
                              <p:cond delay="500"/>
                            </p:stCondLst>
                            <p:childTnLst>
                              <p:par>
                                <p:cTn id="42" presetID="23" presetClass="entr" presetSubtype="272" fill="hold" grpId="0" nodeType="afterEffect">
                                  <p:stCondLst>
                                    <p:cond delay="0"/>
                                  </p:stCondLst>
                                  <p:childTnLst>
                                    <p:set>
                                      <p:cBhvr>
                                        <p:cTn id="43" dur="1" fill="hold">
                                          <p:stCondLst>
                                            <p:cond delay="0"/>
                                          </p:stCondLst>
                                        </p:cTn>
                                        <p:tgtEl>
                                          <p:spTgt spid="23687"/>
                                        </p:tgtEl>
                                        <p:attrNameLst>
                                          <p:attrName>style.visibility</p:attrName>
                                        </p:attrNameLst>
                                      </p:cBhvr>
                                      <p:to>
                                        <p:strVal val="visible"/>
                                      </p:to>
                                    </p:set>
                                    <p:anim calcmode="lin" valueType="num">
                                      <p:cBhvr>
                                        <p:cTn id="44" dur="500" fill="hold"/>
                                        <p:tgtEl>
                                          <p:spTgt spid="23687"/>
                                        </p:tgtEl>
                                        <p:attrNameLst>
                                          <p:attrName>ppt_w</p:attrName>
                                        </p:attrNameLst>
                                      </p:cBhvr>
                                      <p:tavLst>
                                        <p:tav tm="0">
                                          <p:val>
                                            <p:strVal val="2/3*#ppt_w"/>
                                          </p:val>
                                        </p:tav>
                                        <p:tav tm="100000">
                                          <p:val>
                                            <p:strVal val="#ppt_w"/>
                                          </p:val>
                                        </p:tav>
                                      </p:tavLst>
                                    </p:anim>
                                    <p:anim calcmode="lin" valueType="num">
                                      <p:cBhvr>
                                        <p:cTn id="45" dur="500" fill="hold"/>
                                        <p:tgtEl>
                                          <p:spTgt spid="23687"/>
                                        </p:tgtEl>
                                        <p:attrNameLst>
                                          <p:attrName>ppt_h</p:attrName>
                                        </p:attrNameLst>
                                      </p:cBhvr>
                                      <p:tavLst>
                                        <p:tav tm="0">
                                          <p:val>
                                            <p:strVal val="2/3*#ppt_h"/>
                                          </p:val>
                                        </p:tav>
                                        <p:tav tm="100000">
                                          <p:val>
                                            <p:strVal val="#ppt_h"/>
                                          </p:val>
                                        </p:tav>
                                      </p:tavLst>
                                    </p:anim>
                                  </p:childTnLst>
                                </p:cTn>
                              </p:par>
                              <p:par>
                                <p:cTn id="46" presetID="23" presetClass="entr" presetSubtype="272" fill="hold" grpId="0" nodeType="withEffect">
                                  <p:stCondLst>
                                    <p:cond delay="0"/>
                                  </p:stCondLst>
                                  <p:childTnLst>
                                    <p:set>
                                      <p:cBhvr>
                                        <p:cTn id="47" dur="1" fill="hold">
                                          <p:stCondLst>
                                            <p:cond delay="0"/>
                                          </p:stCondLst>
                                        </p:cTn>
                                        <p:tgtEl>
                                          <p:spTgt spid="23686"/>
                                        </p:tgtEl>
                                        <p:attrNameLst>
                                          <p:attrName>style.visibility</p:attrName>
                                        </p:attrNameLst>
                                      </p:cBhvr>
                                      <p:to>
                                        <p:strVal val="visible"/>
                                      </p:to>
                                    </p:set>
                                    <p:anim calcmode="lin" valueType="num">
                                      <p:cBhvr>
                                        <p:cTn id="48" dur="500" fill="hold"/>
                                        <p:tgtEl>
                                          <p:spTgt spid="23686"/>
                                        </p:tgtEl>
                                        <p:attrNameLst>
                                          <p:attrName>ppt_w</p:attrName>
                                        </p:attrNameLst>
                                      </p:cBhvr>
                                      <p:tavLst>
                                        <p:tav tm="0">
                                          <p:val>
                                            <p:strVal val="2/3*#ppt_w"/>
                                          </p:val>
                                        </p:tav>
                                        <p:tav tm="100000">
                                          <p:val>
                                            <p:strVal val="#ppt_w"/>
                                          </p:val>
                                        </p:tav>
                                      </p:tavLst>
                                    </p:anim>
                                    <p:anim calcmode="lin" valueType="num">
                                      <p:cBhvr>
                                        <p:cTn id="49" dur="500" fill="hold"/>
                                        <p:tgtEl>
                                          <p:spTgt spid="23686"/>
                                        </p:tgtEl>
                                        <p:attrNameLst>
                                          <p:attrName>ppt_h</p:attrName>
                                        </p:attrNameLst>
                                      </p:cBhvr>
                                      <p:tavLst>
                                        <p:tav tm="0">
                                          <p:val>
                                            <p:strVal val="2/3*#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left)">
                                      <p:cBhvr>
                                        <p:cTn id="54" dur="5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up)">
                                      <p:cBhvr>
                                        <p:cTn id="59" dur="500"/>
                                        <p:tgtEl>
                                          <p:spTgt spid="1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7210"/>
                                        </p:tgtEl>
                                        <p:attrNameLst>
                                          <p:attrName>style.visibility</p:attrName>
                                        </p:attrNameLst>
                                      </p:cBhvr>
                                      <p:to>
                                        <p:strVal val="visible"/>
                                      </p:to>
                                    </p:set>
                                    <p:animEffect transition="in" filter="wipe(left)">
                                      <p:cBhvr>
                                        <p:cTn id="64" dur="500"/>
                                        <p:tgtEl>
                                          <p:spTgt spid="7210"/>
                                        </p:tgtEl>
                                      </p:cBhvr>
                                    </p:animEffect>
                                  </p:childTnLst>
                                </p:cTn>
                              </p:par>
                            </p:childTnLst>
                          </p:cTn>
                        </p:par>
                        <p:par>
                          <p:cTn id="65" fill="hold" nodeType="withGroup">
                            <p:stCondLst>
                              <p:cond delay="500"/>
                            </p:stCondLst>
                            <p:childTnLst>
                              <p:par>
                                <p:cTn id="66" presetID="22" presetClass="entr" presetSubtype="8" fill="hold" nodeType="afterEffect">
                                  <p:stCondLst>
                                    <p:cond delay="0"/>
                                  </p:stCondLst>
                                  <p:childTnLst>
                                    <p:set>
                                      <p:cBhvr>
                                        <p:cTn id="67" dur="1" fill="hold">
                                          <p:stCondLst>
                                            <p:cond delay="0"/>
                                          </p:stCondLst>
                                        </p:cTn>
                                        <p:tgtEl>
                                          <p:spTgt spid="4"/>
                                        </p:tgtEl>
                                        <p:attrNameLst>
                                          <p:attrName>style.visibility</p:attrName>
                                        </p:attrNameLst>
                                      </p:cBhvr>
                                      <p:to>
                                        <p:strVal val="visible"/>
                                      </p:to>
                                    </p:set>
                                    <p:animEffect transition="in" filter="wipe(left)">
                                      <p:cBhvr>
                                        <p:cTn id="68" dur="500"/>
                                        <p:tgtEl>
                                          <p:spTgt spid="4"/>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37" fill="hold" grpId="0" nodeType="click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barn(outVertical)">
                                      <p:cBhvr>
                                        <p:cTn id="73" dur="500"/>
                                        <p:tgtEl>
                                          <p:spTgt spid="5"/>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128"/>
                                        </p:tgtEl>
                                        <p:attrNameLst>
                                          <p:attrName>style.visibility</p:attrName>
                                        </p:attrNameLst>
                                      </p:cBhvr>
                                      <p:to>
                                        <p:strVal val="visible"/>
                                      </p:to>
                                    </p:set>
                                    <p:animEffect transition="in" filter="wipe(up)">
                                      <p:cBhvr>
                                        <p:cTn id="78" dur="500"/>
                                        <p:tgtEl>
                                          <p:spTgt spid="128"/>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6"/>
                                        </p:tgtEl>
                                        <p:attrNameLst>
                                          <p:attrName>style.visibility</p:attrName>
                                        </p:attrNameLst>
                                      </p:cBhvr>
                                      <p:to>
                                        <p:strVal val="visible"/>
                                      </p:to>
                                    </p:set>
                                    <p:animEffect transition="in" filter="wipe(left)">
                                      <p:cBhvr>
                                        <p:cTn id="8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210" grpId="0" animBg="1"/>
      <p:bldP spid="476262" grpId="0" animBg="1"/>
      <p:bldP spid="476312" grpId="0"/>
      <p:bldP spid="23686" grpId="0"/>
      <p:bldP spid="23687" grpId="0"/>
      <p:bldP spid="461936" grpId="0" animBg="1"/>
      <p:bldP spid="7194" grpId="0" animBg="1"/>
      <p:bldP spid="9" grpId="0"/>
      <p:bldP spid="138" grpId="0"/>
      <p:bldP spid="139" grpId="0" animBg="1"/>
      <p:bldP spid="1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685" name="Group 133"/>
          <p:cNvGrpSpPr>
            <a:grpSpLocks/>
          </p:cNvGrpSpPr>
          <p:nvPr/>
        </p:nvGrpSpPr>
        <p:grpSpPr bwMode="auto">
          <a:xfrm>
            <a:off x="1577975" y="879475"/>
            <a:ext cx="3333750" cy="1736725"/>
            <a:chOff x="994" y="2332"/>
            <a:chExt cx="2100" cy="1094"/>
          </a:xfrm>
        </p:grpSpPr>
        <p:sp>
          <p:nvSpPr>
            <p:cNvPr id="7215" name="Freeform 105"/>
            <p:cNvSpPr>
              <a:spLocks/>
            </p:cNvSpPr>
            <p:nvPr/>
          </p:nvSpPr>
          <p:spPr bwMode="auto">
            <a:xfrm>
              <a:off x="994" y="2507"/>
              <a:ext cx="1663" cy="598"/>
            </a:xfrm>
            <a:custGeom>
              <a:avLst/>
              <a:gdLst>
                <a:gd name="T0" fmla="*/ 173038 w 1663"/>
                <a:gd name="T1" fmla="*/ 266700 h 598"/>
                <a:gd name="T2" fmla="*/ 0 w 1663"/>
                <a:gd name="T3" fmla="*/ 660400 h 598"/>
                <a:gd name="T4" fmla="*/ 207963 w 1663"/>
                <a:gd name="T5" fmla="*/ 949325 h 598"/>
                <a:gd name="T6" fmla="*/ 2640013 w 1663"/>
                <a:gd name="T7" fmla="*/ 938213 h 598"/>
                <a:gd name="T8" fmla="*/ 2640013 w 1663"/>
                <a:gd name="T9" fmla="*/ 0 h 598"/>
                <a:gd name="T10" fmla="*/ 2141538 w 1663"/>
                <a:gd name="T11" fmla="*/ 277812 h 598"/>
                <a:gd name="T12" fmla="*/ 752475 w 1663"/>
                <a:gd name="T13" fmla="*/ 150812 h 598"/>
                <a:gd name="T14" fmla="*/ 173038 w 1663"/>
                <a:gd name="T15" fmla="*/ 266700 h 598"/>
                <a:gd name="T16" fmla="*/ 0 60000 65536"/>
                <a:gd name="T17" fmla="*/ 0 60000 65536"/>
                <a:gd name="T18" fmla="*/ 0 60000 65536"/>
                <a:gd name="T19" fmla="*/ 0 60000 65536"/>
                <a:gd name="T20" fmla="*/ 0 60000 65536"/>
                <a:gd name="T21" fmla="*/ 0 60000 65536"/>
                <a:gd name="T22" fmla="*/ 0 60000 65536"/>
                <a:gd name="T23" fmla="*/ 0 60000 65536"/>
                <a:gd name="T24" fmla="*/ 0 w 1663"/>
                <a:gd name="T25" fmla="*/ 0 h 598"/>
                <a:gd name="T26" fmla="*/ 1663 w 1663"/>
                <a:gd name="T27" fmla="*/ 598 h 5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63" h="598">
                  <a:moveTo>
                    <a:pt x="109" y="168"/>
                  </a:moveTo>
                  <a:lnTo>
                    <a:pt x="0" y="416"/>
                  </a:lnTo>
                  <a:lnTo>
                    <a:pt x="131" y="598"/>
                  </a:lnTo>
                  <a:lnTo>
                    <a:pt x="1663" y="591"/>
                  </a:lnTo>
                  <a:lnTo>
                    <a:pt x="1663" y="0"/>
                  </a:lnTo>
                  <a:lnTo>
                    <a:pt x="1349" y="175"/>
                  </a:lnTo>
                  <a:lnTo>
                    <a:pt x="474" y="95"/>
                  </a:lnTo>
                  <a:lnTo>
                    <a:pt x="109" y="168"/>
                  </a:lnTo>
                  <a:close/>
                </a:path>
              </a:pathLst>
            </a:custGeom>
            <a:solidFill>
              <a:srgbClr val="CCFFCC"/>
            </a:solidFill>
            <a:ln w="38100">
              <a:solidFill>
                <a:srgbClr val="FF0000"/>
              </a:solidFill>
              <a:prstDash val="dash"/>
              <a:round/>
              <a:headEnd/>
              <a:tailEnd type="none" w="lg" len="lg"/>
            </a:ln>
          </p:spPr>
          <p:txBody>
            <a:bodyPr wrap="none" lIns="90000" tIns="82800" rIns="90000" bIns="82800">
              <a:spAutoFit/>
            </a:bodyPr>
            <a:lstStyle/>
            <a:p>
              <a:endParaRPr lang="es-ES"/>
            </a:p>
          </p:txBody>
        </p:sp>
        <p:sp>
          <p:nvSpPr>
            <p:cNvPr id="7216" name="Freeform 106"/>
            <p:cNvSpPr>
              <a:spLocks/>
            </p:cNvSpPr>
            <p:nvPr/>
          </p:nvSpPr>
          <p:spPr bwMode="auto">
            <a:xfrm>
              <a:off x="2729" y="2332"/>
              <a:ext cx="226" cy="533"/>
            </a:xfrm>
            <a:custGeom>
              <a:avLst/>
              <a:gdLst>
                <a:gd name="T0" fmla="*/ 174625 w 226"/>
                <a:gd name="T1" fmla="*/ 0 h 533"/>
                <a:gd name="T2" fmla="*/ 358775 w 226"/>
                <a:gd name="T3" fmla="*/ 196850 h 533"/>
                <a:gd name="T4" fmla="*/ 358775 w 226"/>
                <a:gd name="T5" fmla="*/ 717550 h 533"/>
                <a:gd name="T6" fmla="*/ 185737 w 226"/>
                <a:gd name="T7" fmla="*/ 846138 h 533"/>
                <a:gd name="T8" fmla="*/ 0 w 226"/>
                <a:gd name="T9" fmla="*/ 695325 h 533"/>
                <a:gd name="T10" fmla="*/ 0 w 226"/>
                <a:gd name="T11" fmla="*/ 174625 h 533"/>
                <a:gd name="T12" fmla="*/ 174625 w 226"/>
                <a:gd name="T13" fmla="*/ 0 h 533"/>
                <a:gd name="T14" fmla="*/ 0 60000 65536"/>
                <a:gd name="T15" fmla="*/ 0 60000 65536"/>
                <a:gd name="T16" fmla="*/ 0 60000 65536"/>
                <a:gd name="T17" fmla="*/ 0 60000 65536"/>
                <a:gd name="T18" fmla="*/ 0 60000 65536"/>
                <a:gd name="T19" fmla="*/ 0 60000 65536"/>
                <a:gd name="T20" fmla="*/ 0 60000 65536"/>
                <a:gd name="T21" fmla="*/ 0 w 226"/>
                <a:gd name="T22" fmla="*/ 0 h 533"/>
                <a:gd name="T23" fmla="*/ 226 w 226"/>
                <a:gd name="T24" fmla="*/ 533 h 5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 h="533">
                  <a:moveTo>
                    <a:pt x="110" y="0"/>
                  </a:moveTo>
                  <a:lnTo>
                    <a:pt x="226" y="124"/>
                  </a:lnTo>
                  <a:lnTo>
                    <a:pt x="226" y="452"/>
                  </a:lnTo>
                  <a:lnTo>
                    <a:pt x="117" y="533"/>
                  </a:lnTo>
                  <a:lnTo>
                    <a:pt x="0" y="438"/>
                  </a:lnTo>
                  <a:lnTo>
                    <a:pt x="0" y="110"/>
                  </a:lnTo>
                  <a:lnTo>
                    <a:pt x="110" y="0"/>
                  </a:lnTo>
                  <a:close/>
                </a:path>
              </a:pathLst>
            </a:custGeom>
            <a:solidFill>
              <a:srgbClr val="CCFFCC"/>
            </a:solidFill>
            <a:ln w="38100">
              <a:solidFill>
                <a:srgbClr val="FF0000"/>
              </a:solidFill>
              <a:prstDash val="dash"/>
              <a:round/>
              <a:headEnd/>
              <a:tailEnd type="none" w="lg" len="lg"/>
            </a:ln>
          </p:spPr>
          <p:txBody>
            <a:bodyPr wrap="none" lIns="90000" tIns="82800" rIns="90000" bIns="82800">
              <a:spAutoFit/>
            </a:bodyPr>
            <a:lstStyle/>
            <a:p>
              <a:endParaRPr lang="es-ES"/>
            </a:p>
          </p:txBody>
        </p:sp>
        <p:sp>
          <p:nvSpPr>
            <p:cNvPr id="7217" name="Freeform 107"/>
            <p:cNvSpPr>
              <a:spLocks/>
            </p:cNvSpPr>
            <p:nvPr/>
          </p:nvSpPr>
          <p:spPr bwMode="auto">
            <a:xfrm>
              <a:off x="2343" y="2340"/>
              <a:ext cx="190" cy="291"/>
            </a:xfrm>
            <a:custGeom>
              <a:avLst/>
              <a:gdLst>
                <a:gd name="T0" fmla="*/ 150813 w 190"/>
                <a:gd name="T1" fmla="*/ 0 h 291"/>
                <a:gd name="T2" fmla="*/ 0 w 190"/>
                <a:gd name="T3" fmla="*/ 127000 h 291"/>
                <a:gd name="T4" fmla="*/ 0 w 190"/>
                <a:gd name="T5" fmla="*/ 461963 h 291"/>
                <a:gd name="T6" fmla="*/ 301625 w 190"/>
                <a:gd name="T7" fmla="*/ 393700 h 291"/>
                <a:gd name="T8" fmla="*/ 301625 w 190"/>
                <a:gd name="T9" fmla="*/ 149225 h 291"/>
                <a:gd name="T10" fmla="*/ 150813 w 190"/>
                <a:gd name="T11" fmla="*/ 0 h 291"/>
                <a:gd name="T12" fmla="*/ 0 60000 65536"/>
                <a:gd name="T13" fmla="*/ 0 60000 65536"/>
                <a:gd name="T14" fmla="*/ 0 60000 65536"/>
                <a:gd name="T15" fmla="*/ 0 60000 65536"/>
                <a:gd name="T16" fmla="*/ 0 60000 65536"/>
                <a:gd name="T17" fmla="*/ 0 60000 65536"/>
                <a:gd name="T18" fmla="*/ 0 w 190"/>
                <a:gd name="T19" fmla="*/ 0 h 291"/>
                <a:gd name="T20" fmla="*/ 190 w 190"/>
                <a:gd name="T21" fmla="*/ 291 h 291"/>
              </a:gdLst>
              <a:ahLst/>
              <a:cxnLst>
                <a:cxn ang="T12">
                  <a:pos x="T0" y="T1"/>
                </a:cxn>
                <a:cxn ang="T13">
                  <a:pos x="T2" y="T3"/>
                </a:cxn>
                <a:cxn ang="T14">
                  <a:pos x="T4" y="T5"/>
                </a:cxn>
                <a:cxn ang="T15">
                  <a:pos x="T6" y="T7"/>
                </a:cxn>
                <a:cxn ang="T16">
                  <a:pos x="T8" y="T9"/>
                </a:cxn>
                <a:cxn ang="T17">
                  <a:pos x="T10" y="T11"/>
                </a:cxn>
              </a:cxnLst>
              <a:rect l="T18" t="T19" r="T20" b="T21"/>
              <a:pathLst>
                <a:path w="190" h="291">
                  <a:moveTo>
                    <a:pt x="95" y="0"/>
                  </a:moveTo>
                  <a:lnTo>
                    <a:pt x="0" y="80"/>
                  </a:lnTo>
                  <a:lnTo>
                    <a:pt x="0" y="291"/>
                  </a:lnTo>
                  <a:lnTo>
                    <a:pt x="190" y="248"/>
                  </a:lnTo>
                  <a:lnTo>
                    <a:pt x="190" y="94"/>
                  </a:lnTo>
                  <a:lnTo>
                    <a:pt x="95" y="0"/>
                  </a:lnTo>
                  <a:close/>
                </a:path>
              </a:pathLst>
            </a:custGeom>
            <a:solidFill>
              <a:srgbClr val="CCFFCC"/>
            </a:solidFill>
            <a:ln w="38100">
              <a:solidFill>
                <a:srgbClr val="FF0000"/>
              </a:solidFill>
              <a:prstDash val="dash"/>
              <a:round/>
              <a:headEnd/>
              <a:tailEnd type="none" w="lg" len="lg"/>
            </a:ln>
          </p:spPr>
          <p:txBody>
            <a:bodyPr wrap="none" lIns="90000" tIns="82800" rIns="90000" bIns="82800">
              <a:spAutoFit/>
            </a:bodyPr>
            <a:lstStyle/>
            <a:p>
              <a:endParaRPr lang="es-ES"/>
            </a:p>
          </p:txBody>
        </p:sp>
        <p:sp>
          <p:nvSpPr>
            <p:cNvPr id="7218" name="Freeform 108"/>
            <p:cNvSpPr>
              <a:spLocks/>
            </p:cNvSpPr>
            <p:nvPr/>
          </p:nvSpPr>
          <p:spPr bwMode="auto">
            <a:xfrm>
              <a:off x="2766" y="2763"/>
              <a:ext cx="328" cy="663"/>
            </a:xfrm>
            <a:custGeom>
              <a:avLst/>
              <a:gdLst>
                <a:gd name="T0" fmla="*/ 150812 w 328"/>
                <a:gd name="T1" fmla="*/ 1052512 h 663"/>
                <a:gd name="T2" fmla="*/ 0 w 328"/>
                <a:gd name="T3" fmla="*/ 879475 h 663"/>
                <a:gd name="T4" fmla="*/ 0 w 328"/>
                <a:gd name="T5" fmla="*/ 242887 h 663"/>
                <a:gd name="T6" fmla="*/ 115888 w 328"/>
                <a:gd name="T7" fmla="*/ 254000 h 663"/>
                <a:gd name="T8" fmla="*/ 404812 w 328"/>
                <a:gd name="T9" fmla="*/ 0 h 663"/>
                <a:gd name="T10" fmla="*/ 520700 w 328"/>
                <a:gd name="T11" fmla="*/ 149225 h 663"/>
                <a:gd name="T12" fmla="*/ 277812 w 328"/>
                <a:gd name="T13" fmla="*/ 427037 h 663"/>
                <a:gd name="T14" fmla="*/ 277812 w 328"/>
                <a:gd name="T15" fmla="*/ 960437 h 663"/>
                <a:gd name="T16" fmla="*/ 150812 w 328"/>
                <a:gd name="T17" fmla="*/ 1052512 h 6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8"/>
                <a:gd name="T28" fmla="*/ 0 h 663"/>
                <a:gd name="T29" fmla="*/ 328 w 328"/>
                <a:gd name="T30" fmla="*/ 663 h 66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8" h="663">
                  <a:moveTo>
                    <a:pt x="95" y="663"/>
                  </a:moveTo>
                  <a:lnTo>
                    <a:pt x="0" y="554"/>
                  </a:lnTo>
                  <a:lnTo>
                    <a:pt x="0" y="153"/>
                  </a:lnTo>
                  <a:lnTo>
                    <a:pt x="73" y="160"/>
                  </a:lnTo>
                  <a:lnTo>
                    <a:pt x="255" y="0"/>
                  </a:lnTo>
                  <a:lnTo>
                    <a:pt x="328" y="94"/>
                  </a:lnTo>
                  <a:lnTo>
                    <a:pt x="175" y="269"/>
                  </a:lnTo>
                  <a:lnTo>
                    <a:pt x="175" y="605"/>
                  </a:lnTo>
                  <a:lnTo>
                    <a:pt x="95" y="663"/>
                  </a:lnTo>
                  <a:close/>
                </a:path>
              </a:pathLst>
            </a:custGeom>
            <a:solidFill>
              <a:srgbClr val="CCFFCC"/>
            </a:solidFill>
            <a:ln w="38100">
              <a:solidFill>
                <a:srgbClr val="FF0000"/>
              </a:solidFill>
              <a:prstDash val="dash"/>
              <a:round/>
              <a:headEnd/>
              <a:tailEnd type="none" w="lg" len="lg"/>
            </a:ln>
          </p:spPr>
          <p:txBody>
            <a:bodyPr wrap="none" lIns="90000" tIns="82800" rIns="90000" bIns="82800">
              <a:spAutoFit/>
            </a:bodyPr>
            <a:lstStyle/>
            <a:p>
              <a:endParaRPr lang="es-ES"/>
            </a:p>
          </p:txBody>
        </p:sp>
      </p:grpSp>
      <p:grpSp>
        <p:nvGrpSpPr>
          <p:cNvPr id="7171" name="Group 10"/>
          <p:cNvGrpSpPr>
            <a:grpSpLocks/>
          </p:cNvGrpSpPr>
          <p:nvPr/>
        </p:nvGrpSpPr>
        <p:grpSpPr bwMode="auto">
          <a:xfrm>
            <a:off x="1503364" y="347663"/>
            <a:ext cx="3821113" cy="2854325"/>
            <a:chOff x="2415" y="2535"/>
            <a:chExt cx="2407" cy="1798"/>
          </a:xfrm>
        </p:grpSpPr>
        <p:grpSp>
          <p:nvGrpSpPr>
            <p:cNvPr id="7219" name="Group 11"/>
            <p:cNvGrpSpPr>
              <a:grpSpLocks/>
            </p:cNvGrpSpPr>
            <p:nvPr/>
          </p:nvGrpSpPr>
          <p:grpSpPr bwMode="auto">
            <a:xfrm>
              <a:off x="2439" y="2724"/>
              <a:ext cx="2383" cy="1354"/>
              <a:chOff x="2439" y="2724"/>
              <a:chExt cx="2383" cy="1354"/>
            </a:xfrm>
          </p:grpSpPr>
          <p:sp>
            <p:nvSpPr>
              <p:cNvPr id="7232" name="Line 12"/>
              <p:cNvSpPr>
                <a:spLocks noChangeShapeType="1"/>
              </p:cNvSpPr>
              <p:nvPr/>
            </p:nvSpPr>
            <p:spPr bwMode="auto">
              <a:xfrm flipV="1">
                <a:off x="4322" y="3344"/>
                <a:ext cx="143" cy="145"/>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es-ES"/>
              </a:p>
            </p:txBody>
          </p:sp>
          <p:grpSp>
            <p:nvGrpSpPr>
              <p:cNvPr id="7233" name="Group 13"/>
              <p:cNvGrpSpPr>
                <a:grpSpLocks/>
              </p:cNvGrpSpPr>
              <p:nvPr/>
            </p:nvGrpSpPr>
            <p:grpSpPr bwMode="auto">
              <a:xfrm>
                <a:off x="3898" y="3807"/>
                <a:ext cx="46" cy="269"/>
                <a:chOff x="5153" y="6274"/>
                <a:chExt cx="63" cy="360"/>
              </a:xfrm>
            </p:grpSpPr>
            <p:sp>
              <p:nvSpPr>
                <p:cNvPr id="7305" name="Line 14"/>
                <p:cNvSpPr>
                  <a:spLocks noChangeShapeType="1"/>
                </p:cNvSpPr>
                <p:nvPr/>
              </p:nvSpPr>
              <p:spPr bwMode="auto">
                <a:xfrm>
                  <a:off x="5216" y="6357"/>
                  <a:ext cx="0" cy="19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306" name="Line 15"/>
                <p:cNvSpPr>
                  <a:spLocks noChangeShapeType="1"/>
                </p:cNvSpPr>
                <p:nvPr/>
              </p:nvSpPr>
              <p:spPr bwMode="auto">
                <a:xfrm>
                  <a:off x="5153" y="6274"/>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7234" name="Line 16"/>
              <p:cNvSpPr>
                <a:spLocks noChangeShapeType="1"/>
              </p:cNvSpPr>
              <p:nvPr/>
            </p:nvSpPr>
            <p:spPr bwMode="auto">
              <a:xfrm>
                <a:off x="3238" y="2854"/>
                <a:ext cx="1447"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35" name="Line 17"/>
              <p:cNvSpPr>
                <a:spLocks noChangeShapeType="1"/>
              </p:cNvSpPr>
              <p:nvPr/>
            </p:nvSpPr>
            <p:spPr bwMode="auto">
              <a:xfrm rot="10800000">
                <a:off x="3238" y="3438"/>
                <a:ext cx="657"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36" name="Line 18"/>
              <p:cNvSpPr>
                <a:spLocks noChangeShapeType="1"/>
              </p:cNvSpPr>
              <p:nvPr/>
            </p:nvSpPr>
            <p:spPr bwMode="auto">
              <a:xfrm>
                <a:off x="2446" y="2861"/>
                <a:ext cx="0" cy="1077"/>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37" name="Line 19"/>
              <p:cNvSpPr>
                <a:spLocks noChangeShapeType="1"/>
              </p:cNvSpPr>
              <p:nvPr/>
            </p:nvSpPr>
            <p:spPr bwMode="auto">
              <a:xfrm>
                <a:off x="3898" y="2854"/>
                <a:ext cx="0" cy="17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38" name="Line 20"/>
              <p:cNvSpPr>
                <a:spLocks noChangeShapeType="1"/>
              </p:cNvSpPr>
              <p:nvPr/>
            </p:nvSpPr>
            <p:spPr bwMode="auto">
              <a:xfrm>
                <a:off x="3891" y="3257"/>
                <a:ext cx="0" cy="17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39" name="Line 21"/>
              <p:cNvSpPr>
                <a:spLocks noChangeShapeType="1"/>
              </p:cNvSpPr>
              <p:nvPr/>
            </p:nvSpPr>
            <p:spPr bwMode="auto">
              <a:xfrm flipH="1">
                <a:off x="2446" y="2854"/>
                <a:ext cx="536"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40" name="Line 22"/>
              <p:cNvSpPr>
                <a:spLocks noChangeShapeType="1"/>
              </p:cNvSpPr>
              <p:nvPr/>
            </p:nvSpPr>
            <p:spPr bwMode="auto">
              <a:xfrm flipH="1">
                <a:off x="2439" y="3445"/>
                <a:ext cx="536"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41" name="Line 23"/>
              <p:cNvSpPr>
                <a:spLocks noChangeShapeType="1"/>
              </p:cNvSpPr>
              <p:nvPr/>
            </p:nvSpPr>
            <p:spPr bwMode="auto">
              <a:xfrm flipH="1">
                <a:off x="2446" y="3955"/>
                <a:ext cx="536"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42" name="Line 24"/>
              <p:cNvSpPr>
                <a:spLocks noChangeShapeType="1"/>
              </p:cNvSpPr>
              <p:nvPr/>
            </p:nvSpPr>
            <p:spPr bwMode="auto">
              <a:xfrm flipH="1">
                <a:off x="3238" y="3955"/>
                <a:ext cx="661"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43" name="Line 25"/>
              <p:cNvSpPr>
                <a:spLocks noChangeShapeType="1"/>
              </p:cNvSpPr>
              <p:nvPr/>
            </p:nvSpPr>
            <p:spPr bwMode="auto">
              <a:xfrm flipH="1">
                <a:off x="3946" y="3955"/>
                <a:ext cx="744"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44" name="Oval 26"/>
              <p:cNvSpPr>
                <a:spLocks noChangeArrowheads="1"/>
              </p:cNvSpPr>
              <p:nvPr/>
            </p:nvSpPr>
            <p:spPr bwMode="auto">
              <a:xfrm>
                <a:off x="4287" y="3254"/>
                <a:ext cx="50" cy="51"/>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7245" name="Oval 27"/>
              <p:cNvSpPr>
                <a:spLocks noChangeArrowheads="1"/>
              </p:cNvSpPr>
              <p:nvPr/>
            </p:nvSpPr>
            <p:spPr bwMode="auto">
              <a:xfrm>
                <a:off x="3869" y="3257"/>
                <a:ext cx="50" cy="51"/>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7246" name="Oval 28"/>
              <p:cNvSpPr>
                <a:spLocks noChangeArrowheads="1"/>
              </p:cNvSpPr>
              <p:nvPr/>
            </p:nvSpPr>
            <p:spPr bwMode="auto">
              <a:xfrm>
                <a:off x="3869" y="3028"/>
                <a:ext cx="50" cy="51"/>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7247" name="Oval 29"/>
              <p:cNvSpPr>
                <a:spLocks noChangeArrowheads="1"/>
              </p:cNvSpPr>
              <p:nvPr/>
            </p:nvSpPr>
            <p:spPr bwMode="auto">
              <a:xfrm>
                <a:off x="4287" y="3483"/>
                <a:ext cx="50" cy="51"/>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grpSp>
            <p:nvGrpSpPr>
              <p:cNvPr id="7248" name="Group 30"/>
              <p:cNvGrpSpPr>
                <a:grpSpLocks/>
              </p:cNvGrpSpPr>
              <p:nvPr/>
            </p:nvGrpSpPr>
            <p:grpSpPr bwMode="auto">
              <a:xfrm>
                <a:off x="2974" y="2724"/>
                <a:ext cx="264" cy="269"/>
                <a:chOff x="2214" y="9158"/>
                <a:chExt cx="1080" cy="360"/>
              </a:xfrm>
            </p:grpSpPr>
            <p:grpSp>
              <p:nvGrpSpPr>
                <p:cNvPr id="7293" name="Group 31"/>
                <p:cNvGrpSpPr>
                  <a:grpSpLocks/>
                </p:cNvGrpSpPr>
                <p:nvPr/>
              </p:nvGrpSpPr>
              <p:grpSpPr bwMode="auto">
                <a:xfrm>
                  <a:off x="2574" y="9158"/>
                  <a:ext cx="360" cy="360"/>
                  <a:chOff x="2214" y="9158"/>
                  <a:chExt cx="360" cy="360"/>
                </a:xfrm>
              </p:grpSpPr>
              <p:sp>
                <p:nvSpPr>
                  <p:cNvPr id="7302" name="Line 32"/>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303" name="Line 33"/>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304" name="Line 34"/>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7294" name="Group 35"/>
                <p:cNvGrpSpPr>
                  <a:grpSpLocks/>
                </p:cNvGrpSpPr>
                <p:nvPr/>
              </p:nvGrpSpPr>
              <p:grpSpPr bwMode="auto">
                <a:xfrm>
                  <a:off x="2934" y="9158"/>
                  <a:ext cx="360" cy="360"/>
                  <a:chOff x="2214" y="9158"/>
                  <a:chExt cx="360" cy="360"/>
                </a:xfrm>
              </p:grpSpPr>
              <p:sp>
                <p:nvSpPr>
                  <p:cNvPr id="7299" name="Line 36"/>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300" name="Line 37"/>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301" name="Line 38"/>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7295" name="Group 39"/>
                <p:cNvGrpSpPr>
                  <a:grpSpLocks/>
                </p:cNvGrpSpPr>
                <p:nvPr/>
              </p:nvGrpSpPr>
              <p:grpSpPr bwMode="auto">
                <a:xfrm>
                  <a:off x="2214" y="9158"/>
                  <a:ext cx="360" cy="360"/>
                  <a:chOff x="2214" y="9158"/>
                  <a:chExt cx="360" cy="360"/>
                </a:xfrm>
              </p:grpSpPr>
              <p:sp>
                <p:nvSpPr>
                  <p:cNvPr id="7296" name="Line 40"/>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97" name="Line 41"/>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98" name="Line 42"/>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grpSp>
            <p:nvGrpSpPr>
              <p:cNvPr id="7249" name="Group 43"/>
              <p:cNvGrpSpPr>
                <a:grpSpLocks/>
              </p:cNvGrpSpPr>
              <p:nvPr/>
            </p:nvGrpSpPr>
            <p:grpSpPr bwMode="auto">
              <a:xfrm>
                <a:off x="2974" y="3285"/>
                <a:ext cx="264" cy="269"/>
                <a:chOff x="2214" y="9158"/>
                <a:chExt cx="1080" cy="360"/>
              </a:xfrm>
            </p:grpSpPr>
            <p:grpSp>
              <p:nvGrpSpPr>
                <p:cNvPr id="7281" name="Group 44"/>
                <p:cNvGrpSpPr>
                  <a:grpSpLocks/>
                </p:cNvGrpSpPr>
                <p:nvPr/>
              </p:nvGrpSpPr>
              <p:grpSpPr bwMode="auto">
                <a:xfrm>
                  <a:off x="2574" y="9158"/>
                  <a:ext cx="360" cy="360"/>
                  <a:chOff x="2214" y="9158"/>
                  <a:chExt cx="360" cy="360"/>
                </a:xfrm>
              </p:grpSpPr>
              <p:sp>
                <p:nvSpPr>
                  <p:cNvPr id="7290" name="Line 45"/>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91" name="Line 46"/>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92" name="Line 47"/>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7282" name="Group 48"/>
                <p:cNvGrpSpPr>
                  <a:grpSpLocks/>
                </p:cNvGrpSpPr>
                <p:nvPr/>
              </p:nvGrpSpPr>
              <p:grpSpPr bwMode="auto">
                <a:xfrm>
                  <a:off x="2934" y="9158"/>
                  <a:ext cx="360" cy="360"/>
                  <a:chOff x="2214" y="9158"/>
                  <a:chExt cx="360" cy="360"/>
                </a:xfrm>
              </p:grpSpPr>
              <p:sp>
                <p:nvSpPr>
                  <p:cNvPr id="7287" name="Line 49"/>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88" name="Line 50"/>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89" name="Line 51"/>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7283" name="Group 52"/>
                <p:cNvGrpSpPr>
                  <a:grpSpLocks/>
                </p:cNvGrpSpPr>
                <p:nvPr/>
              </p:nvGrpSpPr>
              <p:grpSpPr bwMode="auto">
                <a:xfrm>
                  <a:off x="2214" y="9158"/>
                  <a:ext cx="360" cy="360"/>
                  <a:chOff x="2214" y="9158"/>
                  <a:chExt cx="360" cy="360"/>
                </a:xfrm>
              </p:grpSpPr>
              <p:sp>
                <p:nvSpPr>
                  <p:cNvPr id="7284" name="Line 53"/>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85" name="Line 54"/>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86" name="Line 55"/>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grpSp>
            <p:nvGrpSpPr>
              <p:cNvPr id="7250" name="Group 56"/>
              <p:cNvGrpSpPr>
                <a:grpSpLocks/>
              </p:cNvGrpSpPr>
              <p:nvPr/>
            </p:nvGrpSpPr>
            <p:grpSpPr bwMode="auto">
              <a:xfrm>
                <a:off x="2974" y="3809"/>
                <a:ext cx="264" cy="269"/>
                <a:chOff x="2214" y="9158"/>
                <a:chExt cx="1080" cy="360"/>
              </a:xfrm>
            </p:grpSpPr>
            <p:grpSp>
              <p:nvGrpSpPr>
                <p:cNvPr id="7269" name="Group 57"/>
                <p:cNvGrpSpPr>
                  <a:grpSpLocks/>
                </p:cNvGrpSpPr>
                <p:nvPr/>
              </p:nvGrpSpPr>
              <p:grpSpPr bwMode="auto">
                <a:xfrm>
                  <a:off x="2574" y="9158"/>
                  <a:ext cx="360" cy="360"/>
                  <a:chOff x="2214" y="9158"/>
                  <a:chExt cx="360" cy="360"/>
                </a:xfrm>
              </p:grpSpPr>
              <p:sp>
                <p:nvSpPr>
                  <p:cNvPr id="7278" name="Line 58"/>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79" name="Line 59"/>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80" name="Line 60"/>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7270" name="Group 61"/>
                <p:cNvGrpSpPr>
                  <a:grpSpLocks/>
                </p:cNvGrpSpPr>
                <p:nvPr/>
              </p:nvGrpSpPr>
              <p:grpSpPr bwMode="auto">
                <a:xfrm>
                  <a:off x="2934" y="9158"/>
                  <a:ext cx="360" cy="360"/>
                  <a:chOff x="2214" y="9158"/>
                  <a:chExt cx="360" cy="360"/>
                </a:xfrm>
              </p:grpSpPr>
              <p:sp>
                <p:nvSpPr>
                  <p:cNvPr id="7275" name="Line 62"/>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76" name="Line 63"/>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77" name="Line 64"/>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7271" name="Group 65"/>
                <p:cNvGrpSpPr>
                  <a:grpSpLocks/>
                </p:cNvGrpSpPr>
                <p:nvPr/>
              </p:nvGrpSpPr>
              <p:grpSpPr bwMode="auto">
                <a:xfrm>
                  <a:off x="2214" y="9158"/>
                  <a:ext cx="360" cy="360"/>
                  <a:chOff x="2214" y="9158"/>
                  <a:chExt cx="360" cy="360"/>
                </a:xfrm>
              </p:grpSpPr>
              <p:sp>
                <p:nvSpPr>
                  <p:cNvPr id="7272" name="Line 66"/>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73" name="Line 67"/>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74" name="Line 68"/>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grpSp>
            <p:nvGrpSpPr>
              <p:cNvPr id="7251" name="Group 69"/>
              <p:cNvGrpSpPr>
                <a:grpSpLocks/>
              </p:cNvGrpSpPr>
              <p:nvPr/>
            </p:nvGrpSpPr>
            <p:grpSpPr bwMode="auto">
              <a:xfrm rot="5400000">
                <a:off x="4555" y="3281"/>
                <a:ext cx="269" cy="264"/>
                <a:chOff x="2214" y="9158"/>
                <a:chExt cx="1080" cy="360"/>
              </a:xfrm>
            </p:grpSpPr>
            <p:grpSp>
              <p:nvGrpSpPr>
                <p:cNvPr id="7257" name="Group 70"/>
                <p:cNvGrpSpPr>
                  <a:grpSpLocks/>
                </p:cNvGrpSpPr>
                <p:nvPr/>
              </p:nvGrpSpPr>
              <p:grpSpPr bwMode="auto">
                <a:xfrm>
                  <a:off x="2574" y="9158"/>
                  <a:ext cx="360" cy="360"/>
                  <a:chOff x="2214" y="9158"/>
                  <a:chExt cx="360" cy="360"/>
                </a:xfrm>
              </p:grpSpPr>
              <p:sp>
                <p:nvSpPr>
                  <p:cNvPr id="7266" name="Line 71"/>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67" name="Line 72"/>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68" name="Line 73"/>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7258" name="Group 74"/>
                <p:cNvGrpSpPr>
                  <a:grpSpLocks/>
                </p:cNvGrpSpPr>
                <p:nvPr/>
              </p:nvGrpSpPr>
              <p:grpSpPr bwMode="auto">
                <a:xfrm>
                  <a:off x="2934" y="9158"/>
                  <a:ext cx="360" cy="360"/>
                  <a:chOff x="2214" y="9158"/>
                  <a:chExt cx="360" cy="360"/>
                </a:xfrm>
              </p:grpSpPr>
              <p:sp>
                <p:nvSpPr>
                  <p:cNvPr id="7263" name="Line 75"/>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64" name="Line 76"/>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65" name="Line 77"/>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7259" name="Group 78"/>
                <p:cNvGrpSpPr>
                  <a:grpSpLocks/>
                </p:cNvGrpSpPr>
                <p:nvPr/>
              </p:nvGrpSpPr>
              <p:grpSpPr bwMode="auto">
                <a:xfrm>
                  <a:off x="2214" y="9158"/>
                  <a:ext cx="360" cy="360"/>
                  <a:chOff x="2214" y="9158"/>
                  <a:chExt cx="360" cy="360"/>
                </a:xfrm>
              </p:grpSpPr>
              <p:sp>
                <p:nvSpPr>
                  <p:cNvPr id="7260" name="Line 79"/>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61" name="Line 80"/>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62" name="Line 81"/>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sp>
            <p:nvSpPr>
              <p:cNvPr id="7252" name="Line 82"/>
              <p:cNvSpPr>
                <a:spLocks noChangeShapeType="1"/>
              </p:cNvSpPr>
              <p:nvPr/>
            </p:nvSpPr>
            <p:spPr bwMode="auto">
              <a:xfrm>
                <a:off x="4690" y="2854"/>
                <a:ext cx="0" cy="40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53" name="Line 83"/>
              <p:cNvSpPr>
                <a:spLocks noChangeShapeType="1"/>
              </p:cNvSpPr>
              <p:nvPr/>
            </p:nvSpPr>
            <p:spPr bwMode="auto">
              <a:xfrm>
                <a:off x="4690" y="3549"/>
                <a:ext cx="0" cy="40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54" name="Line 84"/>
              <p:cNvSpPr>
                <a:spLocks noChangeShapeType="1"/>
              </p:cNvSpPr>
              <p:nvPr/>
            </p:nvSpPr>
            <p:spPr bwMode="auto">
              <a:xfrm flipV="1">
                <a:off x="4305" y="2854"/>
                <a:ext cx="0" cy="40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55" name="Line 85"/>
              <p:cNvSpPr>
                <a:spLocks noChangeShapeType="1"/>
              </p:cNvSpPr>
              <p:nvPr/>
            </p:nvSpPr>
            <p:spPr bwMode="auto">
              <a:xfrm>
                <a:off x="4313" y="3541"/>
                <a:ext cx="0" cy="40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56" name="Line 86"/>
              <p:cNvSpPr>
                <a:spLocks noChangeShapeType="1"/>
              </p:cNvSpPr>
              <p:nvPr/>
            </p:nvSpPr>
            <p:spPr bwMode="auto">
              <a:xfrm flipV="1">
                <a:off x="3919" y="3115"/>
                <a:ext cx="132" cy="135"/>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7220" name="Text Box 87"/>
            <p:cNvSpPr txBox="1">
              <a:spLocks noChangeArrowheads="1"/>
            </p:cNvSpPr>
            <p:nvPr/>
          </p:nvSpPr>
          <p:spPr bwMode="auto">
            <a:xfrm>
              <a:off x="3815" y="4003"/>
              <a:ext cx="22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b="1">
                  <a:solidFill>
                    <a:srgbClr val="008000"/>
                  </a:solidFill>
                  <a:latin typeface="Arial" panose="020B0604020202020204" pitchFamily="34" charset="0"/>
                  <a:sym typeface="Symbol" panose="05050102010706020507" pitchFamily="18" charset="2"/>
                </a:rPr>
                <a:t></a:t>
              </a:r>
              <a:endParaRPr lang="es-ES" sz="2800" b="1">
                <a:solidFill>
                  <a:srgbClr val="008000"/>
                </a:solidFill>
                <a:latin typeface="Arial" panose="020B0604020202020204" pitchFamily="34" charset="0"/>
              </a:endParaRPr>
            </a:p>
          </p:txBody>
        </p:sp>
        <p:sp>
          <p:nvSpPr>
            <p:cNvPr id="7221" name="Rectangle 88"/>
            <p:cNvSpPr>
              <a:spLocks noChangeArrowheads="1"/>
            </p:cNvSpPr>
            <p:nvPr/>
          </p:nvSpPr>
          <p:spPr bwMode="auto">
            <a:xfrm>
              <a:off x="2711" y="3618"/>
              <a:ext cx="28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1</a:t>
              </a:r>
              <a:endParaRPr lang="es-ES" sz="2000" b="1">
                <a:solidFill>
                  <a:srgbClr val="008000"/>
                </a:solidFill>
                <a:latin typeface="Arial" panose="020B0604020202020204" pitchFamily="34" charset="0"/>
                <a:sym typeface="Symbol" panose="05050102010706020507" pitchFamily="18" charset="2"/>
              </a:endParaRPr>
            </a:p>
          </p:txBody>
        </p:sp>
        <p:sp>
          <p:nvSpPr>
            <p:cNvPr id="7222" name="Rectangle 89"/>
            <p:cNvSpPr>
              <a:spLocks noChangeArrowheads="1"/>
            </p:cNvSpPr>
            <p:nvPr/>
          </p:nvSpPr>
          <p:spPr bwMode="auto">
            <a:xfrm>
              <a:off x="2701" y="3106"/>
              <a:ext cx="28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2</a:t>
              </a:r>
              <a:endParaRPr lang="es-ES" sz="2000" b="1">
                <a:solidFill>
                  <a:srgbClr val="008000"/>
                </a:solidFill>
                <a:latin typeface="Arial" panose="020B0604020202020204" pitchFamily="34" charset="0"/>
                <a:sym typeface="Symbol" panose="05050102010706020507" pitchFamily="18" charset="2"/>
              </a:endParaRPr>
            </a:p>
          </p:txBody>
        </p:sp>
        <p:sp>
          <p:nvSpPr>
            <p:cNvPr id="7223" name="Rectangle 90"/>
            <p:cNvSpPr>
              <a:spLocks noChangeArrowheads="1"/>
            </p:cNvSpPr>
            <p:nvPr/>
          </p:nvSpPr>
          <p:spPr bwMode="auto">
            <a:xfrm>
              <a:off x="2699" y="2535"/>
              <a:ext cx="28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3</a:t>
              </a:r>
              <a:endParaRPr lang="es-ES" sz="2000" b="1">
                <a:solidFill>
                  <a:srgbClr val="008000"/>
                </a:solidFill>
                <a:latin typeface="Arial" panose="020B0604020202020204" pitchFamily="34" charset="0"/>
                <a:sym typeface="Symbol" panose="05050102010706020507" pitchFamily="18" charset="2"/>
              </a:endParaRPr>
            </a:p>
          </p:txBody>
        </p:sp>
        <p:sp>
          <p:nvSpPr>
            <p:cNvPr id="7224" name="Rectangle 91"/>
            <p:cNvSpPr>
              <a:spLocks noChangeArrowheads="1"/>
            </p:cNvSpPr>
            <p:nvPr/>
          </p:nvSpPr>
          <p:spPr bwMode="auto">
            <a:xfrm>
              <a:off x="4399" y="2964"/>
              <a:ext cx="28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4</a:t>
              </a:r>
              <a:endParaRPr lang="es-ES" sz="2000" b="1">
                <a:solidFill>
                  <a:srgbClr val="008000"/>
                </a:solidFill>
                <a:latin typeface="Arial" panose="020B0604020202020204" pitchFamily="34" charset="0"/>
                <a:sym typeface="Symbol" panose="05050102010706020507" pitchFamily="18" charset="2"/>
              </a:endParaRPr>
            </a:p>
          </p:txBody>
        </p:sp>
        <p:grpSp>
          <p:nvGrpSpPr>
            <p:cNvPr id="7225" name="Group 92"/>
            <p:cNvGrpSpPr>
              <a:grpSpLocks/>
            </p:cNvGrpSpPr>
            <p:nvPr/>
          </p:nvGrpSpPr>
          <p:grpSpPr bwMode="auto">
            <a:xfrm>
              <a:off x="4217" y="3959"/>
              <a:ext cx="200" cy="237"/>
              <a:chOff x="8088" y="15201"/>
              <a:chExt cx="340" cy="280"/>
            </a:xfrm>
          </p:grpSpPr>
          <p:sp>
            <p:nvSpPr>
              <p:cNvPr id="7228" name="Line 93"/>
              <p:cNvSpPr>
                <a:spLocks noChangeShapeType="1"/>
              </p:cNvSpPr>
              <p:nvPr/>
            </p:nvSpPr>
            <p:spPr bwMode="auto">
              <a:xfrm>
                <a:off x="8258" y="15201"/>
                <a:ext cx="0" cy="1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29" name="Line 94"/>
              <p:cNvSpPr>
                <a:spLocks noChangeShapeType="1"/>
              </p:cNvSpPr>
              <p:nvPr/>
            </p:nvSpPr>
            <p:spPr bwMode="auto">
              <a:xfrm>
                <a:off x="8088" y="15384"/>
                <a:ext cx="34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30" name="Line 95"/>
              <p:cNvSpPr>
                <a:spLocks noChangeShapeType="1"/>
              </p:cNvSpPr>
              <p:nvPr/>
            </p:nvSpPr>
            <p:spPr bwMode="auto">
              <a:xfrm>
                <a:off x="8145" y="15432"/>
                <a:ext cx="227"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31" name="Line 96"/>
              <p:cNvSpPr>
                <a:spLocks noChangeShapeType="1"/>
              </p:cNvSpPr>
              <p:nvPr/>
            </p:nvSpPr>
            <p:spPr bwMode="auto">
              <a:xfrm>
                <a:off x="8202" y="15481"/>
                <a:ext cx="113"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7226" name="Oval 97"/>
            <p:cNvSpPr>
              <a:spLocks noChangeArrowheads="1"/>
            </p:cNvSpPr>
            <p:nvPr/>
          </p:nvSpPr>
          <p:spPr bwMode="auto">
            <a:xfrm>
              <a:off x="4285" y="3911"/>
              <a:ext cx="68" cy="68"/>
            </a:xfrm>
            <a:prstGeom prst="ellipse">
              <a:avLst/>
            </a:prstGeom>
            <a:solidFill>
              <a:srgbClr val="FF0000"/>
            </a:solidFill>
            <a:ln w="254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7227" name="Oval 98"/>
            <p:cNvSpPr>
              <a:spLocks noChangeArrowheads="1"/>
            </p:cNvSpPr>
            <p:nvPr/>
          </p:nvSpPr>
          <p:spPr bwMode="auto">
            <a:xfrm>
              <a:off x="2415" y="3414"/>
              <a:ext cx="68" cy="68"/>
            </a:xfrm>
            <a:prstGeom prst="ellipse">
              <a:avLst/>
            </a:prstGeom>
            <a:solidFill>
              <a:srgbClr val="FF0000"/>
            </a:solidFill>
            <a:ln w="254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grpSp>
      <p:sp>
        <p:nvSpPr>
          <p:cNvPr id="7172" name="Rectangle 99"/>
          <p:cNvSpPr>
            <a:spLocks noChangeArrowheads="1"/>
          </p:cNvSpPr>
          <p:nvPr/>
        </p:nvSpPr>
        <p:spPr bwMode="auto">
          <a:xfrm>
            <a:off x="1149350" y="1489075"/>
            <a:ext cx="35083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P</a:t>
            </a:r>
          </a:p>
        </p:txBody>
      </p:sp>
      <p:sp>
        <p:nvSpPr>
          <p:cNvPr id="7173" name="Rectangle 100"/>
          <p:cNvSpPr>
            <a:spLocks noChangeArrowheads="1"/>
          </p:cNvSpPr>
          <p:nvPr/>
        </p:nvSpPr>
        <p:spPr bwMode="auto">
          <a:xfrm>
            <a:off x="4595813" y="2155825"/>
            <a:ext cx="3365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T</a:t>
            </a:r>
          </a:p>
        </p:txBody>
      </p:sp>
      <p:grpSp>
        <p:nvGrpSpPr>
          <p:cNvPr id="6" name="Grupo 5"/>
          <p:cNvGrpSpPr>
            <a:grpSpLocks/>
          </p:cNvGrpSpPr>
          <p:nvPr/>
        </p:nvGrpSpPr>
        <p:grpSpPr bwMode="auto">
          <a:xfrm>
            <a:off x="3659234" y="4282118"/>
            <a:ext cx="1444333" cy="587441"/>
            <a:chOff x="4343401" y="4641819"/>
            <a:chExt cx="1444332" cy="587441"/>
          </a:xfrm>
        </p:grpSpPr>
        <p:sp>
          <p:nvSpPr>
            <p:cNvPr id="8" name="Text Box 139"/>
            <p:cNvSpPr txBox="1">
              <a:spLocks noChangeArrowheads="1"/>
            </p:cNvSpPr>
            <p:nvPr/>
          </p:nvSpPr>
          <p:spPr bwMode="auto">
            <a:xfrm>
              <a:off x="4843464" y="4641819"/>
              <a:ext cx="944269" cy="587441"/>
            </a:xfrm>
            <a:prstGeom prst="rect">
              <a:avLst/>
            </a:prstGeom>
            <a:solidFill>
              <a:schemeClr val="accent1">
                <a:lumMod val="60000"/>
                <a:lumOff val="40000"/>
              </a:schemeClr>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108000" tIns="108000" rIns="108000" bIns="108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r>
                <a:rPr lang="es-ES" sz="2400" dirty="0">
                  <a:solidFill>
                    <a:srgbClr val="000000"/>
                  </a:solidFill>
                  <a:latin typeface="Arial" panose="020B0604020202020204" pitchFamily="34" charset="0"/>
                  <a:sym typeface="Symbol" panose="05050102010706020507" pitchFamily="18" charset="2"/>
                </a:rPr>
                <a:t>V</a:t>
              </a:r>
              <a:r>
                <a:rPr lang="es-ES" sz="2400" dirty="0">
                  <a:solidFill>
                    <a:srgbClr val="000000"/>
                  </a:solidFill>
                  <a:latin typeface="Arial" panose="020B0604020202020204" pitchFamily="34" charset="0"/>
                </a:rPr>
                <a:t> = 0</a:t>
              </a:r>
            </a:p>
          </p:txBody>
        </p:sp>
        <p:sp>
          <p:nvSpPr>
            <p:cNvPr id="7206" name="AutoShape 140"/>
            <p:cNvSpPr>
              <a:spLocks noChangeArrowheads="1"/>
            </p:cNvSpPr>
            <p:nvPr/>
          </p:nvSpPr>
          <p:spPr bwMode="auto">
            <a:xfrm rot="-5400000">
              <a:off x="4294188" y="4765676"/>
              <a:ext cx="474663" cy="376238"/>
            </a:xfrm>
            <a:prstGeom prst="downArrow">
              <a:avLst>
                <a:gd name="adj1" fmla="val 49833"/>
                <a:gd name="adj2" fmla="val 45847"/>
              </a:avLst>
            </a:prstGeom>
            <a:solidFill>
              <a:schemeClr val="accent1"/>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vert="eaVert"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grpSp>
      <p:sp>
        <p:nvSpPr>
          <p:cNvPr id="7201" name="AutoShape 144"/>
          <p:cNvSpPr>
            <a:spLocks/>
          </p:cNvSpPr>
          <p:nvPr/>
        </p:nvSpPr>
        <p:spPr bwMode="auto">
          <a:xfrm>
            <a:off x="3210720" y="3720467"/>
            <a:ext cx="241300" cy="1764896"/>
          </a:xfrm>
          <a:prstGeom prst="rightBrace">
            <a:avLst>
              <a:gd name="adj1" fmla="val 33991"/>
              <a:gd name="adj2" fmla="val 50000"/>
            </a:avLst>
          </a:prstGeom>
          <a:noFill/>
          <a:ln w="25400">
            <a:solidFill>
              <a:srgbClr val="008000"/>
            </a:solidFill>
            <a:round/>
            <a:headEnd/>
            <a:tailEnd type="none" w="lg" len="lg"/>
          </a:ln>
          <a:extLst>
            <a:ext uri="{909E8E84-426E-40DD-AFC4-6F175D3DCCD1}">
              <a14:hiddenFill xmlns:a14="http://schemas.microsoft.com/office/drawing/2010/main">
                <a:solidFill>
                  <a:srgbClr val="FFFFFF"/>
                </a:solidFill>
              </a14:hiddenFill>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grpSp>
        <p:nvGrpSpPr>
          <p:cNvPr id="2" name="Grupo 1"/>
          <p:cNvGrpSpPr/>
          <p:nvPr/>
        </p:nvGrpSpPr>
        <p:grpSpPr>
          <a:xfrm>
            <a:off x="1501774" y="3621640"/>
            <a:ext cx="971550" cy="1119185"/>
            <a:chOff x="1501774" y="3621640"/>
            <a:chExt cx="971550" cy="1119185"/>
          </a:xfrm>
        </p:grpSpPr>
        <p:sp>
          <p:nvSpPr>
            <p:cNvPr id="7203" name="Text Box 141"/>
            <p:cNvSpPr txBox="1">
              <a:spLocks noChangeArrowheads="1"/>
            </p:cNvSpPr>
            <p:nvPr/>
          </p:nvSpPr>
          <p:spPr bwMode="auto">
            <a:xfrm>
              <a:off x="1501774" y="3621640"/>
              <a:ext cx="9715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R finita</a:t>
              </a:r>
              <a:endParaRPr lang="es-ES" sz="2800">
                <a:solidFill>
                  <a:srgbClr val="000000"/>
                </a:solidFill>
                <a:latin typeface="Arial" panose="020B0604020202020204" pitchFamily="34" charset="0"/>
                <a:sym typeface="Symbol" panose="05050102010706020507" pitchFamily="18" charset="2"/>
              </a:endParaRPr>
            </a:p>
          </p:txBody>
        </p:sp>
        <p:sp>
          <p:nvSpPr>
            <p:cNvPr id="7204" name="Text Box 143"/>
            <p:cNvSpPr txBox="1">
              <a:spLocks noChangeArrowheads="1"/>
            </p:cNvSpPr>
            <p:nvPr/>
          </p:nvSpPr>
          <p:spPr bwMode="auto">
            <a:xfrm>
              <a:off x="1530350" y="4226087"/>
              <a:ext cx="834698" cy="51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72000" tIns="72000" rIns="72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Comic Sans MS" panose="030F0702030302020204" pitchFamily="66" charset="0"/>
                  <a:sym typeface="Symbol" panose="05050102010706020507" pitchFamily="18" charset="2"/>
                </a:rPr>
                <a:t>I</a:t>
              </a:r>
              <a:r>
                <a:rPr lang="es-ES" sz="2400">
                  <a:solidFill>
                    <a:srgbClr val="000000"/>
                  </a:solidFill>
                  <a:latin typeface="Arial" panose="020B0604020202020204" pitchFamily="34" charset="0"/>
                </a:rPr>
                <a:t> = 0</a:t>
              </a:r>
              <a:endParaRPr lang="es-ES" sz="2800">
                <a:solidFill>
                  <a:srgbClr val="000000"/>
                </a:solidFill>
              </a:endParaRPr>
            </a:p>
          </p:txBody>
        </p:sp>
      </p:grpSp>
      <p:sp>
        <p:nvSpPr>
          <p:cNvPr id="476306" name="Text Box 146"/>
          <p:cNvSpPr txBox="1">
            <a:spLocks noChangeArrowheads="1"/>
          </p:cNvSpPr>
          <p:nvPr/>
        </p:nvSpPr>
        <p:spPr bwMode="auto">
          <a:xfrm>
            <a:off x="1423613" y="3128963"/>
            <a:ext cx="558875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dirty="0">
                <a:latin typeface="Arial" panose="020B0604020202020204" pitchFamily="34" charset="0"/>
                <a:sym typeface="Symbol" panose="05050102010706020507" pitchFamily="18" charset="2"/>
              </a:rPr>
              <a:t> </a:t>
            </a:r>
            <a:r>
              <a:rPr lang="es-ES" sz="2400" dirty="0">
                <a:latin typeface="Arial" panose="020B0604020202020204" pitchFamily="34" charset="0"/>
              </a:rPr>
              <a:t>En cada porción abierta del circuito:</a:t>
            </a:r>
          </a:p>
        </p:txBody>
      </p:sp>
      <p:sp>
        <p:nvSpPr>
          <p:cNvPr id="478334" name="Text Box 126"/>
          <p:cNvSpPr txBox="1">
            <a:spLocks noChangeArrowheads="1"/>
          </p:cNvSpPr>
          <p:nvPr/>
        </p:nvSpPr>
        <p:spPr bwMode="auto">
          <a:xfrm>
            <a:off x="6517496" y="5327965"/>
            <a:ext cx="3852492" cy="514738"/>
          </a:xfrm>
          <a:prstGeom prst="rect">
            <a:avLst/>
          </a:prstGeom>
          <a:solidFill>
            <a:srgbClr val="FFFF00"/>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square" lIns="72000" tIns="72000" rIns="72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latin typeface="Arial" panose="020B0604020202020204" pitchFamily="34" charset="0"/>
              </a:rPr>
              <a:t>R</a:t>
            </a:r>
            <a:r>
              <a:rPr lang="es-ES" sz="2400" baseline="-25000">
                <a:latin typeface="Arial" panose="020B0604020202020204" pitchFamily="34" charset="0"/>
              </a:rPr>
              <a:t>2</a:t>
            </a:r>
            <a:r>
              <a:rPr lang="es-ES" sz="2400">
                <a:latin typeface="Arial" panose="020B0604020202020204" pitchFamily="34" charset="0"/>
              </a:rPr>
              <a:t> = 0 / </a:t>
            </a:r>
            <a:r>
              <a:rPr lang="es-ES" sz="2400">
                <a:latin typeface="Arial" panose="020B0604020202020204" pitchFamily="34" charset="0"/>
                <a:sym typeface="Symbol" panose="05050102010706020507" pitchFamily="18" charset="2"/>
              </a:rPr>
              <a:t>0 = indeterminada</a:t>
            </a:r>
          </a:p>
        </p:txBody>
      </p:sp>
      <p:sp>
        <p:nvSpPr>
          <p:cNvPr id="150" name="Text Box 140"/>
          <p:cNvSpPr txBox="1">
            <a:spLocks noChangeArrowheads="1"/>
          </p:cNvSpPr>
          <p:nvPr/>
        </p:nvSpPr>
        <p:spPr bwMode="auto">
          <a:xfrm>
            <a:off x="9330339" y="1478829"/>
            <a:ext cx="1021214" cy="587441"/>
          </a:xfrm>
          <a:prstGeom prst="rect">
            <a:avLst/>
          </a:prstGeom>
          <a:solidFill>
            <a:srgbClr val="FFFF00"/>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108000" tIns="108000" rIns="108000" bIns="108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latin typeface="Comic Sans MS" panose="030F0702030302020204" pitchFamily="66" charset="0"/>
              </a:rPr>
              <a:t>I</a:t>
            </a:r>
            <a:r>
              <a:rPr lang="es-ES" sz="2400" baseline="-25000">
                <a:latin typeface="Arial" panose="020B0604020202020204" pitchFamily="34" charset="0"/>
              </a:rPr>
              <a:t>2</a:t>
            </a:r>
            <a:r>
              <a:rPr lang="es-ES" sz="2400">
                <a:latin typeface="Arial" panose="020B0604020202020204" pitchFamily="34" charset="0"/>
              </a:rPr>
              <a:t> = 0</a:t>
            </a:r>
            <a:endParaRPr lang="es-ES" sz="2400">
              <a:latin typeface="Arial" panose="020B0604020202020204" pitchFamily="34" charset="0"/>
              <a:sym typeface="Symbol" panose="05050102010706020507" pitchFamily="18" charset="2"/>
            </a:endParaRPr>
          </a:p>
        </p:txBody>
      </p:sp>
      <p:grpSp>
        <p:nvGrpSpPr>
          <p:cNvPr id="3" name="Grupo 2"/>
          <p:cNvGrpSpPr/>
          <p:nvPr/>
        </p:nvGrpSpPr>
        <p:grpSpPr>
          <a:xfrm>
            <a:off x="8817487" y="4271417"/>
            <a:ext cx="1552501" cy="587441"/>
            <a:chOff x="8817487" y="4271417"/>
            <a:chExt cx="1552501" cy="587441"/>
          </a:xfrm>
        </p:grpSpPr>
        <p:sp>
          <p:nvSpPr>
            <p:cNvPr id="478348" name="Text Box 140"/>
            <p:cNvSpPr txBox="1">
              <a:spLocks noChangeArrowheads="1"/>
            </p:cNvSpPr>
            <p:nvPr/>
          </p:nvSpPr>
          <p:spPr bwMode="auto">
            <a:xfrm>
              <a:off x="9311904" y="4271417"/>
              <a:ext cx="1058084" cy="587441"/>
            </a:xfrm>
            <a:prstGeom prst="rect">
              <a:avLst/>
            </a:prstGeom>
            <a:solidFill>
              <a:srgbClr val="FFFF00"/>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108000" tIns="108000" rIns="108000" bIns="108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latin typeface="Arial" panose="020B0604020202020204" pitchFamily="34" charset="0"/>
                </a:rPr>
                <a:t>V</a:t>
              </a:r>
              <a:r>
                <a:rPr lang="es-ES" sz="2400" baseline="-25000">
                  <a:latin typeface="Arial" panose="020B0604020202020204" pitchFamily="34" charset="0"/>
                </a:rPr>
                <a:t>2</a:t>
              </a:r>
              <a:r>
                <a:rPr lang="es-ES" sz="2400">
                  <a:latin typeface="Arial" panose="020B0604020202020204" pitchFamily="34" charset="0"/>
                </a:rPr>
                <a:t> = </a:t>
              </a:r>
              <a:r>
                <a:rPr lang="es-ES" sz="2400">
                  <a:latin typeface="Arial" panose="020B0604020202020204" pitchFamily="34" charset="0"/>
                  <a:sym typeface="Symbol" panose="05050102010706020507" pitchFamily="18" charset="2"/>
                </a:rPr>
                <a:t>0</a:t>
              </a:r>
            </a:p>
          </p:txBody>
        </p:sp>
        <p:sp>
          <p:nvSpPr>
            <p:cNvPr id="122" name="AutoShape 157"/>
            <p:cNvSpPr>
              <a:spLocks noChangeArrowheads="1"/>
            </p:cNvSpPr>
            <p:nvPr/>
          </p:nvSpPr>
          <p:spPr bwMode="auto">
            <a:xfrm rot="16200000">
              <a:off x="8768274" y="4382777"/>
              <a:ext cx="474663" cy="376237"/>
            </a:xfrm>
            <a:prstGeom prst="downArrow">
              <a:avLst>
                <a:gd name="adj1" fmla="val 49833"/>
                <a:gd name="adj2" fmla="val 45847"/>
              </a:avLst>
            </a:prstGeom>
            <a:solidFill>
              <a:schemeClr val="accent1"/>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vert="eaVert"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grpSp>
      <p:sp>
        <p:nvSpPr>
          <p:cNvPr id="126" name="Text Box 120"/>
          <p:cNvSpPr txBox="1">
            <a:spLocks noChangeArrowheads="1"/>
          </p:cNvSpPr>
          <p:nvPr/>
        </p:nvSpPr>
        <p:spPr bwMode="auto">
          <a:xfrm>
            <a:off x="6162670" y="5960647"/>
            <a:ext cx="4291998" cy="905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squar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u="sng" dirty="0">
                <a:solidFill>
                  <a:srgbClr val="FF0000"/>
                </a:solidFill>
                <a:latin typeface="Arial" panose="020B0604020202020204" pitchFamily="34" charset="0"/>
              </a:rPr>
              <a:t>Lógico</a:t>
            </a:r>
            <a:r>
              <a:rPr lang="es-ES" sz="2400" dirty="0">
                <a:solidFill>
                  <a:srgbClr val="FF0000"/>
                </a:solidFill>
                <a:latin typeface="Arial" panose="020B0604020202020204" pitchFamily="34" charset="0"/>
              </a:rPr>
              <a:t>: Puede valer cualquier cosa al no entrar en juego</a:t>
            </a:r>
          </a:p>
        </p:txBody>
      </p:sp>
      <p:sp>
        <p:nvSpPr>
          <p:cNvPr id="127" name="Text Box 102">
            <a:extLst>
              <a:ext uri="{FF2B5EF4-FFF2-40B4-BE49-F238E27FC236}">
                <a16:creationId xmlns:a16="http://schemas.microsoft.com/office/drawing/2014/main" id="{A312AB3E-474E-485B-9142-D341219A99CD}"/>
              </a:ext>
            </a:extLst>
          </p:cNvPr>
          <p:cNvSpPr txBox="1">
            <a:spLocks noChangeArrowheads="1"/>
          </p:cNvSpPr>
          <p:nvPr/>
        </p:nvSpPr>
        <p:spPr bwMode="auto">
          <a:xfrm>
            <a:off x="5773739" y="495300"/>
            <a:ext cx="3125512" cy="536549"/>
          </a:xfrm>
          <a:prstGeom prst="rect">
            <a:avLst/>
          </a:prstGeom>
          <a:solidFill>
            <a:schemeClr val="bg2">
              <a:lumMod val="60000"/>
              <a:lumOff val="40000"/>
            </a:schemeClr>
          </a:solidFill>
          <a:ln>
            <a:noFill/>
          </a:ln>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r>
              <a:rPr lang="es-ES" sz="2400">
                <a:latin typeface="Arial" panose="020B0604020202020204" pitchFamily="34" charset="0"/>
              </a:rPr>
              <a:t>Interruptores Abiertos</a:t>
            </a:r>
          </a:p>
        </p:txBody>
      </p:sp>
      <p:sp>
        <p:nvSpPr>
          <p:cNvPr id="128" name="Text Box 112">
            <a:extLst>
              <a:ext uri="{FF2B5EF4-FFF2-40B4-BE49-F238E27FC236}">
                <a16:creationId xmlns:a16="http://schemas.microsoft.com/office/drawing/2014/main" id="{5E045AC2-EACE-41A0-A9F0-A1F1151DAE5F}"/>
              </a:ext>
            </a:extLst>
          </p:cNvPr>
          <p:cNvSpPr txBox="1">
            <a:spLocks noChangeArrowheads="1"/>
          </p:cNvSpPr>
          <p:nvPr/>
        </p:nvSpPr>
        <p:spPr bwMode="auto">
          <a:xfrm>
            <a:off x="7019164" y="1508139"/>
            <a:ext cx="1723847" cy="536549"/>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R</a:t>
            </a:r>
            <a:r>
              <a:rPr lang="es-ES" sz="2400" baseline="-25000">
                <a:solidFill>
                  <a:srgbClr val="000000"/>
                </a:solidFill>
                <a:latin typeface="Arial" panose="020B0604020202020204" pitchFamily="34" charset="0"/>
              </a:rPr>
              <a:t>2</a:t>
            </a:r>
            <a:r>
              <a:rPr lang="es-ES" sz="2400">
                <a:solidFill>
                  <a:srgbClr val="000000"/>
                </a:solidFill>
                <a:latin typeface="Arial" panose="020B0604020202020204" pitchFamily="34" charset="0"/>
              </a:rPr>
              <a:t> = V</a:t>
            </a:r>
            <a:r>
              <a:rPr lang="es-ES" sz="2400" baseline="-25000">
                <a:solidFill>
                  <a:srgbClr val="000000"/>
                </a:solidFill>
                <a:latin typeface="Arial" panose="020B0604020202020204" pitchFamily="34" charset="0"/>
              </a:rPr>
              <a:t>2</a:t>
            </a:r>
            <a:r>
              <a:rPr lang="es-ES" sz="2400">
                <a:solidFill>
                  <a:srgbClr val="000000"/>
                </a:solidFill>
                <a:latin typeface="Arial" panose="020B0604020202020204" pitchFamily="34" charset="0"/>
              </a:rPr>
              <a:t> / </a:t>
            </a:r>
            <a:r>
              <a:rPr lang="es-ES" sz="2400">
                <a:solidFill>
                  <a:srgbClr val="000000"/>
                </a:solidFill>
                <a:latin typeface="Comic Sans MS" panose="030F0702030302020204" pitchFamily="66" charset="0"/>
              </a:rPr>
              <a:t>I</a:t>
            </a:r>
            <a:r>
              <a:rPr lang="es-ES" sz="2400" baseline="-25000">
                <a:solidFill>
                  <a:srgbClr val="000000"/>
                </a:solidFill>
                <a:latin typeface="Arial" panose="020B0604020202020204" pitchFamily="34" charset="0"/>
              </a:rPr>
              <a:t>2</a:t>
            </a:r>
            <a:endParaRPr lang="es-ES" sz="2800">
              <a:solidFill>
                <a:srgbClr val="000000"/>
              </a:solidFill>
              <a:latin typeface="Arial" panose="020B0604020202020204" pitchFamily="34" charset="0"/>
            </a:endParaRPr>
          </a:p>
        </p:txBody>
      </p:sp>
      <p:sp>
        <p:nvSpPr>
          <p:cNvPr id="129" name="Text Box 5">
            <a:extLst>
              <a:ext uri="{FF2B5EF4-FFF2-40B4-BE49-F238E27FC236}">
                <a16:creationId xmlns:a16="http://schemas.microsoft.com/office/drawing/2014/main" id="{67232202-A6B3-4901-B8F0-54D0CFB4487A}"/>
              </a:ext>
            </a:extLst>
          </p:cNvPr>
          <p:cNvSpPr txBox="1">
            <a:spLocks noChangeArrowheads="1"/>
          </p:cNvSpPr>
          <p:nvPr/>
        </p:nvSpPr>
        <p:spPr bwMode="auto">
          <a:xfrm>
            <a:off x="5771454" y="1503754"/>
            <a:ext cx="929843" cy="551090"/>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000" tIns="72000" rIns="108000" bIns="108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b="1">
                <a:latin typeface="Arial" panose="020B0604020202020204" pitchFamily="34" charset="0"/>
              </a:rPr>
              <a:t>¿R</a:t>
            </a:r>
            <a:r>
              <a:rPr lang="es-ES" sz="2400" b="1" baseline="-25000">
                <a:latin typeface="Arial" panose="020B0604020202020204" pitchFamily="34" charset="0"/>
              </a:rPr>
              <a:t>2</a:t>
            </a:r>
            <a:r>
              <a:rPr lang="es-ES" sz="2400" b="1">
                <a:latin typeface="Arial" panose="020B0604020202020204" pitchFamily="34" charset="0"/>
              </a:rPr>
              <a:t>?</a:t>
            </a:r>
          </a:p>
        </p:txBody>
      </p:sp>
      <p:grpSp>
        <p:nvGrpSpPr>
          <p:cNvPr id="4" name="Grupo 3">
            <a:extLst>
              <a:ext uri="{FF2B5EF4-FFF2-40B4-BE49-F238E27FC236}">
                <a16:creationId xmlns:a16="http://schemas.microsoft.com/office/drawing/2014/main" id="{57E484E5-88A4-474C-8DEF-41A8E60AC53F}"/>
              </a:ext>
            </a:extLst>
          </p:cNvPr>
          <p:cNvGrpSpPr/>
          <p:nvPr/>
        </p:nvGrpSpPr>
        <p:grpSpPr>
          <a:xfrm>
            <a:off x="5389585" y="4302214"/>
            <a:ext cx="3246821" cy="507001"/>
            <a:chOff x="4443092" y="4987622"/>
            <a:chExt cx="3246821" cy="507001"/>
          </a:xfrm>
        </p:grpSpPr>
        <p:sp>
          <p:nvSpPr>
            <p:cNvPr id="7214" name="Text Box 120"/>
            <p:cNvSpPr txBox="1">
              <a:spLocks noChangeArrowheads="1"/>
            </p:cNvSpPr>
            <p:nvPr/>
          </p:nvSpPr>
          <p:spPr bwMode="auto">
            <a:xfrm>
              <a:off x="5020506" y="4987622"/>
              <a:ext cx="266940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solidFill>
                    <a:srgbClr val="FF0000"/>
                  </a:solidFill>
                  <a:latin typeface="Arial" panose="020B0604020202020204" pitchFamily="34" charset="0"/>
                </a:rPr>
                <a:t>El potencial es cte.</a:t>
              </a:r>
            </a:p>
          </p:txBody>
        </p:sp>
        <p:sp>
          <p:nvSpPr>
            <p:cNvPr id="121" name="AutoShape 157">
              <a:extLst>
                <a:ext uri="{FF2B5EF4-FFF2-40B4-BE49-F238E27FC236}">
                  <a16:creationId xmlns:a16="http://schemas.microsoft.com/office/drawing/2014/main" id="{C79ECC97-C005-4C25-B868-9369480F4C74}"/>
                </a:ext>
              </a:extLst>
            </p:cNvPr>
            <p:cNvSpPr>
              <a:spLocks noChangeArrowheads="1"/>
            </p:cNvSpPr>
            <p:nvPr/>
          </p:nvSpPr>
          <p:spPr bwMode="auto">
            <a:xfrm rot="16200000">
              <a:off x="4393879" y="5069173"/>
              <a:ext cx="474663" cy="376237"/>
            </a:xfrm>
            <a:prstGeom prst="downArrow">
              <a:avLst>
                <a:gd name="adj1" fmla="val 49833"/>
                <a:gd name="adj2" fmla="val 45847"/>
              </a:avLst>
            </a:prstGeom>
            <a:solidFill>
              <a:schemeClr val="accent1"/>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vert="eaVert"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grpSp>
      <p:sp>
        <p:nvSpPr>
          <p:cNvPr id="125" name="Text Box 112">
            <a:extLst>
              <a:ext uri="{FF2B5EF4-FFF2-40B4-BE49-F238E27FC236}">
                <a16:creationId xmlns:a16="http://schemas.microsoft.com/office/drawing/2014/main" id="{35B2D48B-ED60-4A2B-A9DA-59B0B7FC39A2}"/>
              </a:ext>
            </a:extLst>
          </p:cNvPr>
          <p:cNvSpPr txBox="1">
            <a:spLocks noChangeArrowheads="1"/>
          </p:cNvSpPr>
          <p:nvPr/>
        </p:nvSpPr>
        <p:spPr bwMode="auto">
          <a:xfrm>
            <a:off x="1505252" y="5527214"/>
            <a:ext cx="1418759" cy="587441"/>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R = V / </a:t>
            </a:r>
            <a:r>
              <a:rPr lang="es-ES" sz="2400" dirty="0">
                <a:solidFill>
                  <a:srgbClr val="000000"/>
                </a:solidFill>
                <a:latin typeface="Comic Sans MS" panose="030F0702030302020204" pitchFamily="66" charset="0"/>
              </a:rPr>
              <a:t>I</a:t>
            </a:r>
            <a:endParaRPr lang="es-ES" sz="2800" dirty="0">
              <a:solidFill>
                <a:srgbClr val="000000"/>
              </a:solidFill>
              <a:latin typeface="Arial" panose="020B0604020202020204" pitchFamily="34" charset="0"/>
            </a:endParaRPr>
          </a:p>
        </p:txBody>
      </p:sp>
      <p:sp>
        <p:nvSpPr>
          <p:cNvPr id="130" name="Text Box 112">
            <a:extLst>
              <a:ext uri="{FF2B5EF4-FFF2-40B4-BE49-F238E27FC236}">
                <a16:creationId xmlns:a16="http://schemas.microsoft.com/office/drawing/2014/main" id="{65CEC00D-80FD-41DC-974C-43532647CD0D}"/>
              </a:ext>
            </a:extLst>
          </p:cNvPr>
          <p:cNvSpPr txBox="1">
            <a:spLocks noChangeArrowheads="1"/>
          </p:cNvSpPr>
          <p:nvPr/>
        </p:nvSpPr>
        <p:spPr bwMode="auto">
          <a:xfrm>
            <a:off x="1496270" y="4866344"/>
            <a:ext cx="1425171" cy="587441"/>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V = R </a:t>
            </a:r>
            <a:r>
              <a:rPr lang="es-ES" sz="2400">
                <a:solidFill>
                  <a:srgbClr val="000000"/>
                </a:solidFill>
                <a:latin typeface="Comic Sans MS" panose="030F0702030302020204" pitchFamily="66" charset="0"/>
              </a:rPr>
              <a:t>I</a:t>
            </a:r>
            <a:endParaRPr lang="es-ES" sz="2800">
              <a:solidFill>
                <a:srgbClr val="000000"/>
              </a:solidFill>
              <a:latin typeface="Arial" panose="020B0604020202020204" pitchFamily="34" charset="0"/>
            </a:endParaRPr>
          </a:p>
        </p:txBody>
      </p:sp>
      <p:sp>
        <p:nvSpPr>
          <p:cNvPr id="131" name="Text Box 112">
            <a:extLst>
              <a:ext uri="{FF2B5EF4-FFF2-40B4-BE49-F238E27FC236}">
                <a16:creationId xmlns:a16="http://schemas.microsoft.com/office/drawing/2014/main" id="{868E8D03-855F-4D43-8772-AD7C69659968}"/>
              </a:ext>
            </a:extLst>
          </p:cNvPr>
          <p:cNvSpPr txBox="1">
            <a:spLocks noChangeArrowheads="1"/>
          </p:cNvSpPr>
          <p:nvPr/>
        </p:nvSpPr>
        <p:spPr bwMode="auto">
          <a:xfrm>
            <a:off x="1496271" y="6193486"/>
            <a:ext cx="1425171" cy="587441"/>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None/>
            </a:pPr>
            <a:r>
              <a:rPr lang="es-ES" sz="2400">
                <a:solidFill>
                  <a:srgbClr val="000000"/>
                </a:solidFill>
                <a:latin typeface="Comic Sans MS" panose="030F0702030302020204" pitchFamily="66" charset="0"/>
              </a:rPr>
              <a:t>I </a:t>
            </a:r>
            <a:r>
              <a:rPr lang="es-ES" sz="2400">
                <a:solidFill>
                  <a:srgbClr val="000000"/>
                </a:solidFill>
                <a:latin typeface="Arial" panose="020B0604020202020204" pitchFamily="34" charset="0"/>
              </a:rPr>
              <a:t>= V / R</a:t>
            </a:r>
            <a:endParaRPr lang="es-ES" sz="2800">
              <a:solidFill>
                <a:srgbClr val="000000"/>
              </a:solidFill>
              <a:latin typeface="Arial" panose="020B0604020202020204" pitchFamily="34" charset="0"/>
            </a:endParaRPr>
          </a:p>
        </p:txBody>
      </p:sp>
      <p:sp>
        <p:nvSpPr>
          <p:cNvPr id="123" name="Text Box 120">
            <a:extLst>
              <a:ext uri="{FF2B5EF4-FFF2-40B4-BE49-F238E27FC236}">
                <a16:creationId xmlns:a16="http://schemas.microsoft.com/office/drawing/2014/main" id="{F072571F-431C-477E-A170-8C3C434769E9}"/>
              </a:ext>
            </a:extLst>
          </p:cNvPr>
          <p:cNvSpPr txBox="1">
            <a:spLocks noChangeArrowheads="1"/>
          </p:cNvSpPr>
          <p:nvPr/>
        </p:nvSpPr>
        <p:spPr bwMode="auto">
          <a:xfrm>
            <a:off x="4153748" y="4858065"/>
            <a:ext cx="944271"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solidFill>
                  <a:srgbClr val="FF0000"/>
                </a:solidFill>
                <a:latin typeface="Arial" panose="020B0604020202020204" pitchFamily="34" charset="0"/>
              </a:rPr>
              <a:t>(</a:t>
            </a:r>
            <a:r>
              <a:rPr lang="es-ES" sz="2400" dirty="0" err="1">
                <a:solidFill>
                  <a:srgbClr val="FF0000"/>
                </a:solidFill>
                <a:latin typeface="Arial" panose="020B0604020202020204" pitchFamily="34" charset="0"/>
              </a:rPr>
              <a:t>ddp</a:t>
            </a:r>
            <a:r>
              <a:rPr lang="es-ES" sz="2400" dirty="0">
                <a:solidFill>
                  <a:srgbClr val="FF0000"/>
                </a:solidFill>
                <a:latin typeface="Arial" panose="020B0604020202020204" pitchFamily="34" charset="0"/>
              </a:rPr>
              <a:t>)</a:t>
            </a:r>
          </a:p>
        </p:txBody>
      </p:sp>
    </p:spTree>
    <p:extLst>
      <p:ext uri="{BB962C8B-B14F-4D97-AF65-F5344CB8AC3E}">
        <p14:creationId xmlns:p14="http://schemas.microsoft.com/office/powerpoint/2010/main" val="30325353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6306"/>
                                        </p:tgtEl>
                                        <p:attrNameLst>
                                          <p:attrName>style.visibility</p:attrName>
                                        </p:attrNameLst>
                                      </p:cBhvr>
                                      <p:to>
                                        <p:strVal val="visible"/>
                                      </p:to>
                                    </p:set>
                                    <p:animEffect transition="in" filter="wipe(left)">
                                      <p:cBhvr>
                                        <p:cTn id="7" dur="500"/>
                                        <p:tgtEl>
                                          <p:spTgt spid="47630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3685"/>
                                        </p:tgtEl>
                                        <p:attrNameLst>
                                          <p:attrName>style.visibility</p:attrName>
                                        </p:attrNameLst>
                                      </p:cBhvr>
                                      <p:to>
                                        <p:strVal val="visible"/>
                                      </p:to>
                                    </p:set>
                                    <p:animEffect transition="in" filter="dissolve">
                                      <p:cBhvr>
                                        <p:cTn id="11" dur="500"/>
                                        <p:tgtEl>
                                          <p:spTgt spid="2368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201"/>
                                        </p:tgtEl>
                                        <p:attrNameLst>
                                          <p:attrName>style.visibility</p:attrName>
                                        </p:attrNameLst>
                                      </p:cBhvr>
                                      <p:to>
                                        <p:strVal val="visible"/>
                                      </p:to>
                                    </p:set>
                                    <p:animEffect transition="in" filter="wipe(left)">
                                      <p:cBhvr>
                                        <p:cTn id="21" dur="500"/>
                                        <p:tgtEl>
                                          <p:spTgt spid="7201"/>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par>
                          <p:cTn id="26" fill="hold">
                            <p:stCondLst>
                              <p:cond delay="1000"/>
                            </p:stCondLst>
                            <p:childTnLst>
                              <p:par>
                                <p:cTn id="27" presetID="12" presetClass="entr" presetSubtype="4" fill="hold" grpId="0" nodeType="afterEffect">
                                  <p:stCondLst>
                                    <p:cond delay="0"/>
                                  </p:stCondLst>
                                  <p:childTnLst>
                                    <p:set>
                                      <p:cBhvr>
                                        <p:cTn id="28" dur="1" fill="hold">
                                          <p:stCondLst>
                                            <p:cond delay="0"/>
                                          </p:stCondLst>
                                        </p:cTn>
                                        <p:tgtEl>
                                          <p:spTgt spid="123"/>
                                        </p:tgtEl>
                                        <p:attrNameLst>
                                          <p:attrName>style.visibility</p:attrName>
                                        </p:attrNameLst>
                                      </p:cBhvr>
                                      <p:to>
                                        <p:strVal val="visible"/>
                                      </p:to>
                                    </p:set>
                                    <p:anim calcmode="lin" valueType="num">
                                      <p:cBhvr additive="base">
                                        <p:cTn id="29" dur="500"/>
                                        <p:tgtEl>
                                          <p:spTgt spid="123"/>
                                        </p:tgtEl>
                                        <p:attrNameLst>
                                          <p:attrName>ppt_y</p:attrName>
                                        </p:attrNameLst>
                                      </p:cBhvr>
                                      <p:tavLst>
                                        <p:tav tm="0">
                                          <p:val>
                                            <p:strVal val="#ppt_y+#ppt_h*1.125000"/>
                                          </p:val>
                                        </p:tav>
                                        <p:tav tm="100000">
                                          <p:val>
                                            <p:strVal val="#ppt_y"/>
                                          </p:val>
                                        </p:tav>
                                      </p:tavLst>
                                    </p:anim>
                                    <p:animEffect transition="in" filter="wipe(up)">
                                      <p:cBhvr>
                                        <p:cTn id="30" dur="500"/>
                                        <p:tgtEl>
                                          <p:spTgt spid="12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up)">
                                      <p:cBhvr>
                                        <p:cTn id="35" dur="500"/>
                                        <p:tgtEl>
                                          <p:spTgt spid="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left)">
                                      <p:cBhvr>
                                        <p:cTn id="40" dur="500"/>
                                        <p:tgtEl>
                                          <p:spTgt spid="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478334"/>
                                        </p:tgtEl>
                                        <p:attrNameLst>
                                          <p:attrName>style.visibility</p:attrName>
                                        </p:attrNameLst>
                                      </p:cBhvr>
                                      <p:to>
                                        <p:strVal val="visible"/>
                                      </p:to>
                                    </p:set>
                                    <p:animEffect transition="in" filter="wipe(up)">
                                      <p:cBhvr>
                                        <p:cTn id="45" dur="500"/>
                                        <p:tgtEl>
                                          <p:spTgt spid="47833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26"/>
                                        </p:tgtEl>
                                        <p:attrNameLst>
                                          <p:attrName>style.visibility</p:attrName>
                                        </p:attrNameLst>
                                      </p:cBhvr>
                                      <p:to>
                                        <p:strVal val="visible"/>
                                      </p:to>
                                    </p:set>
                                    <p:animEffect transition="in" filter="wipe(up)">
                                      <p:cBhvr>
                                        <p:cTn id="50"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1" grpId="0" animBg="1"/>
      <p:bldP spid="476306" grpId="0"/>
      <p:bldP spid="478334" grpId="0" animBg="1"/>
      <p:bldP spid="126" grpId="0"/>
      <p:bldP spid="1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685" name="Group 133"/>
          <p:cNvGrpSpPr>
            <a:grpSpLocks/>
          </p:cNvGrpSpPr>
          <p:nvPr/>
        </p:nvGrpSpPr>
        <p:grpSpPr bwMode="auto">
          <a:xfrm>
            <a:off x="1577975" y="879475"/>
            <a:ext cx="3333750" cy="1736725"/>
            <a:chOff x="994" y="2332"/>
            <a:chExt cx="2100" cy="1094"/>
          </a:xfrm>
          <a:solidFill>
            <a:srgbClr val="CCFFCC"/>
          </a:solidFill>
        </p:grpSpPr>
        <p:sp>
          <p:nvSpPr>
            <p:cNvPr id="7215" name="Freeform 105"/>
            <p:cNvSpPr>
              <a:spLocks/>
            </p:cNvSpPr>
            <p:nvPr/>
          </p:nvSpPr>
          <p:spPr bwMode="auto">
            <a:xfrm>
              <a:off x="994" y="2507"/>
              <a:ext cx="1663" cy="598"/>
            </a:xfrm>
            <a:custGeom>
              <a:avLst/>
              <a:gdLst>
                <a:gd name="T0" fmla="*/ 173038 w 1663"/>
                <a:gd name="T1" fmla="*/ 266700 h 598"/>
                <a:gd name="T2" fmla="*/ 0 w 1663"/>
                <a:gd name="T3" fmla="*/ 660400 h 598"/>
                <a:gd name="T4" fmla="*/ 207963 w 1663"/>
                <a:gd name="T5" fmla="*/ 949325 h 598"/>
                <a:gd name="T6" fmla="*/ 2640013 w 1663"/>
                <a:gd name="T7" fmla="*/ 938213 h 598"/>
                <a:gd name="T8" fmla="*/ 2640013 w 1663"/>
                <a:gd name="T9" fmla="*/ 0 h 598"/>
                <a:gd name="T10" fmla="*/ 2141538 w 1663"/>
                <a:gd name="T11" fmla="*/ 277812 h 598"/>
                <a:gd name="T12" fmla="*/ 752475 w 1663"/>
                <a:gd name="T13" fmla="*/ 150812 h 598"/>
                <a:gd name="T14" fmla="*/ 173038 w 1663"/>
                <a:gd name="T15" fmla="*/ 266700 h 598"/>
                <a:gd name="T16" fmla="*/ 0 60000 65536"/>
                <a:gd name="T17" fmla="*/ 0 60000 65536"/>
                <a:gd name="T18" fmla="*/ 0 60000 65536"/>
                <a:gd name="T19" fmla="*/ 0 60000 65536"/>
                <a:gd name="T20" fmla="*/ 0 60000 65536"/>
                <a:gd name="T21" fmla="*/ 0 60000 65536"/>
                <a:gd name="T22" fmla="*/ 0 60000 65536"/>
                <a:gd name="T23" fmla="*/ 0 60000 65536"/>
                <a:gd name="T24" fmla="*/ 0 w 1663"/>
                <a:gd name="T25" fmla="*/ 0 h 598"/>
                <a:gd name="T26" fmla="*/ 1663 w 1663"/>
                <a:gd name="T27" fmla="*/ 598 h 5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63" h="598">
                  <a:moveTo>
                    <a:pt x="109" y="168"/>
                  </a:moveTo>
                  <a:lnTo>
                    <a:pt x="0" y="416"/>
                  </a:lnTo>
                  <a:lnTo>
                    <a:pt x="131" y="598"/>
                  </a:lnTo>
                  <a:lnTo>
                    <a:pt x="1663" y="591"/>
                  </a:lnTo>
                  <a:lnTo>
                    <a:pt x="1663" y="0"/>
                  </a:lnTo>
                  <a:lnTo>
                    <a:pt x="1349" y="175"/>
                  </a:lnTo>
                  <a:lnTo>
                    <a:pt x="474" y="95"/>
                  </a:lnTo>
                  <a:lnTo>
                    <a:pt x="109" y="168"/>
                  </a:lnTo>
                  <a:close/>
                </a:path>
              </a:pathLst>
            </a:custGeom>
            <a:grpFill/>
            <a:ln w="38100">
              <a:solidFill>
                <a:srgbClr val="FF0000"/>
              </a:solidFill>
              <a:prstDash val="dash"/>
              <a:round/>
              <a:headEnd/>
              <a:tailEnd type="none" w="lg" len="lg"/>
            </a:ln>
          </p:spPr>
          <p:txBody>
            <a:bodyPr wrap="none" lIns="90000" tIns="82800" rIns="90000" bIns="82800">
              <a:spAutoFit/>
            </a:bodyPr>
            <a:lstStyle/>
            <a:p>
              <a:endParaRPr lang="es-ES"/>
            </a:p>
          </p:txBody>
        </p:sp>
        <p:sp>
          <p:nvSpPr>
            <p:cNvPr id="7216" name="Freeform 106"/>
            <p:cNvSpPr>
              <a:spLocks/>
            </p:cNvSpPr>
            <p:nvPr/>
          </p:nvSpPr>
          <p:spPr bwMode="auto">
            <a:xfrm>
              <a:off x="2729" y="2332"/>
              <a:ext cx="226" cy="533"/>
            </a:xfrm>
            <a:custGeom>
              <a:avLst/>
              <a:gdLst>
                <a:gd name="T0" fmla="*/ 174625 w 226"/>
                <a:gd name="T1" fmla="*/ 0 h 533"/>
                <a:gd name="T2" fmla="*/ 358775 w 226"/>
                <a:gd name="T3" fmla="*/ 196850 h 533"/>
                <a:gd name="T4" fmla="*/ 358775 w 226"/>
                <a:gd name="T5" fmla="*/ 717550 h 533"/>
                <a:gd name="T6" fmla="*/ 185737 w 226"/>
                <a:gd name="T7" fmla="*/ 846138 h 533"/>
                <a:gd name="T8" fmla="*/ 0 w 226"/>
                <a:gd name="T9" fmla="*/ 695325 h 533"/>
                <a:gd name="T10" fmla="*/ 0 w 226"/>
                <a:gd name="T11" fmla="*/ 174625 h 533"/>
                <a:gd name="T12" fmla="*/ 174625 w 226"/>
                <a:gd name="T13" fmla="*/ 0 h 533"/>
                <a:gd name="T14" fmla="*/ 0 60000 65536"/>
                <a:gd name="T15" fmla="*/ 0 60000 65536"/>
                <a:gd name="T16" fmla="*/ 0 60000 65536"/>
                <a:gd name="T17" fmla="*/ 0 60000 65536"/>
                <a:gd name="T18" fmla="*/ 0 60000 65536"/>
                <a:gd name="T19" fmla="*/ 0 60000 65536"/>
                <a:gd name="T20" fmla="*/ 0 60000 65536"/>
                <a:gd name="T21" fmla="*/ 0 w 226"/>
                <a:gd name="T22" fmla="*/ 0 h 533"/>
                <a:gd name="T23" fmla="*/ 226 w 226"/>
                <a:gd name="T24" fmla="*/ 533 h 5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 h="533">
                  <a:moveTo>
                    <a:pt x="110" y="0"/>
                  </a:moveTo>
                  <a:lnTo>
                    <a:pt x="226" y="124"/>
                  </a:lnTo>
                  <a:lnTo>
                    <a:pt x="226" y="452"/>
                  </a:lnTo>
                  <a:lnTo>
                    <a:pt x="117" y="533"/>
                  </a:lnTo>
                  <a:lnTo>
                    <a:pt x="0" y="438"/>
                  </a:lnTo>
                  <a:lnTo>
                    <a:pt x="0" y="110"/>
                  </a:lnTo>
                  <a:lnTo>
                    <a:pt x="110" y="0"/>
                  </a:lnTo>
                  <a:close/>
                </a:path>
              </a:pathLst>
            </a:custGeom>
            <a:grpFill/>
            <a:ln w="38100">
              <a:solidFill>
                <a:srgbClr val="FF0000"/>
              </a:solidFill>
              <a:prstDash val="dash"/>
              <a:round/>
              <a:headEnd/>
              <a:tailEnd type="none" w="lg" len="lg"/>
            </a:ln>
          </p:spPr>
          <p:txBody>
            <a:bodyPr wrap="none" lIns="90000" tIns="82800" rIns="90000" bIns="82800">
              <a:spAutoFit/>
            </a:bodyPr>
            <a:lstStyle/>
            <a:p>
              <a:endParaRPr lang="es-ES"/>
            </a:p>
          </p:txBody>
        </p:sp>
        <p:sp>
          <p:nvSpPr>
            <p:cNvPr id="7217" name="Freeform 107"/>
            <p:cNvSpPr>
              <a:spLocks/>
            </p:cNvSpPr>
            <p:nvPr/>
          </p:nvSpPr>
          <p:spPr bwMode="auto">
            <a:xfrm>
              <a:off x="2343" y="2340"/>
              <a:ext cx="190" cy="291"/>
            </a:xfrm>
            <a:custGeom>
              <a:avLst/>
              <a:gdLst>
                <a:gd name="T0" fmla="*/ 150813 w 190"/>
                <a:gd name="T1" fmla="*/ 0 h 291"/>
                <a:gd name="T2" fmla="*/ 0 w 190"/>
                <a:gd name="T3" fmla="*/ 127000 h 291"/>
                <a:gd name="T4" fmla="*/ 0 w 190"/>
                <a:gd name="T5" fmla="*/ 461963 h 291"/>
                <a:gd name="T6" fmla="*/ 301625 w 190"/>
                <a:gd name="T7" fmla="*/ 393700 h 291"/>
                <a:gd name="T8" fmla="*/ 301625 w 190"/>
                <a:gd name="T9" fmla="*/ 149225 h 291"/>
                <a:gd name="T10" fmla="*/ 150813 w 190"/>
                <a:gd name="T11" fmla="*/ 0 h 291"/>
                <a:gd name="T12" fmla="*/ 0 60000 65536"/>
                <a:gd name="T13" fmla="*/ 0 60000 65536"/>
                <a:gd name="T14" fmla="*/ 0 60000 65536"/>
                <a:gd name="T15" fmla="*/ 0 60000 65536"/>
                <a:gd name="T16" fmla="*/ 0 60000 65536"/>
                <a:gd name="T17" fmla="*/ 0 60000 65536"/>
                <a:gd name="T18" fmla="*/ 0 w 190"/>
                <a:gd name="T19" fmla="*/ 0 h 291"/>
                <a:gd name="T20" fmla="*/ 190 w 190"/>
                <a:gd name="T21" fmla="*/ 291 h 291"/>
              </a:gdLst>
              <a:ahLst/>
              <a:cxnLst>
                <a:cxn ang="T12">
                  <a:pos x="T0" y="T1"/>
                </a:cxn>
                <a:cxn ang="T13">
                  <a:pos x="T2" y="T3"/>
                </a:cxn>
                <a:cxn ang="T14">
                  <a:pos x="T4" y="T5"/>
                </a:cxn>
                <a:cxn ang="T15">
                  <a:pos x="T6" y="T7"/>
                </a:cxn>
                <a:cxn ang="T16">
                  <a:pos x="T8" y="T9"/>
                </a:cxn>
                <a:cxn ang="T17">
                  <a:pos x="T10" y="T11"/>
                </a:cxn>
              </a:cxnLst>
              <a:rect l="T18" t="T19" r="T20" b="T21"/>
              <a:pathLst>
                <a:path w="190" h="291">
                  <a:moveTo>
                    <a:pt x="95" y="0"/>
                  </a:moveTo>
                  <a:lnTo>
                    <a:pt x="0" y="80"/>
                  </a:lnTo>
                  <a:lnTo>
                    <a:pt x="0" y="291"/>
                  </a:lnTo>
                  <a:lnTo>
                    <a:pt x="190" y="248"/>
                  </a:lnTo>
                  <a:lnTo>
                    <a:pt x="190" y="94"/>
                  </a:lnTo>
                  <a:lnTo>
                    <a:pt x="95" y="0"/>
                  </a:lnTo>
                  <a:close/>
                </a:path>
              </a:pathLst>
            </a:custGeom>
            <a:grpFill/>
            <a:ln w="38100">
              <a:solidFill>
                <a:srgbClr val="FF0000"/>
              </a:solidFill>
              <a:prstDash val="dash"/>
              <a:round/>
              <a:headEnd/>
              <a:tailEnd type="none" w="lg" len="lg"/>
            </a:ln>
          </p:spPr>
          <p:txBody>
            <a:bodyPr wrap="none" lIns="90000" tIns="82800" rIns="90000" bIns="82800">
              <a:spAutoFit/>
            </a:bodyPr>
            <a:lstStyle/>
            <a:p>
              <a:endParaRPr lang="es-ES"/>
            </a:p>
          </p:txBody>
        </p:sp>
        <p:sp>
          <p:nvSpPr>
            <p:cNvPr id="7218" name="Freeform 108"/>
            <p:cNvSpPr>
              <a:spLocks/>
            </p:cNvSpPr>
            <p:nvPr/>
          </p:nvSpPr>
          <p:spPr bwMode="auto">
            <a:xfrm>
              <a:off x="2766" y="2763"/>
              <a:ext cx="328" cy="663"/>
            </a:xfrm>
            <a:custGeom>
              <a:avLst/>
              <a:gdLst>
                <a:gd name="T0" fmla="*/ 150812 w 328"/>
                <a:gd name="T1" fmla="*/ 1052512 h 663"/>
                <a:gd name="T2" fmla="*/ 0 w 328"/>
                <a:gd name="T3" fmla="*/ 879475 h 663"/>
                <a:gd name="T4" fmla="*/ 0 w 328"/>
                <a:gd name="T5" fmla="*/ 242887 h 663"/>
                <a:gd name="T6" fmla="*/ 115888 w 328"/>
                <a:gd name="T7" fmla="*/ 254000 h 663"/>
                <a:gd name="T8" fmla="*/ 404812 w 328"/>
                <a:gd name="T9" fmla="*/ 0 h 663"/>
                <a:gd name="T10" fmla="*/ 520700 w 328"/>
                <a:gd name="T11" fmla="*/ 149225 h 663"/>
                <a:gd name="T12" fmla="*/ 277812 w 328"/>
                <a:gd name="T13" fmla="*/ 427037 h 663"/>
                <a:gd name="T14" fmla="*/ 277812 w 328"/>
                <a:gd name="T15" fmla="*/ 960437 h 663"/>
                <a:gd name="T16" fmla="*/ 150812 w 328"/>
                <a:gd name="T17" fmla="*/ 1052512 h 6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8"/>
                <a:gd name="T28" fmla="*/ 0 h 663"/>
                <a:gd name="T29" fmla="*/ 328 w 328"/>
                <a:gd name="T30" fmla="*/ 663 h 66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8" h="663">
                  <a:moveTo>
                    <a:pt x="95" y="663"/>
                  </a:moveTo>
                  <a:lnTo>
                    <a:pt x="0" y="554"/>
                  </a:lnTo>
                  <a:lnTo>
                    <a:pt x="0" y="153"/>
                  </a:lnTo>
                  <a:lnTo>
                    <a:pt x="73" y="160"/>
                  </a:lnTo>
                  <a:lnTo>
                    <a:pt x="255" y="0"/>
                  </a:lnTo>
                  <a:lnTo>
                    <a:pt x="328" y="94"/>
                  </a:lnTo>
                  <a:lnTo>
                    <a:pt x="175" y="269"/>
                  </a:lnTo>
                  <a:lnTo>
                    <a:pt x="175" y="605"/>
                  </a:lnTo>
                  <a:lnTo>
                    <a:pt x="95" y="663"/>
                  </a:lnTo>
                  <a:close/>
                </a:path>
              </a:pathLst>
            </a:custGeom>
            <a:grpFill/>
            <a:ln w="38100">
              <a:solidFill>
                <a:srgbClr val="FF0000"/>
              </a:solidFill>
              <a:prstDash val="dash"/>
              <a:round/>
              <a:headEnd/>
              <a:tailEnd type="none" w="lg" len="lg"/>
            </a:ln>
          </p:spPr>
          <p:txBody>
            <a:bodyPr wrap="none" lIns="90000" tIns="82800" rIns="90000" bIns="82800">
              <a:spAutoFit/>
            </a:bodyPr>
            <a:lstStyle/>
            <a:p>
              <a:endParaRPr lang="es-ES"/>
            </a:p>
          </p:txBody>
        </p:sp>
      </p:grpSp>
      <p:grpSp>
        <p:nvGrpSpPr>
          <p:cNvPr id="7171" name="Group 10"/>
          <p:cNvGrpSpPr>
            <a:grpSpLocks/>
          </p:cNvGrpSpPr>
          <p:nvPr/>
        </p:nvGrpSpPr>
        <p:grpSpPr bwMode="auto">
          <a:xfrm>
            <a:off x="1503364" y="347663"/>
            <a:ext cx="3821113" cy="2854325"/>
            <a:chOff x="2415" y="2535"/>
            <a:chExt cx="2407" cy="1798"/>
          </a:xfrm>
        </p:grpSpPr>
        <p:grpSp>
          <p:nvGrpSpPr>
            <p:cNvPr id="7219" name="Group 11"/>
            <p:cNvGrpSpPr>
              <a:grpSpLocks/>
            </p:cNvGrpSpPr>
            <p:nvPr/>
          </p:nvGrpSpPr>
          <p:grpSpPr bwMode="auto">
            <a:xfrm>
              <a:off x="2439" y="2724"/>
              <a:ext cx="2383" cy="1354"/>
              <a:chOff x="2439" y="2724"/>
              <a:chExt cx="2383" cy="1354"/>
            </a:xfrm>
          </p:grpSpPr>
          <p:sp>
            <p:nvSpPr>
              <p:cNvPr id="7232" name="Line 12"/>
              <p:cNvSpPr>
                <a:spLocks noChangeShapeType="1"/>
              </p:cNvSpPr>
              <p:nvPr/>
            </p:nvSpPr>
            <p:spPr bwMode="auto">
              <a:xfrm flipV="1">
                <a:off x="4322" y="3344"/>
                <a:ext cx="143" cy="145"/>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es-ES"/>
              </a:p>
            </p:txBody>
          </p:sp>
          <p:grpSp>
            <p:nvGrpSpPr>
              <p:cNvPr id="7233" name="Group 13"/>
              <p:cNvGrpSpPr>
                <a:grpSpLocks/>
              </p:cNvGrpSpPr>
              <p:nvPr/>
            </p:nvGrpSpPr>
            <p:grpSpPr bwMode="auto">
              <a:xfrm>
                <a:off x="3898" y="3807"/>
                <a:ext cx="46" cy="269"/>
                <a:chOff x="5153" y="6274"/>
                <a:chExt cx="63" cy="360"/>
              </a:xfrm>
            </p:grpSpPr>
            <p:sp>
              <p:nvSpPr>
                <p:cNvPr id="7305" name="Line 14"/>
                <p:cNvSpPr>
                  <a:spLocks noChangeShapeType="1"/>
                </p:cNvSpPr>
                <p:nvPr/>
              </p:nvSpPr>
              <p:spPr bwMode="auto">
                <a:xfrm>
                  <a:off x="5216" y="6357"/>
                  <a:ext cx="0" cy="19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306" name="Line 15"/>
                <p:cNvSpPr>
                  <a:spLocks noChangeShapeType="1"/>
                </p:cNvSpPr>
                <p:nvPr/>
              </p:nvSpPr>
              <p:spPr bwMode="auto">
                <a:xfrm>
                  <a:off x="5153" y="6274"/>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7234" name="Line 16"/>
              <p:cNvSpPr>
                <a:spLocks noChangeShapeType="1"/>
              </p:cNvSpPr>
              <p:nvPr/>
            </p:nvSpPr>
            <p:spPr bwMode="auto">
              <a:xfrm>
                <a:off x="3238" y="2854"/>
                <a:ext cx="1447"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35" name="Line 17"/>
              <p:cNvSpPr>
                <a:spLocks noChangeShapeType="1"/>
              </p:cNvSpPr>
              <p:nvPr/>
            </p:nvSpPr>
            <p:spPr bwMode="auto">
              <a:xfrm rot="10800000">
                <a:off x="3238" y="3438"/>
                <a:ext cx="657"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36" name="Line 18"/>
              <p:cNvSpPr>
                <a:spLocks noChangeShapeType="1"/>
              </p:cNvSpPr>
              <p:nvPr/>
            </p:nvSpPr>
            <p:spPr bwMode="auto">
              <a:xfrm>
                <a:off x="2446" y="2861"/>
                <a:ext cx="0" cy="1077"/>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37" name="Line 19"/>
              <p:cNvSpPr>
                <a:spLocks noChangeShapeType="1"/>
              </p:cNvSpPr>
              <p:nvPr/>
            </p:nvSpPr>
            <p:spPr bwMode="auto">
              <a:xfrm>
                <a:off x="3898" y="2854"/>
                <a:ext cx="0" cy="17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38" name="Line 20"/>
              <p:cNvSpPr>
                <a:spLocks noChangeShapeType="1"/>
              </p:cNvSpPr>
              <p:nvPr/>
            </p:nvSpPr>
            <p:spPr bwMode="auto">
              <a:xfrm>
                <a:off x="3891" y="3257"/>
                <a:ext cx="0" cy="17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39" name="Line 21"/>
              <p:cNvSpPr>
                <a:spLocks noChangeShapeType="1"/>
              </p:cNvSpPr>
              <p:nvPr/>
            </p:nvSpPr>
            <p:spPr bwMode="auto">
              <a:xfrm flipH="1">
                <a:off x="2446" y="2854"/>
                <a:ext cx="536"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40" name="Line 22"/>
              <p:cNvSpPr>
                <a:spLocks noChangeShapeType="1"/>
              </p:cNvSpPr>
              <p:nvPr/>
            </p:nvSpPr>
            <p:spPr bwMode="auto">
              <a:xfrm flipH="1">
                <a:off x="2439" y="3445"/>
                <a:ext cx="536"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41" name="Line 23"/>
              <p:cNvSpPr>
                <a:spLocks noChangeShapeType="1"/>
              </p:cNvSpPr>
              <p:nvPr/>
            </p:nvSpPr>
            <p:spPr bwMode="auto">
              <a:xfrm flipH="1">
                <a:off x="2446" y="3955"/>
                <a:ext cx="536"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42" name="Line 24"/>
              <p:cNvSpPr>
                <a:spLocks noChangeShapeType="1"/>
              </p:cNvSpPr>
              <p:nvPr/>
            </p:nvSpPr>
            <p:spPr bwMode="auto">
              <a:xfrm flipH="1">
                <a:off x="3238" y="3955"/>
                <a:ext cx="661"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43" name="Line 25"/>
              <p:cNvSpPr>
                <a:spLocks noChangeShapeType="1"/>
              </p:cNvSpPr>
              <p:nvPr/>
            </p:nvSpPr>
            <p:spPr bwMode="auto">
              <a:xfrm flipH="1">
                <a:off x="3946" y="3955"/>
                <a:ext cx="744"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44" name="Oval 26"/>
              <p:cNvSpPr>
                <a:spLocks noChangeArrowheads="1"/>
              </p:cNvSpPr>
              <p:nvPr/>
            </p:nvSpPr>
            <p:spPr bwMode="auto">
              <a:xfrm>
                <a:off x="4287" y="3254"/>
                <a:ext cx="50" cy="51"/>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7245" name="Oval 27"/>
              <p:cNvSpPr>
                <a:spLocks noChangeArrowheads="1"/>
              </p:cNvSpPr>
              <p:nvPr/>
            </p:nvSpPr>
            <p:spPr bwMode="auto">
              <a:xfrm>
                <a:off x="3869" y="3257"/>
                <a:ext cx="50" cy="51"/>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7246" name="Oval 28"/>
              <p:cNvSpPr>
                <a:spLocks noChangeArrowheads="1"/>
              </p:cNvSpPr>
              <p:nvPr/>
            </p:nvSpPr>
            <p:spPr bwMode="auto">
              <a:xfrm>
                <a:off x="3869" y="3028"/>
                <a:ext cx="50" cy="51"/>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7247" name="Oval 29"/>
              <p:cNvSpPr>
                <a:spLocks noChangeArrowheads="1"/>
              </p:cNvSpPr>
              <p:nvPr/>
            </p:nvSpPr>
            <p:spPr bwMode="auto">
              <a:xfrm>
                <a:off x="4287" y="3483"/>
                <a:ext cx="50" cy="51"/>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grpSp>
            <p:nvGrpSpPr>
              <p:cNvPr id="7248" name="Group 30"/>
              <p:cNvGrpSpPr>
                <a:grpSpLocks/>
              </p:cNvGrpSpPr>
              <p:nvPr/>
            </p:nvGrpSpPr>
            <p:grpSpPr bwMode="auto">
              <a:xfrm>
                <a:off x="2974" y="2724"/>
                <a:ext cx="264" cy="269"/>
                <a:chOff x="2214" y="9158"/>
                <a:chExt cx="1080" cy="360"/>
              </a:xfrm>
            </p:grpSpPr>
            <p:grpSp>
              <p:nvGrpSpPr>
                <p:cNvPr id="7293" name="Group 31"/>
                <p:cNvGrpSpPr>
                  <a:grpSpLocks/>
                </p:cNvGrpSpPr>
                <p:nvPr/>
              </p:nvGrpSpPr>
              <p:grpSpPr bwMode="auto">
                <a:xfrm>
                  <a:off x="2574" y="9158"/>
                  <a:ext cx="360" cy="360"/>
                  <a:chOff x="2214" y="9158"/>
                  <a:chExt cx="360" cy="360"/>
                </a:xfrm>
              </p:grpSpPr>
              <p:sp>
                <p:nvSpPr>
                  <p:cNvPr id="7302" name="Line 32"/>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303" name="Line 33"/>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304" name="Line 34"/>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7294" name="Group 35"/>
                <p:cNvGrpSpPr>
                  <a:grpSpLocks/>
                </p:cNvGrpSpPr>
                <p:nvPr/>
              </p:nvGrpSpPr>
              <p:grpSpPr bwMode="auto">
                <a:xfrm>
                  <a:off x="2934" y="9158"/>
                  <a:ext cx="360" cy="360"/>
                  <a:chOff x="2214" y="9158"/>
                  <a:chExt cx="360" cy="360"/>
                </a:xfrm>
              </p:grpSpPr>
              <p:sp>
                <p:nvSpPr>
                  <p:cNvPr id="7299" name="Line 36"/>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300" name="Line 37"/>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301" name="Line 38"/>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7295" name="Group 39"/>
                <p:cNvGrpSpPr>
                  <a:grpSpLocks/>
                </p:cNvGrpSpPr>
                <p:nvPr/>
              </p:nvGrpSpPr>
              <p:grpSpPr bwMode="auto">
                <a:xfrm>
                  <a:off x="2214" y="9158"/>
                  <a:ext cx="360" cy="360"/>
                  <a:chOff x="2214" y="9158"/>
                  <a:chExt cx="360" cy="360"/>
                </a:xfrm>
              </p:grpSpPr>
              <p:sp>
                <p:nvSpPr>
                  <p:cNvPr id="7296" name="Line 40"/>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97" name="Line 41"/>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98" name="Line 42"/>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grpSp>
            <p:nvGrpSpPr>
              <p:cNvPr id="7249" name="Group 43"/>
              <p:cNvGrpSpPr>
                <a:grpSpLocks/>
              </p:cNvGrpSpPr>
              <p:nvPr/>
            </p:nvGrpSpPr>
            <p:grpSpPr bwMode="auto">
              <a:xfrm>
                <a:off x="2974" y="3285"/>
                <a:ext cx="264" cy="269"/>
                <a:chOff x="2214" y="9158"/>
                <a:chExt cx="1080" cy="360"/>
              </a:xfrm>
            </p:grpSpPr>
            <p:grpSp>
              <p:nvGrpSpPr>
                <p:cNvPr id="7281" name="Group 44"/>
                <p:cNvGrpSpPr>
                  <a:grpSpLocks/>
                </p:cNvGrpSpPr>
                <p:nvPr/>
              </p:nvGrpSpPr>
              <p:grpSpPr bwMode="auto">
                <a:xfrm>
                  <a:off x="2574" y="9158"/>
                  <a:ext cx="360" cy="360"/>
                  <a:chOff x="2214" y="9158"/>
                  <a:chExt cx="360" cy="360"/>
                </a:xfrm>
              </p:grpSpPr>
              <p:sp>
                <p:nvSpPr>
                  <p:cNvPr id="7290" name="Line 45"/>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91" name="Line 46"/>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92" name="Line 47"/>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7282" name="Group 48"/>
                <p:cNvGrpSpPr>
                  <a:grpSpLocks/>
                </p:cNvGrpSpPr>
                <p:nvPr/>
              </p:nvGrpSpPr>
              <p:grpSpPr bwMode="auto">
                <a:xfrm>
                  <a:off x="2934" y="9158"/>
                  <a:ext cx="360" cy="360"/>
                  <a:chOff x="2214" y="9158"/>
                  <a:chExt cx="360" cy="360"/>
                </a:xfrm>
              </p:grpSpPr>
              <p:sp>
                <p:nvSpPr>
                  <p:cNvPr id="7287" name="Line 49"/>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88" name="Line 50"/>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89" name="Line 51"/>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7283" name="Group 52"/>
                <p:cNvGrpSpPr>
                  <a:grpSpLocks/>
                </p:cNvGrpSpPr>
                <p:nvPr/>
              </p:nvGrpSpPr>
              <p:grpSpPr bwMode="auto">
                <a:xfrm>
                  <a:off x="2214" y="9158"/>
                  <a:ext cx="360" cy="360"/>
                  <a:chOff x="2214" y="9158"/>
                  <a:chExt cx="360" cy="360"/>
                </a:xfrm>
              </p:grpSpPr>
              <p:sp>
                <p:nvSpPr>
                  <p:cNvPr id="7284" name="Line 53"/>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85" name="Line 54"/>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86" name="Line 55"/>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grpSp>
            <p:nvGrpSpPr>
              <p:cNvPr id="7250" name="Group 56"/>
              <p:cNvGrpSpPr>
                <a:grpSpLocks/>
              </p:cNvGrpSpPr>
              <p:nvPr/>
            </p:nvGrpSpPr>
            <p:grpSpPr bwMode="auto">
              <a:xfrm>
                <a:off x="2974" y="3809"/>
                <a:ext cx="264" cy="269"/>
                <a:chOff x="2214" y="9158"/>
                <a:chExt cx="1080" cy="360"/>
              </a:xfrm>
            </p:grpSpPr>
            <p:grpSp>
              <p:nvGrpSpPr>
                <p:cNvPr id="7269" name="Group 57"/>
                <p:cNvGrpSpPr>
                  <a:grpSpLocks/>
                </p:cNvGrpSpPr>
                <p:nvPr/>
              </p:nvGrpSpPr>
              <p:grpSpPr bwMode="auto">
                <a:xfrm>
                  <a:off x="2574" y="9158"/>
                  <a:ext cx="360" cy="360"/>
                  <a:chOff x="2214" y="9158"/>
                  <a:chExt cx="360" cy="360"/>
                </a:xfrm>
              </p:grpSpPr>
              <p:sp>
                <p:nvSpPr>
                  <p:cNvPr id="7278" name="Line 58"/>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79" name="Line 59"/>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80" name="Line 60"/>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7270" name="Group 61"/>
                <p:cNvGrpSpPr>
                  <a:grpSpLocks/>
                </p:cNvGrpSpPr>
                <p:nvPr/>
              </p:nvGrpSpPr>
              <p:grpSpPr bwMode="auto">
                <a:xfrm>
                  <a:off x="2934" y="9158"/>
                  <a:ext cx="360" cy="360"/>
                  <a:chOff x="2214" y="9158"/>
                  <a:chExt cx="360" cy="360"/>
                </a:xfrm>
              </p:grpSpPr>
              <p:sp>
                <p:nvSpPr>
                  <p:cNvPr id="7275" name="Line 62"/>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76" name="Line 63"/>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77" name="Line 64"/>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7271" name="Group 65"/>
                <p:cNvGrpSpPr>
                  <a:grpSpLocks/>
                </p:cNvGrpSpPr>
                <p:nvPr/>
              </p:nvGrpSpPr>
              <p:grpSpPr bwMode="auto">
                <a:xfrm>
                  <a:off x="2214" y="9158"/>
                  <a:ext cx="360" cy="360"/>
                  <a:chOff x="2214" y="9158"/>
                  <a:chExt cx="360" cy="360"/>
                </a:xfrm>
              </p:grpSpPr>
              <p:sp>
                <p:nvSpPr>
                  <p:cNvPr id="7272" name="Line 66"/>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73" name="Line 67"/>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74" name="Line 68"/>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grpSp>
            <p:nvGrpSpPr>
              <p:cNvPr id="7251" name="Group 69"/>
              <p:cNvGrpSpPr>
                <a:grpSpLocks/>
              </p:cNvGrpSpPr>
              <p:nvPr/>
            </p:nvGrpSpPr>
            <p:grpSpPr bwMode="auto">
              <a:xfrm rot="5400000">
                <a:off x="4555" y="3281"/>
                <a:ext cx="269" cy="264"/>
                <a:chOff x="2214" y="9158"/>
                <a:chExt cx="1080" cy="360"/>
              </a:xfrm>
            </p:grpSpPr>
            <p:grpSp>
              <p:nvGrpSpPr>
                <p:cNvPr id="7257" name="Group 70"/>
                <p:cNvGrpSpPr>
                  <a:grpSpLocks/>
                </p:cNvGrpSpPr>
                <p:nvPr/>
              </p:nvGrpSpPr>
              <p:grpSpPr bwMode="auto">
                <a:xfrm>
                  <a:off x="2574" y="9158"/>
                  <a:ext cx="360" cy="360"/>
                  <a:chOff x="2214" y="9158"/>
                  <a:chExt cx="360" cy="360"/>
                </a:xfrm>
              </p:grpSpPr>
              <p:sp>
                <p:nvSpPr>
                  <p:cNvPr id="7266" name="Line 71"/>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67" name="Line 72"/>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68" name="Line 73"/>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7258" name="Group 74"/>
                <p:cNvGrpSpPr>
                  <a:grpSpLocks/>
                </p:cNvGrpSpPr>
                <p:nvPr/>
              </p:nvGrpSpPr>
              <p:grpSpPr bwMode="auto">
                <a:xfrm>
                  <a:off x="2934" y="9158"/>
                  <a:ext cx="360" cy="360"/>
                  <a:chOff x="2214" y="9158"/>
                  <a:chExt cx="360" cy="360"/>
                </a:xfrm>
              </p:grpSpPr>
              <p:sp>
                <p:nvSpPr>
                  <p:cNvPr id="7263" name="Line 75"/>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64" name="Line 76"/>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65" name="Line 77"/>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7259" name="Group 78"/>
                <p:cNvGrpSpPr>
                  <a:grpSpLocks/>
                </p:cNvGrpSpPr>
                <p:nvPr/>
              </p:nvGrpSpPr>
              <p:grpSpPr bwMode="auto">
                <a:xfrm>
                  <a:off x="2214" y="9158"/>
                  <a:ext cx="360" cy="360"/>
                  <a:chOff x="2214" y="9158"/>
                  <a:chExt cx="360" cy="360"/>
                </a:xfrm>
              </p:grpSpPr>
              <p:sp>
                <p:nvSpPr>
                  <p:cNvPr id="7260" name="Line 79"/>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61" name="Line 80"/>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62" name="Line 81"/>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sp>
            <p:nvSpPr>
              <p:cNvPr id="7252" name="Line 82"/>
              <p:cNvSpPr>
                <a:spLocks noChangeShapeType="1"/>
              </p:cNvSpPr>
              <p:nvPr/>
            </p:nvSpPr>
            <p:spPr bwMode="auto">
              <a:xfrm>
                <a:off x="4690" y="2854"/>
                <a:ext cx="0" cy="40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53" name="Line 83"/>
              <p:cNvSpPr>
                <a:spLocks noChangeShapeType="1"/>
              </p:cNvSpPr>
              <p:nvPr/>
            </p:nvSpPr>
            <p:spPr bwMode="auto">
              <a:xfrm>
                <a:off x="4690" y="3549"/>
                <a:ext cx="0" cy="40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54" name="Line 84"/>
              <p:cNvSpPr>
                <a:spLocks noChangeShapeType="1"/>
              </p:cNvSpPr>
              <p:nvPr/>
            </p:nvSpPr>
            <p:spPr bwMode="auto">
              <a:xfrm flipV="1">
                <a:off x="4305" y="2854"/>
                <a:ext cx="0" cy="40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55" name="Line 85"/>
              <p:cNvSpPr>
                <a:spLocks noChangeShapeType="1"/>
              </p:cNvSpPr>
              <p:nvPr/>
            </p:nvSpPr>
            <p:spPr bwMode="auto">
              <a:xfrm>
                <a:off x="4313" y="3541"/>
                <a:ext cx="0" cy="40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56" name="Line 86"/>
              <p:cNvSpPr>
                <a:spLocks noChangeShapeType="1"/>
              </p:cNvSpPr>
              <p:nvPr/>
            </p:nvSpPr>
            <p:spPr bwMode="auto">
              <a:xfrm flipV="1">
                <a:off x="3919" y="3115"/>
                <a:ext cx="132" cy="135"/>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7220" name="Text Box 87"/>
            <p:cNvSpPr txBox="1">
              <a:spLocks noChangeArrowheads="1"/>
            </p:cNvSpPr>
            <p:nvPr/>
          </p:nvSpPr>
          <p:spPr bwMode="auto">
            <a:xfrm>
              <a:off x="3815" y="4003"/>
              <a:ext cx="22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b="1">
                  <a:solidFill>
                    <a:srgbClr val="008000"/>
                  </a:solidFill>
                  <a:latin typeface="Arial" panose="020B0604020202020204" pitchFamily="34" charset="0"/>
                  <a:sym typeface="Symbol" panose="05050102010706020507" pitchFamily="18" charset="2"/>
                </a:rPr>
                <a:t></a:t>
              </a:r>
              <a:endParaRPr lang="es-ES" sz="2800" b="1">
                <a:solidFill>
                  <a:srgbClr val="008000"/>
                </a:solidFill>
                <a:latin typeface="Arial" panose="020B0604020202020204" pitchFamily="34" charset="0"/>
              </a:endParaRPr>
            </a:p>
          </p:txBody>
        </p:sp>
        <p:sp>
          <p:nvSpPr>
            <p:cNvPr id="7221" name="Rectangle 88"/>
            <p:cNvSpPr>
              <a:spLocks noChangeArrowheads="1"/>
            </p:cNvSpPr>
            <p:nvPr/>
          </p:nvSpPr>
          <p:spPr bwMode="auto">
            <a:xfrm>
              <a:off x="2711" y="3618"/>
              <a:ext cx="28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1</a:t>
              </a:r>
              <a:endParaRPr lang="es-ES" sz="2000" b="1">
                <a:solidFill>
                  <a:srgbClr val="008000"/>
                </a:solidFill>
                <a:latin typeface="Arial" panose="020B0604020202020204" pitchFamily="34" charset="0"/>
                <a:sym typeface="Symbol" panose="05050102010706020507" pitchFamily="18" charset="2"/>
              </a:endParaRPr>
            </a:p>
          </p:txBody>
        </p:sp>
        <p:sp>
          <p:nvSpPr>
            <p:cNvPr id="7222" name="Rectangle 89"/>
            <p:cNvSpPr>
              <a:spLocks noChangeArrowheads="1"/>
            </p:cNvSpPr>
            <p:nvPr/>
          </p:nvSpPr>
          <p:spPr bwMode="auto">
            <a:xfrm>
              <a:off x="2701" y="3106"/>
              <a:ext cx="28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2</a:t>
              </a:r>
              <a:endParaRPr lang="es-ES" sz="2000" b="1">
                <a:solidFill>
                  <a:srgbClr val="008000"/>
                </a:solidFill>
                <a:latin typeface="Arial" panose="020B0604020202020204" pitchFamily="34" charset="0"/>
                <a:sym typeface="Symbol" panose="05050102010706020507" pitchFamily="18" charset="2"/>
              </a:endParaRPr>
            </a:p>
          </p:txBody>
        </p:sp>
        <p:sp>
          <p:nvSpPr>
            <p:cNvPr id="7223" name="Rectangle 90"/>
            <p:cNvSpPr>
              <a:spLocks noChangeArrowheads="1"/>
            </p:cNvSpPr>
            <p:nvPr/>
          </p:nvSpPr>
          <p:spPr bwMode="auto">
            <a:xfrm>
              <a:off x="2699" y="2535"/>
              <a:ext cx="28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3</a:t>
              </a:r>
              <a:endParaRPr lang="es-ES" sz="2000" b="1">
                <a:solidFill>
                  <a:srgbClr val="008000"/>
                </a:solidFill>
                <a:latin typeface="Arial" panose="020B0604020202020204" pitchFamily="34" charset="0"/>
                <a:sym typeface="Symbol" panose="05050102010706020507" pitchFamily="18" charset="2"/>
              </a:endParaRPr>
            </a:p>
          </p:txBody>
        </p:sp>
        <p:sp>
          <p:nvSpPr>
            <p:cNvPr id="7224" name="Rectangle 91"/>
            <p:cNvSpPr>
              <a:spLocks noChangeArrowheads="1"/>
            </p:cNvSpPr>
            <p:nvPr/>
          </p:nvSpPr>
          <p:spPr bwMode="auto">
            <a:xfrm>
              <a:off x="4399" y="2964"/>
              <a:ext cx="28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4</a:t>
              </a:r>
              <a:endParaRPr lang="es-ES" sz="2000" b="1">
                <a:solidFill>
                  <a:srgbClr val="008000"/>
                </a:solidFill>
                <a:latin typeface="Arial" panose="020B0604020202020204" pitchFamily="34" charset="0"/>
                <a:sym typeface="Symbol" panose="05050102010706020507" pitchFamily="18" charset="2"/>
              </a:endParaRPr>
            </a:p>
          </p:txBody>
        </p:sp>
        <p:grpSp>
          <p:nvGrpSpPr>
            <p:cNvPr id="7225" name="Group 92"/>
            <p:cNvGrpSpPr>
              <a:grpSpLocks/>
            </p:cNvGrpSpPr>
            <p:nvPr/>
          </p:nvGrpSpPr>
          <p:grpSpPr bwMode="auto">
            <a:xfrm>
              <a:off x="4217" y="3959"/>
              <a:ext cx="200" cy="237"/>
              <a:chOff x="8088" y="15201"/>
              <a:chExt cx="340" cy="280"/>
            </a:xfrm>
          </p:grpSpPr>
          <p:sp>
            <p:nvSpPr>
              <p:cNvPr id="7228" name="Line 93"/>
              <p:cNvSpPr>
                <a:spLocks noChangeShapeType="1"/>
              </p:cNvSpPr>
              <p:nvPr/>
            </p:nvSpPr>
            <p:spPr bwMode="auto">
              <a:xfrm>
                <a:off x="8258" y="15201"/>
                <a:ext cx="0" cy="1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29" name="Line 94"/>
              <p:cNvSpPr>
                <a:spLocks noChangeShapeType="1"/>
              </p:cNvSpPr>
              <p:nvPr/>
            </p:nvSpPr>
            <p:spPr bwMode="auto">
              <a:xfrm>
                <a:off x="8088" y="15384"/>
                <a:ext cx="34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30" name="Line 95"/>
              <p:cNvSpPr>
                <a:spLocks noChangeShapeType="1"/>
              </p:cNvSpPr>
              <p:nvPr/>
            </p:nvSpPr>
            <p:spPr bwMode="auto">
              <a:xfrm>
                <a:off x="8145" y="15432"/>
                <a:ext cx="227"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231" name="Line 96"/>
              <p:cNvSpPr>
                <a:spLocks noChangeShapeType="1"/>
              </p:cNvSpPr>
              <p:nvPr/>
            </p:nvSpPr>
            <p:spPr bwMode="auto">
              <a:xfrm>
                <a:off x="8202" y="15481"/>
                <a:ext cx="113"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7226" name="Oval 97"/>
            <p:cNvSpPr>
              <a:spLocks noChangeArrowheads="1"/>
            </p:cNvSpPr>
            <p:nvPr/>
          </p:nvSpPr>
          <p:spPr bwMode="auto">
            <a:xfrm>
              <a:off x="4285" y="3911"/>
              <a:ext cx="68" cy="68"/>
            </a:xfrm>
            <a:prstGeom prst="ellipse">
              <a:avLst/>
            </a:prstGeom>
            <a:solidFill>
              <a:srgbClr val="FF0000"/>
            </a:solidFill>
            <a:ln w="254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7227" name="Oval 98"/>
            <p:cNvSpPr>
              <a:spLocks noChangeArrowheads="1"/>
            </p:cNvSpPr>
            <p:nvPr/>
          </p:nvSpPr>
          <p:spPr bwMode="auto">
            <a:xfrm>
              <a:off x="2415" y="3414"/>
              <a:ext cx="68" cy="68"/>
            </a:xfrm>
            <a:prstGeom prst="ellipse">
              <a:avLst/>
            </a:prstGeom>
            <a:solidFill>
              <a:srgbClr val="FF0000"/>
            </a:solidFill>
            <a:ln w="254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grpSp>
      <p:sp>
        <p:nvSpPr>
          <p:cNvPr id="7172" name="Rectangle 99"/>
          <p:cNvSpPr>
            <a:spLocks noChangeArrowheads="1"/>
          </p:cNvSpPr>
          <p:nvPr/>
        </p:nvSpPr>
        <p:spPr bwMode="auto">
          <a:xfrm>
            <a:off x="1149350" y="1489075"/>
            <a:ext cx="35083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P</a:t>
            </a:r>
          </a:p>
        </p:txBody>
      </p:sp>
      <p:sp>
        <p:nvSpPr>
          <p:cNvPr id="7173" name="Rectangle 100"/>
          <p:cNvSpPr>
            <a:spLocks noChangeArrowheads="1"/>
          </p:cNvSpPr>
          <p:nvPr/>
        </p:nvSpPr>
        <p:spPr bwMode="auto">
          <a:xfrm>
            <a:off x="4595813" y="2155825"/>
            <a:ext cx="3365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T</a:t>
            </a:r>
          </a:p>
        </p:txBody>
      </p:sp>
      <p:sp>
        <p:nvSpPr>
          <p:cNvPr id="476306" name="Text Box 146"/>
          <p:cNvSpPr txBox="1">
            <a:spLocks noChangeArrowheads="1"/>
          </p:cNvSpPr>
          <p:nvPr/>
        </p:nvSpPr>
        <p:spPr bwMode="auto">
          <a:xfrm>
            <a:off x="1423613" y="3128963"/>
            <a:ext cx="558875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dirty="0">
                <a:latin typeface="Arial" panose="020B0604020202020204" pitchFamily="34" charset="0"/>
                <a:sym typeface="Symbol" panose="05050102010706020507" pitchFamily="18" charset="2"/>
              </a:rPr>
              <a:t> </a:t>
            </a:r>
            <a:r>
              <a:rPr lang="es-ES" sz="2400" dirty="0">
                <a:latin typeface="Arial" panose="020B0604020202020204" pitchFamily="34" charset="0"/>
              </a:rPr>
              <a:t>En cada porción abierta del circuito:</a:t>
            </a:r>
          </a:p>
        </p:txBody>
      </p:sp>
      <p:sp>
        <p:nvSpPr>
          <p:cNvPr id="127" name="Text Box 102">
            <a:extLst>
              <a:ext uri="{FF2B5EF4-FFF2-40B4-BE49-F238E27FC236}">
                <a16:creationId xmlns:a16="http://schemas.microsoft.com/office/drawing/2014/main" id="{A312AB3E-474E-485B-9142-D341219A99CD}"/>
              </a:ext>
            </a:extLst>
          </p:cNvPr>
          <p:cNvSpPr txBox="1">
            <a:spLocks noChangeArrowheads="1"/>
          </p:cNvSpPr>
          <p:nvPr/>
        </p:nvSpPr>
        <p:spPr bwMode="auto">
          <a:xfrm>
            <a:off x="5773739" y="495300"/>
            <a:ext cx="3125512" cy="536549"/>
          </a:xfrm>
          <a:prstGeom prst="rect">
            <a:avLst/>
          </a:prstGeom>
          <a:solidFill>
            <a:schemeClr val="bg2">
              <a:lumMod val="60000"/>
              <a:lumOff val="40000"/>
            </a:schemeClr>
          </a:solidFill>
          <a:ln>
            <a:noFill/>
          </a:ln>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r>
              <a:rPr lang="es-ES" sz="2400">
                <a:latin typeface="Arial" panose="020B0604020202020204" pitchFamily="34" charset="0"/>
              </a:rPr>
              <a:t>Interruptores Abiertos</a:t>
            </a:r>
          </a:p>
        </p:txBody>
      </p:sp>
      <p:sp>
        <p:nvSpPr>
          <p:cNvPr id="128" name="Text Box 112">
            <a:extLst>
              <a:ext uri="{FF2B5EF4-FFF2-40B4-BE49-F238E27FC236}">
                <a16:creationId xmlns:a16="http://schemas.microsoft.com/office/drawing/2014/main" id="{5E045AC2-EACE-41A0-A9F0-A1F1151DAE5F}"/>
              </a:ext>
            </a:extLst>
          </p:cNvPr>
          <p:cNvSpPr txBox="1">
            <a:spLocks noChangeArrowheads="1"/>
          </p:cNvSpPr>
          <p:nvPr/>
        </p:nvSpPr>
        <p:spPr bwMode="auto">
          <a:xfrm>
            <a:off x="7019164" y="1508139"/>
            <a:ext cx="1723847" cy="536549"/>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R</a:t>
            </a:r>
            <a:r>
              <a:rPr lang="es-ES" sz="2400" baseline="-25000">
                <a:solidFill>
                  <a:srgbClr val="000000"/>
                </a:solidFill>
                <a:latin typeface="Arial" panose="020B0604020202020204" pitchFamily="34" charset="0"/>
              </a:rPr>
              <a:t>2</a:t>
            </a:r>
            <a:r>
              <a:rPr lang="es-ES" sz="2400">
                <a:solidFill>
                  <a:srgbClr val="000000"/>
                </a:solidFill>
                <a:latin typeface="Arial" panose="020B0604020202020204" pitchFamily="34" charset="0"/>
              </a:rPr>
              <a:t> = V</a:t>
            </a:r>
            <a:r>
              <a:rPr lang="es-ES" sz="2400" baseline="-25000">
                <a:solidFill>
                  <a:srgbClr val="000000"/>
                </a:solidFill>
                <a:latin typeface="Arial" panose="020B0604020202020204" pitchFamily="34" charset="0"/>
              </a:rPr>
              <a:t>2</a:t>
            </a:r>
            <a:r>
              <a:rPr lang="es-ES" sz="2400">
                <a:solidFill>
                  <a:srgbClr val="000000"/>
                </a:solidFill>
                <a:latin typeface="Arial" panose="020B0604020202020204" pitchFamily="34" charset="0"/>
              </a:rPr>
              <a:t> / </a:t>
            </a:r>
            <a:r>
              <a:rPr lang="es-ES" sz="2400">
                <a:solidFill>
                  <a:srgbClr val="000000"/>
                </a:solidFill>
                <a:latin typeface="Comic Sans MS" panose="030F0702030302020204" pitchFamily="66" charset="0"/>
              </a:rPr>
              <a:t>I</a:t>
            </a:r>
            <a:r>
              <a:rPr lang="es-ES" sz="2400" baseline="-25000">
                <a:solidFill>
                  <a:srgbClr val="000000"/>
                </a:solidFill>
                <a:latin typeface="Arial" panose="020B0604020202020204" pitchFamily="34" charset="0"/>
              </a:rPr>
              <a:t>2</a:t>
            </a:r>
            <a:endParaRPr lang="es-ES" sz="2800">
              <a:solidFill>
                <a:srgbClr val="000000"/>
              </a:solidFill>
              <a:latin typeface="Arial" panose="020B0604020202020204" pitchFamily="34" charset="0"/>
            </a:endParaRPr>
          </a:p>
        </p:txBody>
      </p:sp>
      <p:sp>
        <p:nvSpPr>
          <p:cNvPr id="129" name="Text Box 5">
            <a:extLst>
              <a:ext uri="{FF2B5EF4-FFF2-40B4-BE49-F238E27FC236}">
                <a16:creationId xmlns:a16="http://schemas.microsoft.com/office/drawing/2014/main" id="{67232202-A6B3-4901-B8F0-54D0CFB4487A}"/>
              </a:ext>
            </a:extLst>
          </p:cNvPr>
          <p:cNvSpPr txBox="1">
            <a:spLocks noChangeArrowheads="1"/>
          </p:cNvSpPr>
          <p:nvPr/>
        </p:nvSpPr>
        <p:spPr bwMode="auto">
          <a:xfrm>
            <a:off x="5771454" y="1503754"/>
            <a:ext cx="929843" cy="551090"/>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000" tIns="72000" rIns="108000" bIns="108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b="1">
                <a:latin typeface="Arial" panose="020B0604020202020204" pitchFamily="34" charset="0"/>
              </a:rPr>
              <a:t>¿R</a:t>
            </a:r>
            <a:r>
              <a:rPr lang="es-ES" sz="2400" b="1" baseline="-25000">
                <a:latin typeface="Arial" panose="020B0604020202020204" pitchFamily="34" charset="0"/>
              </a:rPr>
              <a:t>2</a:t>
            </a:r>
            <a:r>
              <a:rPr lang="es-ES" sz="2400" b="1">
                <a:latin typeface="Arial" panose="020B0604020202020204" pitchFamily="34" charset="0"/>
              </a:rPr>
              <a:t>?</a:t>
            </a:r>
          </a:p>
        </p:txBody>
      </p:sp>
      <p:sp>
        <p:nvSpPr>
          <p:cNvPr id="123" name="Text Box 126">
            <a:extLst>
              <a:ext uri="{FF2B5EF4-FFF2-40B4-BE49-F238E27FC236}">
                <a16:creationId xmlns:a16="http://schemas.microsoft.com/office/drawing/2014/main" id="{CCB2C20A-5888-458F-9636-550DAC1370E1}"/>
              </a:ext>
            </a:extLst>
          </p:cNvPr>
          <p:cNvSpPr txBox="1">
            <a:spLocks noChangeArrowheads="1"/>
          </p:cNvSpPr>
          <p:nvPr/>
        </p:nvSpPr>
        <p:spPr bwMode="auto">
          <a:xfrm>
            <a:off x="1791013" y="4121288"/>
            <a:ext cx="7945269" cy="2455912"/>
          </a:xfrm>
          <a:prstGeom prst="rect">
            <a:avLst/>
          </a:prstGeom>
          <a:solidFill>
            <a:schemeClr val="accent1">
              <a:lumMod val="60000"/>
              <a:lumOff val="40000"/>
            </a:schemeClr>
          </a:solidFill>
          <a:ln>
            <a:noFill/>
          </a:ln>
        </p:spPr>
        <p:txBody>
          <a:bodyPr wrap="square" lIns="180000" tIns="118800" rIns="144000" bIns="1188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just" eaLnBrk="1" hangingPunct="1">
              <a:spcBef>
                <a:spcPts val="0"/>
              </a:spcBef>
              <a:buFontTx/>
              <a:buNone/>
            </a:pPr>
            <a:r>
              <a:rPr lang="es-ES" sz="2400" dirty="0">
                <a:latin typeface="Arial" panose="020B0604020202020204" pitchFamily="34" charset="0"/>
              </a:rPr>
              <a:t>La acumulación inicial de carga de signo contrario en los terminales de los interruptores, genera un campo opuesto al aplicado en las porciones abiertas (como ocurre con un condensador). Esto da lugar a un campo total nulo en esas porciones, que hace que la corriente sea nula y el potencial constante en ellas</a:t>
            </a:r>
          </a:p>
        </p:txBody>
      </p:sp>
      <p:grpSp>
        <p:nvGrpSpPr>
          <p:cNvPr id="2" name="Grupo 1">
            <a:extLst>
              <a:ext uri="{FF2B5EF4-FFF2-40B4-BE49-F238E27FC236}">
                <a16:creationId xmlns:a16="http://schemas.microsoft.com/office/drawing/2014/main" id="{22EF175A-C143-4616-9FEA-157BBA66BF63}"/>
              </a:ext>
            </a:extLst>
          </p:cNvPr>
          <p:cNvGrpSpPr/>
          <p:nvPr/>
        </p:nvGrpSpPr>
        <p:grpSpPr>
          <a:xfrm>
            <a:off x="6685036" y="3113645"/>
            <a:ext cx="903636" cy="567647"/>
            <a:chOff x="7044433" y="3083501"/>
            <a:chExt cx="903636" cy="567647"/>
          </a:xfrm>
        </p:grpSpPr>
        <p:sp>
          <p:nvSpPr>
            <p:cNvPr id="103" name="Rectangle 146">
              <a:extLst>
                <a:ext uri="{FF2B5EF4-FFF2-40B4-BE49-F238E27FC236}">
                  <a16:creationId xmlns:a16="http://schemas.microsoft.com/office/drawing/2014/main" id="{61BBDF0C-64A0-4C5E-817C-3EE3A5214A62}"/>
                </a:ext>
              </a:extLst>
            </p:cNvPr>
            <p:cNvSpPr>
              <a:spLocks noChangeArrowheads="1"/>
            </p:cNvSpPr>
            <p:nvPr/>
          </p:nvSpPr>
          <p:spPr bwMode="auto">
            <a:xfrm>
              <a:off x="7044433" y="3083501"/>
              <a:ext cx="903636" cy="567647"/>
            </a:xfrm>
            <a:prstGeom prst="rect">
              <a:avLst/>
            </a:prstGeom>
            <a:solidFill>
              <a:srgbClr val="FFCC99"/>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es-ES" sz="2400" b="1">
                <a:solidFill>
                  <a:srgbClr val="3333FF"/>
                </a:solidFill>
                <a:latin typeface="Comic Sans MS" panose="030F0702030302020204" pitchFamily="66" charset="0"/>
              </a:endParaRPr>
            </a:p>
          </p:txBody>
        </p:sp>
        <p:sp>
          <p:nvSpPr>
            <p:cNvPr id="106" name="Text Box 143">
              <a:extLst>
                <a:ext uri="{FF2B5EF4-FFF2-40B4-BE49-F238E27FC236}">
                  <a16:creationId xmlns:a16="http://schemas.microsoft.com/office/drawing/2014/main" id="{1D3725B6-A848-488C-ACF0-B0A9C8AAAF95}"/>
                </a:ext>
              </a:extLst>
            </p:cNvPr>
            <p:cNvSpPr txBox="1">
              <a:spLocks noChangeArrowheads="1"/>
            </p:cNvSpPr>
            <p:nvPr/>
          </p:nvSpPr>
          <p:spPr bwMode="auto">
            <a:xfrm>
              <a:off x="7067006" y="3120769"/>
              <a:ext cx="834698" cy="51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72000" tIns="72000" rIns="72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Comic Sans MS" panose="030F0702030302020204" pitchFamily="66" charset="0"/>
                  <a:sym typeface="Symbol" panose="05050102010706020507" pitchFamily="18" charset="2"/>
                </a:rPr>
                <a:t>I</a:t>
              </a:r>
              <a:r>
                <a:rPr lang="es-ES" sz="2400">
                  <a:solidFill>
                    <a:srgbClr val="000000"/>
                  </a:solidFill>
                  <a:latin typeface="Arial" panose="020B0604020202020204" pitchFamily="34" charset="0"/>
                </a:rPr>
                <a:t> = 0</a:t>
              </a:r>
              <a:endParaRPr lang="es-ES" sz="2800">
                <a:solidFill>
                  <a:srgbClr val="000000"/>
                </a:solidFill>
              </a:endParaRPr>
            </a:p>
          </p:txBody>
        </p:sp>
      </p:grpSp>
      <p:grpSp>
        <p:nvGrpSpPr>
          <p:cNvPr id="107" name="Group 145">
            <a:extLst>
              <a:ext uri="{FF2B5EF4-FFF2-40B4-BE49-F238E27FC236}">
                <a16:creationId xmlns:a16="http://schemas.microsoft.com/office/drawing/2014/main" id="{042A0A2E-95E1-4B2D-B06B-DF1805CD3517}"/>
              </a:ext>
            </a:extLst>
          </p:cNvPr>
          <p:cNvGrpSpPr>
            <a:grpSpLocks/>
          </p:cNvGrpSpPr>
          <p:nvPr/>
        </p:nvGrpSpPr>
        <p:grpSpPr bwMode="auto">
          <a:xfrm>
            <a:off x="7705763" y="2911479"/>
            <a:ext cx="3030533" cy="957263"/>
            <a:chOff x="3993" y="2847"/>
            <a:chExt cx="1909" cy="603"/>
          </a:xfrm>
        </p:grpSpPr>
        <p:sp>
          <p:nvSpPr>
            <p:cNvPr id="108" name="AutoShape 157">
              <a:extLst>
                <a:ext uri="{FF2B5EF4-FFF2-40B4-BE49-F238E27FC236}">
                  <a16:creationId xmlns:a16="http://schemas.microsoft.com/office/drawing/2014/main" id="{C7365411-A2DC-4765-BF57-49120F71CA39}"/>
                </a:ext>
              </a:extLst>
            </p:cNvPr>
            <p:cNvSpPr>
              <a:spLocks noChangeArrowheads="1"/>
            </p:cNvSpPr>
            <p:nvPr/>
          </p:nvSpPr>
          <p:spPr bwMode="auto">
            <a:xfrm rot="16200000">
              <a:off x="3962" y="3036"/>
              <a:ext cx="299" cy="237"/>
            </a:xfrm>
            <a:prstGeom prst="downArrow">
              <a:avLst>
                <a:gd name="adj1" fmla="val 49833"/>
                <a:gd name="adj2" fmla="val 45847"/>
              </a:avLst>
            </a:prstGeom>
            <a:solidFill>
              <a:schemeClr val="accent1"/>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vert="eaVert"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109" name="Text Box 121">
              <a:extLst>
                <a:ext uri="{FF2B5EF4-FFF2-40B4-BE49-F238E27FC236}">
                  <a16:creationId xmlns:a16="http://schemas.microsoft.com/office/drawing/2014/main" id="{7F5099C7-2397-4808-A113-56272D9571DE}"/>
                </a:ext>
              </a:extLst>
            </p:cNvPr>
            <p:cNvSpPr txBox="1">
              <a:spLocks noChangeArrowheads="1"/>
            </p:cNvSpPr>
            <p:nvPr/>
          </p:nvSpPr>
          <p:spPr bwMode="auto">
            <a:xfrm>
              <a:off x="4293" y="2847"/>
              <a:ext cx="1609" cy="603"/>
            </a:xfrm>
            <a:prstGeom prst="rect">
              <a:avLst/>
            </a:prstGeom>
            <a:solidFill>
              <a:srgbClr val="FFCC99"/>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square" lIns="108000" tIns="108000" rIns="108000" bIns="108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000000"/>
                  </a:solidFill>
                  <a:latin typeface="Arial" panose="020B0604020202020204" pitchFamily="34" charset="0"/>
                </a:rPr>
                <a:t>Son conductores en </a:t>
              </a:r>
              <a:r>
                <a:rPr lang="es-ES" sz="2400" dirty="0">
                  <a:latin typeface="Arial" panose="020B0604020202020204" pitchFamily="34" charset="0"/>
                </a:rPr>
                <a:t>equilibrio</a:t>
              </a:r>
            </a:p>
          </p:txBody>
        </p:sp>
      </p:grpSp>
    </p:spTree>
    <p:extLst>
      <p:ext uri="{BB962C8B-B14F-4D97-AF65-F5344CB8AC3E}">
        <p14:creationId xmlns:p14="http://schemas.microsoft.com/office/powerpoint/2010/main" val="4347310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wipe(left)">
                                      <p:cBhvr>
                                        <p:cTn id="12" dur="500"/>
                                        <p:tgtEl>
                                          <p:spTgt spid="1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3"/>
                                        </p:tgtEl>
                                        <p:attrNameLst>
                                          <p:attrName>style.visibility</p:attrName>
                                        </p:attrNameLst>
                                      </p:cBhvr>
                                      <p:to>
                                        <p:strVal val="visible"/>
                                      </p:to>
                                    </p:set>
                                    <p:animEffect transition="in" filter="wipe(up)">
                                      <p:cBhvr>
                                        <p:cTn id="17"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Rectangle 141">
            <a:extLst>
              <a:ext uri="{FF2B5EF4-FFF2-40B4-BE49-F238E27FC236}">
                <a16:creationId xmlns:a16="http://schemas.microsoft.com/office/drawing/2014/main" id="{49CC1DA7-7554-46C5-89E0-CD77134BA26D}"/>
              </a:ext>
            </a:extLst>
          </p:cNvPr>
          <p:cNvSpPr>
            <a:spLocks noChangeArrowheads="1"/>
          </p:cNvSpPr>
          <p:nvPr/>
        </p:nvSpPr>
        <p:spPr bwMode="auto">
          <a:xfrm>
            <a:off x="4206893" y="5757073"/>
            <a:ext cx="504825" cy="60053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es-ES" b="1">
              <a:solidFill>
                <a:srgbClr val="3333FF"/>
              </a:solidFill>
              <a:latin typeface="Comic Sans MS" panose="030F0702030302020204" pitchFamily="66" charset="0"/>
            </a:endParaRPr>
          </a:p>
        </p:txBody>
      </p:sp>
      <p:grpSp>
        <p:nvGrpSpPr>
          <p:cNvPr id="9224" name="Group 8"/>
          <p:cNvGrpSpPr>
            <a:grpSpLocks/>
          </p:cNvGrpSpPr>
          <p:nvPr/>
        </p:nvGrpSpPr>
        <p:grpSpPr bwMode="auto">
          <a:xfrm>
            <a:off x="1503364" y="344488"/>
            <a:ext cx="3821113" cy="2854325"/>
            <a:chOff x="2415" y="2535"/>
            <a:chExt cx="2407" cy="1798"/>
          </a:xfrm>
        </p:grpSpPr>
        <p:grpSp>
          <p:nvGrpSpPr>
            <p:cNvPr id="9289" name="Group 9"/>
            <p:cNvGrpSpPr>
              <a:grpSpLocks/>
            </p:cNvGrpSpPr>
            <p:nvPr/>
          </p:nvGrpSpPr>
          <p:grpSpPr bwMode="auto">
            <a:xfrm>
              <a:off x="2439" y="2724"/>
              <a:ext cx="2383" cy="1354"/>
              <a:chOff x="2439" y="2724"/>
              <a:chExt cx="2383" cy="1354"/>
            </a:xfrm>
          </p:grpSpPr>
          <p:sp>
            <p:nvSpPr>
              <p:cNvPr id="9302" name="Line 10"/>
              <p:cNvSpPr>
                <a:spLocks noChangeShapeType="1"/>
              </p:cNvSpPr>
              <p:nvPr/>
            </p:nvSpPr>
            <p:spPr bwMode="auto">
              <a:xfrm flipV="1">
                <a:off x="4322" y="3344"/>
                <a:ext cx="143" cy="145"/>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es-ES"/>
              </a:p>
            </p:txBody>
          </p:sp>
          <p:grpSp>
            <p:nvGrpSpPr>
              <p:cNvPr id="9303" name="Group 11"/>
              <p:cNvGrpSpPr>
                <a:grpSpLocks/>
              </p:cNvGrpSpPr>
              <p:nvPr/>
            </p:nvGrpSpPr>
            <p:grpSpPr bwMode="auto">
              <a:xfrm>
                <a:off x="3898" y="3807"/>
                <a:ext cx="46" cy="269"/>
                <a:chOff x="5153" y="6274"/>
                <a:chExt cx="63" cy="360"/>
              </a:xfrm>
            </p:grpSpPr>
            <p:sp>
              <p:nvSpPr>
                <p:cNvPr id="9375" name="Line 12"/>
                <p:cNvSpPr>
                  <a:spLocks noChangeShapeType="1"/>
                </p:cNvSpPr>
                <p:nvPr/>
              </p:nvSpPr>
              <p:spPr bwMode="auto">
                <a:xfrm>
                  <a:off x="5216" y="6357"/>
                  <a:ext cx="0" cy="19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376" name="Line 13"/>
                <p:cNvSpPr>
                  <a:spLocks noChangeShapeType="1"/>
                </p:cNvSpPr>
                <p:nvPr/>
              </p:nvSpPr>
              <p:spPr bwMode="auto">
                <a:xfrm>
                  <a:off x="5153" y="6274"/>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9304" name="Line 14"/>
              <p:cNvSpPr>
                <a:spLocks noChangeShapeType="1"/>
              </p:cNvSpPr>
              <p:nvPr/>
            </p:nvSpPr>
            <p:spPr bwMode="auto">
              <a:xfrm>
                <a:off x="3238" y="2854"/>
                <a:ext cx="1447"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305" name="Line 15"/>
              <p:cNvSpPr>
                <a:spLocks noChangeShapeType="1"/>
              </p:cNvSpPr>
              <p:nvPr/>
            </p:nvSpPr>
            <p:spPr bwMode="auto">
              <a:xfrm rot="10800000">
                <a:off x="3238" y="3438"/>
                <a:ext cx="657"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306" name="Line 16"/>
              <p:cNvSpPr>
                <a:spLocks noChangeShapeType="1"/>
              </p:cNvSpPr>
              <p:nvPr/>
            </p:nvSpPr>
            <p:spPr bwMode="auto">
              <a:xfrm>
                <a:off x="2446" y="2861"/>
                <a:ext cx="0" cy="1077"/>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307" name="Line 17"/>
              <p:cNvSpPr>
                <a:spLocks noChangeShapeType="1"/>
              </p:cNvSpPr>
              <p:nvPr/>
            </p:nvSpPr>
            <p:spPr bwMode="auto">
              <a:xfrm>
                <a:off x="3898" y="2854"/>
                <a:ext cx="0" cy="17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308" name="Line 18"/>
              <p:cNvSpPr>
                <a:spLocks noChangeShapeType="1"/>
              </p:cNvSpPr>
              <p:nvPr/>
            </p:nvSpPr>
            <p:spPr bwMode="auto">
              <a:xfrm>
                <a:off x="3891" y="3257"/>
                <a:ext cx="0" cy="17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309" name="Line 19"/>
              <p:cNvSpPr>
                <a:spLocks noChangeShapeType="1"/>
              </p:cNvSpPr>
              <p:nvPr/>
            </p:nvSpPr>
            <p:spPr bwMode="auto">
              <a:xfrm flipH="1">
                <a:off x="2446" y="2854"/>
                <a:ext cx="536"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310" name="Line 20"/>
              <p:cNvSpPr>
                <a:spLocks noChangeShapeType="1"/>
              </p:cNvSpPr>
              <p:nvPr/>
            </p:nvSpPr>
            <p:spPr bwMode="auto">
              <a:xfrm flipH="1">
                <a:off x="2439" y="3445"/>
                <a:ext cx="536"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311" name="Line 21"/>
              <p:cNvSpPr>
                <a:spLocks noChangeShapeType="1"/>
              </p:cNvSpPr>
              <p:nvPr/>
            </p:nvSpPr>
            <p:spPr bwMode="auto">
              <a:xfrm flipH="1">
                <a:off x="2446" y="3955"/>
                <a:ext cx="536"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312" name="Line 22"/>
              <p:cNvSpPr>
                <a:spLocks noChangeShapeType="1"/>
              </p:cNvSpPr>
              <p:nvPr/>
            </p:nvSpPr>
            <p:spPr bwMode="auto">
              <a:xfrm flipH="1">
                <a:off x="3238" y="3955"/>
                <a:ext cx="661"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313" name="Line 23"/>
              <p:cNvSpPr>
                <a:spLocks noChangeShapeType="1"/>
              </p:cNvSpPr>
              <p:nvPr/>
            </p:nvSpPr>
            <p:spPr bwMode="auto">
              <a:xfrm flipH="1">
                <a:off x="3946" y="3955"/>
                <a:ext cx="744"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314" name="Oval 24"/>
              <p:cNvSpPr>
                <a:spLocks noChangeArrowheads="1"/>
              </p:cNvSpPr>
              <p:nvPr/>
            </p:nvSpPr>
            <p:spPr bwMode="auto">
              <a:xfrm>
                <a:off x="4287" y="3254"/>
                <a:ext cx="50" cy="51"/>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9315" name="Oval 25"/>
              <p:cNvSpPr>
                <a:spLocks noChangeArrowheads="1"/>
              </p:cNvSpPr>
              <p:nvPr/>
            </p:nvSpPr>
            <p:spPr bwMode="auto">
              <a:xfrm>
                <a:off x="3869" y="3257"/>
                <a:ext cx="50" cy="51"/>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9316" name="Oval 26"/>
              <p:cNvSpPr>
                <a:spLocks noChangeArrowheads="1"/>
              </p:cNvSpPr>
              <p:nvPr/>
            </p:nvSpPr>
            <p:spPr bwMode="auto">
              <a:xfrm>
                <a:off x="3869" y="3028"/>
                <a:ext cx="50" cy="51"/>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9317" name="Oval 27"/>
              <p:cNvSpPr>
                <a:spLocks noChangeArrowheads="1"/>
              </p:cNvSpPr>
              <p:nvPr/>
            </p:nvSpPr>
            <p:spPr bwMode="auto">
              <a:xfrm>
                <a:off x="4287" y="3483"/>
                <a:ext cx="50" cy="51"/>
              </a:xfrm>
              <a:prstGeom prst="ellipse">
                <a:avLst/>
              </a:prstGeom>
              <a:solidFill>
                <a:srgbClr val="FF0000"/>
              </a:solidFill>
              <a:ln w="381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grpSp>
            <p:nvGrpSpPr>
              <p:cNvPr id="9318" name="Group 28"/>
              <p:cNvGrpSpPr>
                <a:grpSpLocks/>
              </p:cNvGrpSpPr>
              <p:nvPr/>
            </p:nvGrpSpPr>
            <p:grpSpPr bwMode="auto">
              <a:xfrm>
                <a:off x="2974" y="2724"/>
                <a:ext cx="264" cy="269"/>
                <a:chOff x="2214" y="9158"/>
                <a:chExt cx="1080" cy="360"/>
              </a:xfrm>
            </p:grpSpPr>
            <p:grpSp>
              <p:nvGrpSpPr>
                <p:cNvPr id="9363" name="Group 29"/>
                <p:cNvGrpSpPr>
                  <a:grpSpLocks/>
                </p:cNvGrpSpPr>
                <p:nvPr/>
              </p:nvGrpSpPr>
              <p:grpSpPr bwMode="auto">
                <a:xfrm>
                  <a:off x="2574" y="9158"/>
                  <a:ext cx="360" cy="360"/>
                  <a:chOff x="2214" y="9158"/>
                  <a:chExt cx="360" cy="360"/>
                </a:xfrm>
              </p:grpSpPr>
              <p:sp>
                <p:nvSpPr>
                  <p:cNvPr id="9372" name="Line 30"/>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373" name="Line 31"/>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374" name="Line 32"/>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9364" name="Group 33"/>
                <p:cNvGrpSpPr>
                  <a:grpSpLocks/>
                </p:cNvGrpSpPr>
                <p:nvPr/>
              </p:nvGrpSpPr>
              <p:grpSpPr bwMode="auto">
                <a:xfrm>
                  <a:off x="2934" y="9158"/>
                  <a:ext cx="360" cy="360"/>
                  <a:chOff x="2214" y="9158"/>
                  <a:chExt cx="360" cy="360"/>
                </a:xfrm>
              </p:grpSpPr>
              <p:sp>
                <p:nvSpPr>
                  <p:cNvPr id="9369" name="Line 34"/>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370" name="Line 35"/>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371" name="Line 36"/>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9365" name="Group 37"/>
                <p:cNvGrpSpPr>
                  <a:grpSpLocks/>
                </p:cNvGrpSpPr>
                <p:nvPr/>
              </p:nvGrpSpPr>
              <p:grpSpPr bwMode="auto">
                <a:xfrm>
                  <a:off x="2214" y="9158"/>
                  <a:ext cx="360" cy="360"/>
                  <a:chOff x="2214" y="9158"/>
                  <a:chExt cx="360" cy="360"/>
                </a:xfrm>
              </p:grpSpPr>
              <p:sp>
                <p:nvSpPr>
                  <p:cNvPr id="9366" name="Line 38"/>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367" name="Line 39"/>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368" name="Line 40"/>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grpSp>
            <p:nvGrpSpPr>
              <p:cNvPr id="9319" name="Group 41"/>
              <p:cNvGrpSpPr>
                <a:grpSpLocks/>
              </p:cNvGrpSpPr>
              <p:nvPr/>
            </p:nvGrpSpPr>
            <p:grpSpPr bwMode="auto">
              <a:xfrm>
                <a:off x="2974" y="3285"/>
                <a:ext cx="264" cy="269"/>
                <a:chOff x="2214" y="9158"/>
                <a:chExt cx="1080" cy="360"/>
              </a:xfrm>
            </p:grpSpPr>
            <p:grpSp>
              <p:nvGrpSpPr>
                <p:cNvPr id="9351" name="Group 42"/>
                <p:cNvGrpSpPr>
                  <a:grpSpLocks/>
                </p:cNvGrpSpPr>
                <p:nvPr/>
              </p:nvGrpSpPr>
              <p:grpSpPr bwMode="auto">
                <a:xfrm>
                  <a:off x="2574" y="9158"/>
                  <a:ext cx="360" cy="360"/>
                  <a:chOff x="2214" y="9158"/>
                  <a:chExt cx="360" cy="360"/>
                </a:xfrm>
              </p:grpSpPr>
              <p:sp>
                <p:nvSpPr>
                  <p:cNvPr id="9360" name="Line 43"/>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361" name="Line 44"/>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362" name="Line 45"/>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9352" name="Group 46"/>
                <p:cNvGrpSpPr>
                  <a:grpSpLocks/>
                </p:cNvGrpSpPr>
                <p:nvPr/>
              </p:nvGrpSpPr>
              <p:grpSpPr bwMode="auto">
                <a:xfrm>
                  <a:off x="2934" y="9158"/>
                  <a:ext cx="360" cy="360"/>
                  <a:chOff x="2214" y="9158"/>
                  <a:chExt cx="360" cy="360"/>
                </a:xfrm>
              </p:grpSpPr>
              <p:sp>
                <p:nvSpPr>
                  <p:cNvPr id="9357" name="Line 47"/>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358" name="Line 48"/>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359" name="Line 49"/>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9353" name="Group 50"/>
                <p:cNvGrpSpPr>
                  <a:grpSpLocks/>
                </p:cNvGrpSpPr>
                <p:nvPr/>
              </p:nvGrpSpPr>
              <p:grpSpPr bwMode="auto">
                <a:xfrm>
                  <a:off x="2214" y="9158"/>
                  <a:ext cx="360" cy="360"/>
                  <a:chOff x="2214" y="9158"/>
                  <a:chExt cx="360" cy="360"/>
                </a:xfrm>
              </p:grpSpPr>
              <p:sp>
                <p:nvSpPr>
                  <p:cNvPr id="9354" name="Line 51"/>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355" name="Line 52"/>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356" name="Line 53"/>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grpSp>
            <p:nvGrpSpPr>
              <p:cNvPr id="9320" name="Group 54"/>
              <p:cNvGrpSpPr>
                <a:grpSpLocks/>
              </p:cNvGrpSpPr>
              <p:nvPr/>
            </p:nvGrpSpPr>
            <p:grpSpPr bwMode="auto">
              <a:xfrm>
                <a:off x="2974" y="3809"/>
                <a:ext cx="264" cy="269"/>
                <a:chOff x="2214" y="9158"/>
                <a:chExt cx="1080" cy="360"/>
              </a:xfrm>
            </p:grpSpPr>
            <p:grpSp>
              <p:nvGrpSpPr>
                <p:cNvPr id="9339" name="Group 55"/>
                <p:cNvGrpSpPr>
                  <a:grpSpLocks/>
                </p:cNvGrpSpPr>
                <p:nvPr/>
              </p:nvGrpSpPr>
              <p:grpSpPr bwMode="auto">
                <a:xfrm>
                  <a:off x="2574" y="9158"/>
                  <a:ext cx="360" cy="360"/>
                  <a:chOff x="2214" y="9158"/>
                  <a:chExt cx="360" cy="360"/>
                </a:xfrm>
              </p:grpSpPr>
              <p:sp>
                <p:nvSpPr>
                  <p:cNvPr id="9348" name="Line 56"/>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349" name="Line 57"/>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350" name="Line 58"/>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9340" name="Group 59"/>
                <p:cNvGrpSpPr>
                  <a:grpSpLocks/>
                </p:cNvGrpSpPr>
                <p:nvPr/>
              </p:nvGrpSpPr>
              <p:grpSpPr bwMode="auto">
                <a:xfrm>
                  <a:off x="2934" y="9158"/>
                  <a:ext cx="360" cy="360"/>
                  <a:chOff x="2214" y="9158"/>
                  <a:chExt cx="360" cy="360"/>
                </a:xfrm>
              </p:grpSpPr>
              <p:sp>
                <p:nvSpPr>
                  <p:cNvPr id="9345" name="Line 60"/>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346" name="Line 61"/>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347" name="Line 62"/>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9341" name="Group 63"/>
                <p:cNvGrpSpPr>
                  <a:grpSpLocks/>
                </p:cNvGrpSpPr>
                <p:nvPr/>
              </p:nvGrpSpPr>
              <p:grpSpPr bwMode="auto">
                <a:xfrm>
                  <a:off x="2214" y="9158"/>
                  <a:ext cx="360" cy="360"/>
                  <a:chOff x="2214" y="9158"/>
                  <a:chExt cx="360" cy="360"/>
                </a:xfrm>
              </p:grpSpPr>
              <p:sp>
                <p:nvSpPr>
                  <p:cNvPr id="9342" name="Line 64"/>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343" name="Line 65"/>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344" name="Line 66"/>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grpSp>
            <p:nvGrpSpPr>
              <p:cNvPr id="9321" name="Group 67"/>
              <p:cNvGrpSpPr>
                <a:grpSpLocks/>
              </p:cNvGrpSpPr>
              <p:nvPr/>
            </p:nvGrpSpPr>
            <p:grpSpPr bwMode="auto">
              <a:xfrm rot="5400000">
                <a:off x="4555" y="3281"/>
                <a:ext cx="269" cy="264"/>
                <a:chOff x="2214" y="9158"/>
                <a:chExt cx="1080" cy="360"/>
              </a:xfrm>
            </p:grpSpPr>
            <p:grpSp>
              <p:nvGrpSpPr>
                <p:cNvPr id="9327" name="Group 68"/>
                <p:cNvGrpSpPr>
                  <a:grpSpLocks/>
                </p:cNvGrpSpPr>
                <p:nvPr/>
              </p:nvGrpSpPr>
              <p:grpSpPr bwMode="auto">
                <a:xfrm>
                  <a:off x="2574" y="9158"/>
                  <a:ext cx="360" cy="360"/>
                  <a:chOff x="2214" y="9158"/>
                  <a:chExt cx="360" cy="360"/>
                </a:xfrm>
              </p:grpSpPr>
              <p:sp>
                <p:nvSpPr>
                  <p:cNvPr id="9336" name="Line 69"/>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337" name="Line 70"/>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338" name="Line 71"/>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9328" name="Group 72"/>
                <p:cNvGrpSpPr>
                  <a:grpSpLocks/>
                </p:cNvGrpSpPr>
                <p:nvPr/>
              </p:nvGrpSpPr>
              <p:grpSpPr bwMode="auto">
                <a:xfrm>
                  <a:off x="2934" y="9158"/>
                  <a:ext cx="360" cy="360"/>
                  <a:chOff x="2214" y="9158"/>
                  <a:chExt cx="360" cy="360"/>
                </a:xfrm>
              </p:grpSpPr>
              <p:sp>
                <p:nvSpPr>
                  <p:cNvPr id="9333" name="Line 73"/>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334" name="Line 74"/>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335" name="Line 75"/>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9329" name="Group 76"/>
                <p:cNvGrpSpPr>
                  <a:grpSpLocks/>
                </p:cNvGrpSpPr>
                <p:nvPr/>
              </p:nvGrpSpPr>
              <p:grpSpPr bwMode="auto">
                <a:xfrm>
                  <a:off x="2214" y="9158"/>
                  <a:ext cx="360" cy="360"/>
                  <a:chOff x="2214" y="9158"/>
                  <a:chExt cx="360" cy="360"/>
                </a:xfrm>
              </p:grpSpPr>
              <p:sp>
                <p:nvSpPr>
                  <p:cNvPr id="9330" name="Line 77"/>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331" name="Line 78"/>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332" name="Line 79"/>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sp>
            <p:nvSpPr>
              <p:cNvPr id="9322" name="Line 80"/>
              <p:cNvSpPr>
                <a:spLocks noChangeShapeType="1"/>
              </p:cNvSpPr>
              <p:nvPr/>
            </p:nvSpPr>
            <p:spPr bwMode="auto">
              <a:xfrm>
                <a:off x="4690" y="2854"/>
                <a:ext cx="0" cy="40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323" name="Line 81"/>
              <p:cNvSpPr>
                <a:spLocks noChangeShapeType="1"/>
              </p:cNvSpPr>
              <p:nvPr/>
            </p:nvSpPr>
            <p:spPr bwMode="auto">
              <a:xfrm>
                <a:off x="4690" y="3549"/>
                <a:ext cx="0" cy="40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324" name="Line 82"/>
              <p:cNvSpPr>
                <a:spLocks noChangeShapeType="1"/>
              </p:cNvSpPr>
              <p:nvPr/>
            </p:nvSpPr>
            <p:spPr bwMode="auto">
              <a:xfrm flipV="1">
                <a:off x="4305" y="2854"/>
                <a:ext cx="0" cy="40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325" name="Line 83"/>
              <p:cNvSpPr>
                <a:spLocks noChangeShapeType="1"/>
              </p:cNvSpPr>
              <p:nvPr/>
            </p:nvSpPr>
            <p:spPr bwMode="auto">
              <a:xfrm>
                <a:off x="4313" y="3541"/>
                <a:ext cx="0" cy="40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326" name="Line 84"/>
              <p:cNvSpPr>
                <a:spLocks noChangeShapeType="1"/>
              </p:cNvSpPr>
              <p:nvPr/>
            </p:nvSpPr>
            <p:spPr bwMode="auto">
              <a:xfrm flipV="1">
                <a:off x="3919" y="3115"/>
                <a:ext cx="132" cy="135"/>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9290" name="Text Box 85"/>
            <p:cNvSpPr txBox="1">
              <a:spLocks noChangeArrowheads="1"/>
            </p:cNvSpPr>
            <p:nvPr/>
          </p:nvSpPr>
          <p:spPr bwMode="auto">
            <a:xfrm>
              <a:off x="3815" y="4003"/>
              <a:ext cx="22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b="1">
                  <a:solidFill>
                    <a:srgbClr val="008000"/>
                  </a:solidFill>
                  <a:latin typeface="Arial" panose="020B0604020202020204" pitchFamily="34" charset="0"/>
                  <a:sym typeface="Symbol" panose="05050102010706020507" pitchFamily="18" charset="2"/>
                </a:rPr>
                <a:t></a:t>
              </a:r>
              <a:endParaRPr lang="es-ES" sz="2800" b="1">
                <a:solidFill>
                  <a:srgbClr val="008000"/>
                </a:solidFill>
                <a:latin typeface="Arial" panose="020B0604020202020204" pitchFamily="34" charset="0"/>
              </a:endParaRPr>
            </a:p>
          </p:txBody>
        </p:sp>
        <p:sp>
          <p:nvSpPr>
            <p:cNvPr id="9291" name="Rectangle 86"/>
            <p:cNvSpPr>
              <a:spLocks noChangeArrowheads="1"/>
            </p:cNvSpPr>
            <p:nvPr/>
          </p:nvSpPr>
          <p:spPr bwMode="auto">
            <a:xfrm>
              <a:off x="2711" y="3618"/>
              <a:ext cx="28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1</a:t>
              </a:r>
              <a:endParaRPr lang="es-ES" sz="2000" b="1">
                <a:solidFill>
                  <a:srgbClr val="008000"/>
                </a:solidFill>
                <a:latin typeface="Arial" panose="020B0604020202020204" pitchFamily="34" charset="0"/>
                <a:sym typeface="Symbol" panose="05050102010706020507" pitchFamily="18" charset="2"/>
              </a:endParaRPr>
            </a:p>
          </p:txBody>
        </p:sp>
        <p:sp>
          <p:nvSpPr>
            <p:cNvPr id="9292" name="Rectangle 87"/>
            <p:cNvSpPr>
              <a:spLocks noChangeArrowheads="1"/>
            </p:cNvSpPr>
            <p:nvPr/>
          </p:nvSpPr>
          <p:spPr bwMode="auto">
            <a:xfrm>
              <a:off x="2701" y="3106"/>
              <a:ext cx="28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2</a:t>
              </a:r>
              <a:endParaRPr lang="es-ES" sz="2000" b="1">
                <a:solidFill>
                  <a:srgbClr val="008000"/>
                </a:solidFill>
                <a:latin typeface="Arial" panose="020B0604020202020204" pitchFamily="34" charset="0"/>
                <a:sym typeface="Symbol" panose="05050102010706020507" pitchFamily="18" charset="2"/>
              </a:endParaRPr>
            </a:p>
          </p:txBody>
        </p:sp>
        <p:sp>
          <p:nvSpPr>
            <p:cNvPr id="9293" name="Rectangle 88"/>
            <p:cNvSpPr>
              <a:spLocks noChangeArrowheads="1"/>
            </p:cNvSpPr>
            <p:nvPr/>
          </p:nvSpPr>
          <p:spPr bwMode="auto">
            <a:xfrm>
              <a:off x="2699" y="2535"/>
              <a:ext cx="28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3</a:t>
              </a:r>
              <a:endParaRPr lang="es-ES" sz="2000" b="1">
                <a:solidFill>
                  <a:srgbClr val="008000"/>
                </a:solidFill>
                <a:latin typeface="Arial" panose="020B0604020202020204" pitchFamily="34" charset="0"/>
                <a:sym typeface="Symbol" panose="05050102010706020507" pitchFamily="18" charset="2"/>
              </a:endParaRPr>
            </a:p>
          </p:txBody>
        </p:sp>
        <p:sp>
          <p:nvSpPr>
            <p:cNvPr id="9294" name="Rectangle 89"/>
            <p:cNvSpPr>
              <a:spLocks noChangeArrowheads="1"/>
            </p:cNvSpPr>
            <p:nvPr/>
          </p:nvSpPr>
          <p:spPr bwMode="auto">
            <a:xfrm>
              <a:off x="4400" y="2975"/>
              <a:ext cx="28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4</a:t>
              </a:r>
              <a:endParaRPr lang="es-ES" sz="2000" b="1">
                <a:solidFill>
                  <a:srgbClr val="008000"/>
                </a:solidFill>
                <a:latin typeface="Arial" panose="020B0604020202020204" pitchFamily="34" charset="0"/>
                <a:sym typeface="Symbol" panose="05050102010706020507" pitchFamily="18" charset="2"/>
              </a:endParaRPr>
            </a:p>
          </p:txBody>
        </p:sp>
        <p:grpSp>
          <p:nvGrpSpPr>
            <p:cNvPr id="9295" name="Group 90"/>
            <p:cNvGrpSpPr>
              <a:grpSpLocks/>
            </p:cNvGrpSpPr>
            <p:nvPr/>
          </p:nvGrpSpPr>
          <p:grpSpPr bwMode="auto">
            <a:xfrm>
              <a:off x="4217" y="3959"/>
              <a:ext cx="200" cy="237"/>
              <a:chOff x="8088" y="15201"/>
              <a:chExt cx="340" cy="280"/>
            </a:xfrm>
          </p:grpSpPr>
          <p:sp>
            <p:nvSpPr>
              <p:cNvPr id="9298" name="Line 91"/>
              <p:cNvSpPr>
                <a:spLocks noChangeShapeType="1"/>
              </p:cNvSpPr>
              <p:nvPr/>
            </p:nvSpPr>
            <p:spPr bwMode="auto">
              <a:xfrm>
                <a:off x="8258" y="15201"/>
                <a:ext cx="0" cy="1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299" name="Line 92"/>
              <p:cNvSpPr>
                <a:spLocks noChangeShapeType="1"/>
              </p:cNvSpPr>
              <p:nvPr/>
            </p:nvSpPr>
            <p:spPr bwMode="auto">
              <a:xfrm>
                <a:off x="8088" y="15384"/>
                <a:ext cx="34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300" name="Line 93"/>
              <p:cNvSpPr>
                <a:spLocks noChangeShapeType="1"/>
              </p:cNvSpPr>
              <p:nvPr/>
            </p:nvSpPr>
            <p:spPr bwMode="auto">
              <a:xfrm>
                <a:off x="8145" y="15432"/>
                <a:ext cx="227"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301" name="Line 94"/>
              <p:cNvSpPr>
                <a:spLocks noChangeShapeType="1"/>
              </p:cNvSpPr>
              <p:nvPr/>
            </p:nvSpPr>
            <p:spPr bwMode="auto">
              <a:xfrm>
                <a:off x="8202" y="15481"/>
                <a:ext cx="113"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9296" name="Oval 95"/>
            <p:cNvSpPr>
              <a:spLocks noChangeArrowheads="1"/>
            </p:cNvSpPr>
            <p:nvPr/>
          </p:nvSpPr>
          <p:spPr bwMode="auto">
            <a:xfrm>
              <a:off x="4285" y="3911"/>
              <a:ext cx="68" cy="68"/>
            </a:xfrm>
            <a:prstGeom prst="ellipse">
              <a:avLst/>
            </a:prstGeom>
            <a:solidFill>
              <a:srgbClr val="FF0000"/>
            </a:solidFill>
            <a:ln w="254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9297" name="Oval 96"/>
            <p:cNvSpPr>
              <a:spLocks noChangeArrowheads="1"/>
            </p:cNvSpPr>
            <p:nvPr/>
          </p:nvSpPr>
          <p:spPr bwMode="auto">
            <a:xfrm>
              <a:off x="2415" y="3414"/>
              <a:ext cx="68" cy="68"/>
            </a:xfrm>
            <a:prstGeom prst="ellipse">
              <a:avLst/>
            </a:prstGeom>
            <a:solidFill>
              <a:srgbClr val="FF0000"/>
            </a:solidFill>
            <a:ln w="25400">
              <a:solidFill>
                <a:srgbClr val="FF0000"/>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grpSp>
      <p:sp>
        <p:nvSpPr>
          <p:cNvPr id="9225" name="Rectangle 97"/>
          <p:cNvSpPr>
            <a:spLocks noChangeArrowheads="1"/>
          </p:cNvSpPr>
          <p:nvPr/>
        </p:nvSpPr>
        <p:spPr bwMode="auto">
          <a:xfrm>
            <a:off x="1149350" y="1485900"/>
            <a:ext cx="35083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P</a:t>
            </a:r>
          </a:p>
        </p:txBody>
      </p:sp>
      <p:sp>
        <p:nvSpPr>
          <p:cNvPr id="9226" name="Rectangle 98"/>
          <p:cNvSpPr>
            <a:spLocks noChangeArrowheads="1"/>
          </p:cNvSpPr>
          <p:nvPr/>
        </p:nvSpPr>
        <p:spPr bwMode="auto">
          <a:xfrm>
            <a:off x="4586288" y="2152650"/>
            <a:ext cx="3365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T</a:t>
            </a:r>
          </a:p>
        </p:txBody>
      </p:sp>
      <p:sp>
        <p:nvSpPr>
          <p:cNvPr id="478333" name="Text Box 125"/>
          <p:cNvSpPr txBox="1">
            <a:spLocks noChangeArrowheads="1"/>
          </p:cNvSpPr>
          <p:nvPr/>
        </p:nvSpPr>
        <p:spPr bwMode="auto">
          <a:xfrm>
            <a:off x="6073773" y="997709"/>
            <a:ext cx="4086593" cy="1347916"/>
          </a:xfrm>
          <a:prstGeom prst="rect">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square" lIns="126000" tIns="118800" rIns="126000" bIns="1188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latin typeface="Arial" panose="020B0604020202020204" pitchFamily="34" charset="0"/>
              </a:rPr>
              <a:t>Hay que suponer primero</a:t>
            </a:r>
          </a:p>
          <a:p>
            <a:pPr algn="ctr" eaLnBrk="1" hangingPunct="1">
              <a:spcBef>
                <a:spcPts val="0"/>
              </a:spcBef>
              <a:buFontTx/>
              <a:buNone/>
            </a:pPr>
            <a:r>
              <a:rPr lang="es-ES" sz="2400" dirty="0">
                <a:latin typeface="Arial" panose="020B0604020202020204" pitchFamily="34" charset="0"/>
              </a:rPr>
              <a:t>el sentido de la corriente</a:t>
            </a:r>
          </a:p>
          <a:p>
            <a:pPr algn="ctr" eaLnBrk="1" hangingPunct="1">
              <a:spcBef>
                <a:spcPts val="0"/>
              </a:spcBef>
              <a:buFontTx/>
              <a:buNone/>
            </a:pPr>
            <a:r>
              <a:rPr lang="es-ES" sz="2400" dirty="0">
                <a:latin typeface="Arial" panose="020B0604020202020204" pitchFamily="34" charset="0"/>
              </a:rPr>
              <a:t>en cada componente</a:t>
            </a:r>
          </a:p>
        </p:txBody>
      </p:sp>
      <p:sp>
        <p:nvSpPr>
          <p:cNvPr id="24595" name="Text Box 128"/>
          <p:cNvSpPr txBox="1">
            <a:spLocks noChangeArrowheads="1"/>
          </p:cNvSpPr>
          <p:nvPr/>
        </p:nvSpPr>
        <p:spPr bwMode="auto">
          <a:xfrm>
            <a:off x="4170030" y="5708421"/>
            <a:ext cx="2185511" cy="598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latin typeface="Comic Sans MS" panose="030F0702030302020204" pitchFamily="66" charset="0"/>
              </a:rPr>
              <a:t>I</a:t>
            </a:r>
            <a:r>
              <a:rPr lang="es-ES" sz="2400" baseline="-25000" dirty="0">
                <a:latin typeface="Comic Sans MS" panose="030F0702030302020204" pitchFamily="66" charset="0"/>
              </a:rPr>
              <a:t>3</a:t>
            </a:r>
            <a:r>
              <a:rPr lang="es-ES" sz="2400" dirty="0">
                <a:latin typeface="Comic Sans MS" panose="030F0702030302020204" pitchFamily="66" charset="0"/>
              </a:rPr>
              <a:t> = I = </a:t>
            </a:r>
            <a:r>
              <a:rPr lang="es-ES" sz="2800" dirty="0">
                <a:latin typeface="Arial" panose="020B0604020202020204" pitchFamily="34" charset="0"/>
                <a:sym typeface="Symbol" panose="05050102010706020507" pitchFamily="18" charset="2"/>
              </a:rPr>
              <a:t></a:t>
            </a:r>
            <a:r>
              <a:rPr lang="es-ES" sz="2400" dirty="0">
                <a:latin typeface="Arial" panose="020B0604020202020204" pitchFamily="34" charset="0"/>
                <a:sym typeface="Symbol" panose="05050102010706020507" pitchFamily="18" charset="2"/>
              </a:rPr>
              <a:t> / </a:t>
            </a:r>
            <a:r>
              <a:rPr lang="es-ES" sz="2400" dirty="0" err="1">
                <a:latin typeface="Arial" panose="020B0604020202020204" pitchFamily="34" charset="0"/>
                <a:sym typeface="Symbol" panose="05050102010706020507" pitchFamily="18" charset="2"/>
              </a:rPr>
              <a:t>R</a:t>
            </a:r>
            <a:r>
              <a:rPr lang="es-ES" sz="2400" baseline="-25000" dirty="0" err="1">
                <a:latin typeface="Arial" panose="020B0604020202020204" pitchFamily="34" charset="0"/>
                <a:sym typeface="Symbol" panose="05050102010706020507" pitchFamily="18" charset="2"/>
              </a:rPr>
              <a:t>eq</a:t>
            </a:r>
            <a:endParaRPr lang="es-ES" sz="2400" dirty="0">
              <a:solidFill>
                <a:srgbClr val="FF0000"/>
              </a:solidFill>
              <a:latin typeface="Arial" panose="020B0604020202020204" pitchFamily="34" charset="0"/>
              <a:sym typeface="Symbol" panose="05050102010706020507" pitchFamily="18" charset="2"/>
            </a:endParaRPr>
          </a:p>
        </p:txBody>
      </p:sp>
      <p:sp>
        <p:nvSpPr>
          <p:cNvPr id="478347" name="Text Box 139"/>
          <p:cNvSpPr txBox="1">
            <a:spLocks noChangeArrowheads="1"/>
          </p:cNvSpPr>
          <p:nvPr/>
        </p:nvSpPr>
        <p:spPr bwMode="auto">
          <a:xfrm>
            <a:off x="6064592" y="331514"/>
            <a:ext cx="4095774" cy="587441"/>
          </a:xfrm>
          <a:prstGeom prst="rect">
            <a:avLst/>
          </a:prstGeom>
          <a:solidFill>
            <a:schemeClr val="bg2">
              <a:lumMod val="60000"/>
              <a:lumOff val="40000"/>
            </a:schemeClr>
          </a:solidFill>
          <a:ln>
            <a:noFill/>
          </a:ln>
        </p:spPr>
        <p:txBody>
          <a:bodyPr wrap="none" lIns="108000" tIns="108000" rIns="108000" bIns="108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latin typeface="Arial" panose="020B0604020202020204" pitchFamily="34" charset="0"/>
              </a:rPr>
              <a:t>Determinemos el valor de </a:t>
            </a:r>
            <a:r>
              <a:rPr lang="es-ES" sz="2400">
                <a:latin typeface="Comic Sans MS" panose="030F0702030302020204" pitchFamily="66" charset="0"/>
              </a:rPr>
              <a:t>I</a:t>
            </a:r>
            <a:r>
              <a:rPr lang="es-ES" sz="2400" baseline="-25000">
                <a:latin typeface="Arial" panose="020B0604020202020204" pitchFamily="34" charset="0"/>
              </a:rPr>
              <a:t>3</a:t>
            </a:r>
            <a:endParaRPr lang="es-ES" sz="2400">
              <a:latin typeface="Arial" panose="020B0604020202020204" pitchFamily="34" charset="0"/>
            </a:endParaRPr>
          </a:p>
        </p:txBody>
      </p:sp>
      <p:sp>
        <p:nvSpPr>
          <p:cNvPr id="9232" name="Text Box 134"/>
          <p:cNvSpPr txBox="1">
            <a:spLocks noChangeArrowheads="1"/>
          </p:cNvSpPr>
          <p:nvPr/>
        </p:nvSpPr>
        <p:spPr bwMode="auto">
          <a:xfrm>
            <a:off x="3421063" y="949325"/>
            <a:ext cx="398462"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sym typeface="Symbol" panose="05050102010706020507" pitchFamily="18" charset="2"/>
              </a:rPr>
              <a:t></a:t>
            </a:r>
          </a:p>
        </p:txBody>
      </p:sp>
      <p:sp>
        <p:nvSpPr>
          <p:cNvPr id="9233" name="Text Box 135"/>
          <p:cNvSpPr txBox="1">
            <a:spLocks noChangeArrowheads="1"/>
          </p:cNvSpPr>
          <p:nvPr/>
        </p:nvSpPr>
        <p:spPr bwMode="auto">
          <a:xfrm>
            <a:off x="4165600" y="1397000"/>
            <a:ext cx="398463"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sym typeface="Symbol" panose="05050102010706020507" pitchFamily="18" charset="2"/>
              </a:rPr>
              <a:t></a:t>
            </a:r>
          </a:p>
        </p:txBody>
      </p:sp>
      <p:sp>
        <p:nvSpPr>
          <p:cNvPr id="24719" name="Text Box 128"/>
          <p:cNvSpPr txBox="1">
            <a:spLocks noChangeArrowheads="1"/>
          </p:cNvSpPr>
          <p:nvPr/>
        </p:nvSpPr>
        <p:spPr bwMode="auto">
          <a:xfrm>
            <a:off x="6355541" y="5708421"/>
            <a:ext cx="2772211" cy="598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latin typeface="Arial" panose="020B0604020202020204" pitchFamily="34" charset="0"/>
                <a:sym typeface="Symbol" panose="05050102010706020507" pitchFamily="18" charset="2"/>
              </a:rPr>
              <a:t>= </a:t>
            </a:r>
            <a:r>
              <a:rPr lang="es-ES" sz="2800" dirty="0">
                <a:latin typeface="Arial" panose="020B0604020202020204" pitchFamily="34" charset="0"/>
                <a:sym typeface="Symbol" panose="05050102010706020507" pitchFamily="18" charset="2"/>
              </a:rPr>
              <a:t></a:t>
            </a:r>
            <a:r>
              <a:rPr lang="es-ES" sz="2400" dirty="0">
                <a:latin typeface="Arial" panose="020B0604020202020204" pitchFamily="34" charset="0"/>
                <a:sym typeface="Symbol" panose="05050102010706020507" pitchFamily="18" charset="2"/>
              </a:rPr>
              <a:t> / (R</a:t>
            </a:r>
            <a:r>
              <a:rPr lang="es-ES" sz="2400" baseline="-25000" dirty="0">
                <a:latin typeface="Arial" panose="020B0604020202020204" pitchFamily="34" charset="0"/>
                <a:sym typeface="Symbol" panose="05050102010706020507" pitchFamily="18" charset="2"/>
              </a:rPr>
              <a:t>1</a:t>
            </a:r>
            <a:r>
              <a:rPr lang="es-ES" sz="2400" dirty="0">
                <a:latin typeface="Arial" panose="020B0604020202020204" pitchFamily="34" charset="0"/>
                <a:sym typeface="Symbol" panose="05050102010706020507" pitchFamily="18" charset="2"/>
              </a:rPr>
              <a:t> + R</a:t>
            </a:r>
            <a:r>
              <a:rPr lang="es-ES" sz="2400" baseline="-25000" dirty="0">
                <a:latin typeface="Arial" panose="020B0604020202020204" pitchFamily="34" charset="0"/>
                <a:sym typeface="Symbol" panose="05050102010706020507" pitchFamily="18" charset="2"/>
              </a:rPr>
              <a:t>3</a:t>
            </a:r>
            <a:r>
              <a:rPr lang="es-ES" sz="2400" dirty="0">
                <a:latin typeface="Arial" panose="020B0604020202020204" pitchFamily="34" charset="0"/>
                <a:sym typeface="Symbol" panose="05050102010706020507" pitchFamily="18" charset="2"/>
              </a:rPr>
              <a:t> + R</a:t>
            </a:r>
            <a:r>
              <a:rPr lang="es-ES" sz="2400" baseline="-25000" dirty="0">
                <a:latin typeface="Arial" panose="020B0604020202020204" pitchFamily="34" charset="0"/>
                <a:sym typeface="Symbol" panose="05050102010706020507" pitchFamily="18" charset="2"/>
              </a:rPr>
              <a:t>4</a:t>
            </a:r>
            <a:r>
              <a:rPr lang="es-ES" sz="2400" dirty="0">
                <a:latin typeface="Arial" panose="020B0604020202020204" pitchFamily="34" charset="0"/>
                <a:sym typeface="Symbol" panose="05050102010706020507" pitchFamily="18" charset="2"/>
              </a:rPr>
              <a:t>)</a:t>
            </a:r>
            <a:endParaRPr lang="es-ES" sz="2400" dirty="0">
              <a:solidFill>
                <a:srgbClr val="FF0000"/>
              </a:solidFill>
              <a:latin typeface="Arial" panose="020B0604020202020204" pitchFamily="34" charset="0"/>
              <a:sym typeface="Symbol" panose="05050102010706020507" pitchFamily="18" charset="2"/>
            </a:endParaRPr>
          </a:p>
        </p:txBody>
      </p:sp>
      <p:grpSp>
        <p:nvGrpSpPr>
          <p:cNvPr id="55427" name="Group 131"/>
          <p:cNvGrpSpPr>
            <a:grpSpLocks/>
          </p:cNvGrpSpPr>
          <p:nvPr/>
        </p:nvGrpSpPr>
        <p:grpSpPr bwMode="auto">
          <a:xfrm>
            <a:off x="1341438" y="385763"/>
            <a:ext cx="4246562" cy="2217737"/>
            <a:chOff x="-1730" y="679"/>
            <a:chExt cx="2675" cy="1397"/>
          </a:xfrm>
        </p:grpSpPr>
        <p:sp>
          <p:nvSpPr>
            <p:cNvPr id="9279" name="Line 119"/>
            <p:cNvSpPr>
              <a:spLocks noChangeShapeType="1"/>
            </p:cNvSpPr>
            <p:nvPr/>
          </p:nvSpPr>
          <p:spPr bwMode="auto">
            <a:xfrm flipH="1" flipV="1">
              <a:off x="-639" y="2073"/>
              <a:ext cx="136" cy="0"/>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82800" rIns="90000" bIns="82800">
              <a:spAutoFit/>
            </a:bodyPr>
            <a:lstStyle/>
            <a:p>
              <a:endParaRPr lang="es-ES"/>
            </a:p>
          </p:txBody>
        </p:sp>
        <p:sp>
          <p:nvSpPr>
            <p:cNvPr id="9280" name="Text Box 120"/>
            <p:cNvSpPr txBox="1">
              <a:spLocks noChangeArrowheads="1"/>
            </p:cNvSpPr>
            <p:nvPr/>
          </p:nvSpPr>
          <p:spPr bwMode="auto">
            <a:xfrm>
              <a:off x="-667" y="1705"/>
              <a:ext cx="264"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3333FF"/>
                  </a:solidFill>
                  <a:latin typeface="Comic Sans MS" panose="030F0702030302020204" pitchFamily="66" charset="0"/>
                </a:rPr>
                <a:t>I</a:t>
              </a:r>
              <a:r>
                <a:rPr lang="es-ES" sz="2000" b="1" baseline="-25000">
                  <a:solidFill>
                    <a:srgbClr val="3333FF"/>
                  </a:solidFill>
                  <a:latin typeface="Comic Sans MS" panose="030F0702030302020204" pitchFamily="66" charset="0"/>
                </a:rPr>
                <a:t>1</a:t>
              </a:r>
              <a:endParaRPr lang="es-ES" sz="2000" b="1">
                <a:solidFill>
                  <a:srgbClr val="3333FF"/>
                </a:solidFill>
                <a:latin typeface="Comic Sans MS" panose="030F0702030302020204" pitchFamily="66" charset="0"/>
              </a:endParaRPr>
            </a:p>
          </p:txBody>
        </p:sp>
        <p:sp>
          <p:nvSpPr>
            <p:cNvPr id="9281" name="Text Box 121"/>
            <p:cNvSpPr txBox="1">
              <a:spLocks noChangeArrowheads="1"/>
            </p:cNvSpPr>
            <p:nvPr/>
          </p:nvSpPr>
          <p:spPr bwMode="auto">
            <a:xfrm>
              <a:off x="-1730" y="679"/>
              <a:ext cx="264"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3333FF"/>
                  </a:solidFill>
                  <a:latin typeface="Comic Sans MS" panose="030F0702030302020204" pitchFamily="66" charset="0"/>
                </a:rPr>
                <a:t>I</a:t>
              </a:r>
              <a:r>
                <a:rPr lang="es-ES" sz="2000" b="1" baseline="-25000">
                  <a:solidFill>
                    <a:srgbClr val="3333FF"/>
                  </a:solidFill>
                  <a:latin typeface="Comic Sans MS" panose="030F0702030302020204" pitchFamily="66" charset="0"/>
                </a:rPr>
                <a:t>3</a:t>
              </a:r>
              <a:endParaRPr lang="es-ES" sz="2000" b="1">
                <a:solidFill>
                  <a:srgbClr val="3333FF"/>
                </a:solidFill>
                <a:latin typeface="Comic Sans MS" panose="030F0702030302020204" pitchFamily="66" charset="0"/>
              </a:endParaRPr>
            </a:p>
          </p:txBody>
        </p:sp>
        <p:sp>
          <p:nvSpPr>
            <p:cNvPr id="9282" name="Line 122"/>
            <p:cNvSpPr>
              <a:spLocks noChangeShapeType="1"/>
            </p:cNvSpPr>
            <p:nvPr/>
          </p:nvSpPr>
          <p:spPr bwMode="auto">
            <a:xfrm flipV="1">
              <a:off x="-1498" y="976"/>
              <a:ext cx="136" cy="0"/>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82800" rIns="90000" bIns="82800">
              <a:spAutoFit/>
            </a:bodyPr>
            <a:lstStyle/>
            <a:p>
              <a:endParaRPr lang="es-ES"/>
            </a:p>
          </p:txBody>
        </p:sp>
        <p:sp>
          <p:nvSpPr>
            <p:cNvPr id="9283" name="Text Box 123"/>
            <p:cNvSpPr txBox="1">
              <a:spLocks noChangeArrowheads="1"/>
            </p:cNvSpPr>
            <p:nvPr/>
          </p:nvSpPr>
          <p:spPr bwMode="auto">
            <a:xfrm>
              <a:off x="681" y="929"/>
              <a:ext cx="264"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3333FF"/>
                  </a:solidFill>
                  <a:latin typeface="Comic Sans MS" panose="030F0702030302020204" pitchFamily="66" charset="0"/>
                </a:rPr>
                <a:t>I</a:t>
              </a:r>
              <a:r>
                <a:rPr lang="es-ES" sz="2000" b="1" baseline="-25000">
                  <a:solidFill>
                    <a:srgbClr val="3333FF"/>
                  </a:solidFill>
                  <a:latin typeface="Comic Sans MS" panose="030F0702030302020204" pitchFamily="66" charset="0"/>
                </a:rPr>
                <a:t>4</a:t>
              </a:r>
              <a:endParaRPr lang="es-ES" sz="2000" b="1">
                <a:solidFill>
                  <a:srgbClr val="3333FF"/>
                </a:solidFill>
                <a:latin typeface="Comic Sans MS" panose="030F0702030302020204" pitchFamily="66" charset="0"/>
              </a:endParaRPr>
            </a:p>
          </p:txBody>
        </p:sp>
        <p:sp>
          <p:nvSpPr>
            <p:cNvPr id="9284" name="Line 124"/>
            <p:cNvSpPr>
              <a:spLocks noChangeShapeType="1"/>
            </p:cNvSpPr>
            <p:nvPr/>
          </p:nvSpPr>
          <p:spPr bwMode="auto">
            <a:xfrm rot="5400000" flipV="1">
              <a:off x="577" y="1169"/>
              <a:ext cx="136" cy="0"/>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82800" rIns="90000" bIns="82800">
              <a:spAutoFit/>
            </a:bodyPr>
            <a:lstStyle/>
            <a:p>
              <a:endParaRPr lang="es-ES"/>
            </a:p>
          </p:txBody>
        </p:sp>
        <p:sp>
          <p:nvSpPr>
            <p:cNvPr id="9285" name="Line 119"/>
            <p:cNvSpPr>
              <a:spLocks noChangeShapeType="1"/>
            </p:cNvSpPr>
            <p:nvPr/>
          </p:nvSpPr>
          <p:spPr bwMode="auto">
            <a:xfrm flipH="1" flipV="1">
              <a:off x="-25" y="2072"/>
              <a:ext cx="136" cy="0"/>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82800" rIns="90000" bIns="82800">
              <a:spAutoFit/>
            </a:bodyPr>
            <a:lstStyle/>
            <a:p>
              <a:endParaRPr lang="es-ES"/>
            </a:p>
          </p:txBody>
        </p:sp>
        <p:sp>
          <p:nvSpPr>
            <p:cNvPr id="9286" name="Text Box 120"/>
            <p:cNvSpPr txBox="1">
              <a:spLocks noChangeArrowheads="1"/>
            </p:cNvSpPr>
            <p:nvPr/>
          </p:nvSpPr>
          <p:spPr bwMode="auto">
            <a:xfrm>
              <a:off x="-53" y="1714"/>
              <a:ext cx="20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3333FF"/>
                  </a:solidFill>
                  <a:latin typeface="Comic Sans MS" panose="030F0702030302020204" pitchFamily="66" charset="0"/>
                </a:rPr>
                <a:t>I</a:t>
              </a:r>
            </a:p>
          </p:txBody>
        </p:sp>
        <p:sp>
          <p:nvSpPr>
            <p:cNvPr id="9287" name="Line 119"/>
            <p:cNvSpPr>
              <a:spLocks noChangeShapeType="1"/>
            </p:cNvSpPr>
            <p:nvPr/>
          </p:nvSpPr>
          <p:spPr bwMode="auto">
            <a:xfrm flipH="1" flipV="1">
              <a:off x="-297" y="2076"/>
              <a:ext cx="136" cy="0"/>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82800" rIns="90000" bIns="82800">
              <a:spAutoFit/>
            </a:bodyPr>
            <a:lstStyle/>
            <a:p>
              <a:endParaRPr lang="es-ES"/>
            </a:p>
          </p:txBody>
        </p:sp>
        <p:sp>
          <p:nvSpPr>
            <p:cNvPr id="9288" name="Text Box 120"/>
            <p:cNvSpPr txBox="1">
              <a:spLocks noChangeArrowheads="1"/>
            </p:cNvSpPr>
            <p:nvPr/>
          </p:nvSpPr>
          <p:spPr bwMode="auto">
            <a:xfrm>
              <a:off x="-325" y="1718"/>
              <a:ext cx="20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3333FF"/>
                  </a:solidFill>
                  <a:latin typeface="Comic Sans MS" panose="030F0702030302020204" pitchFamily="66" charset="0"/>
                </a:rPr>
                <a:t>I</a:t>
              </a:r>
            </a:p>
          </p:txBody>
        </p:sp>
      </p:grpSp>
      <p:grpSp>
        <p:nvGrpSpPr>
          <p:cNvPr id="140" name="Grupo 139"/>
          <p:cNvGrpSpPr>
            <a:grpSpLocks/>
          </p:cNvGrpSpPr>
          <p:nvPr/>
        </p:nvGrpSpPr>
        <p:grpSpPr bwMode="auto">
          <a:xfrm>
            <a:off x="1285489" y="5228480"/>
            <a:ext cx="1135062" cy="1622425"/>
            <a:chOff x="1183164" y="3173343"/>
            <a:chExt cx="1134691" cy="1622230"/>
          </a:xfrm>
        </p:grpSpPr>
        <p:grpSp>
          <p:nvGrpSpPr>
            <p:cNvPr id="9244" name="Group 11"/>
            <p:cNvGrpSpPr>
              <a:grpSpLocks/>
            </p:cNvGrpSpPr>
            <p:nvPr/>
          </p:nvGrpSpPr>
          <p:grpSpPr bwMode="auto">
            <a:xfrm>
              <a:off x="1838326" y="4368536"/>
              <a:ext cx="73025" cy="427037"/>
              <a:chOff x="5153" y="6274"/>
              <a:chExt cx="63" cy="360"/>
            </a:xfrm>
          </p:grpSpPr>
          <p:sp>
            <p:nvSpPr>
              <p:cNvPr id="9268" name="Line 12"/>
              <p:cNvSpPr>
                <a:spLocks noChangeShapeType="1"/>
              </p:cNvSpPr>
              <p:nvPr/>
            </p:nvSpPr>
            <p:spPr bwMode="auto">
              <a:xfrm>
                <a:off x="5216" y="6357"/>
                <a:ext cx="0" cy="19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269" name="Line 13"/>
              <p:cNvSpPr>
                <a:spLocks noChangeShapeType="1"/>
              </p:cNvSpPr>
              <p:nvPr/>
            </p:nvSpPr>
            <p:spPr bwMode="auto">
              <a:xfrm>
                <a:off x="5153" y="6274"/>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9245" name="Text Box 90"/>
            <p:cNvSpPr txBox="1">
              <a:spLocks noChangeArrowheads="1"/>
            </p:cNvSpPr>
            <p:nvPr/>
          </p:nvSpPr>
          <p:spPr bwMode="auto">
            <a:xfrm>
              <a:off x="1829415" y="3966068"/>
              <a:ext cx="3619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b="1">
                  <a:solidFill>
                    <a:srgbClr val="008000"/>
                  </a:solidFill>
                  <a:latin typeface="Arial" panose="020B0604020202020204" pitchFamily="34" charset="0"/>
                  <a:sym typeface="Symbol" panose="05050102010706020507" pitchFamily="18" charset="2"/>
                </a:rPr>
                <a:t></a:t>
              </a:r>
              <a:endParaRPr lang="es-ES" sz="2800" b="1">
                <a:solidFill>
                  <a:srgbClr val="008000"/>
                </a:solidFill>
                <a:latin typeface="Arial" panose="020B0604020202020204" pitchFamily="34" charset="0"/>
              </a:endParaRPr>
            </a:p>
          </p:txBody>
        </p:sp>
        <p:grpSp>
          <p:nvGrpSpPr>
            <p:cNvPr id="9246" name="Group 31"/>
            <p:cNvGrpSpPr>
              <a:grpSpLocks/>
            </p:cNvGrpSpPr>
            <p:nvPr/>
          </p:nvGrpSpPr>
          <p:grpSpPr bwMode="auto">
            <a:xfrm>
              <a:off x="1689715" y="3516695"/>
              <a:ext cx="419100" cy="427038"/>
              <a:chOff x="2214" y="9158"/>
              <a:chExt cx="1080" cy="360"/>
            </a:xfrm>
          </p:grpSpPr>
          <p:grpSp>
            <p:nvGrpSpPr>
              <p:cNvPr id="9256" name="Group 32"/>
              <p:cNvGrpSpPr>
                <a:grpSpLocks/>
              </p:cNvGrpSpPr>
              <p:nvPr/>
            </p:nvGrpSpPr>
            <p:grpSpPr bwMode="auto">
              <a:xfrm>
                <a:off x="2574" y="9158"/>
                <a:ext cx="360" cy="360"/>
                <a:chOff x="2214" y="9158"/>
                <a:chExt cx="360" cy="360"/>
              </a:xfrm>
            </p:grpSpPr>
            <p:sp>
              <p:nvSpPr>
                <p:cNvPr id="9265" name="Line 33"/>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266" name="Line 34"/>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267" name="Line 35"/>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9257" name="Group 36"/>
              <p:cNvGrpSpPr>
                <a:grpSpLocks/>
              </p:cNvGrpSpPr>
              <p:nvPr/>
            </p:nvGrpSpPr>
            <p:grpSpPr bwMode="auto">
              <a:xfrm>
                <a:off x="2934" y="9158"/>
                <a:ext cx="360" cy="360"/>
                <a:chOff x="2214" y="9158"/>
                <a:chExt cx="360" cy="360"/>
              </a:xfrm>
            </p:grpSpPr>
            <p:sp>
              <p:nvSpPr>
                <p:cNvPr id="9262" name="Line 37"/>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263" name="Line 38"/>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264" name="Line 39"/>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nvGrpSpPr>
              <p:cNvPr id="9258" name="Group 40"/>
              <p:cNvGrpSpPr>
                <a:grpSpLocks/>
              </p:cNvGrpSpPr>
              <p:nvPr/>
            </p:nvGrpSpPr>
            <p:grpSpPr bwMode="auto">
              <a:xfrm>
                <a:off x="2214" y="9158"/>
                <a:ext cx="360" cy="360"/>
                <a:chOff x="2214" y="9158"/>
                <a:chExt cx="360" cy="360"/>
              </a:xfrm>
            </p:grpSpPr>
            <p:sp>
              <p:nvSpPr>
                <p:cNvPr id="2" name="Line 41"/>
                <p:cNvSpPr>
                  <a:spLocks noChangeShapeType="1"/>
                </p:cNvSpPr>
                <p:nvPr/>
              </p:nvSpPr>
              <p:spPr bwMode="auto">
                <a:xfrm>
                  <a:off x="2394" y="9158"/>
                  <a:ext cx="0"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260" name="Line 42"/>
                <p:cNvSpPr>
                  <a:spLocks noChangeShapeType="1"/>
                </p:cNvSpPr>
                <p:nvPr/>
              </p:nvSpPr>
              <p:spPr bwMode="auto">
                <a:xfrm>
                  <a:off x="2394" y="915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261" name="Line 43"/>
                <p:cNvSpPr>
                  <a:spLocks noChangeShapeType="1"/>
                </p:cNvSpPr>
                <p:nvPr/>
              </p:nvSpPr>
              <p:spPr bwMode="auto">
                <a:xfrm>
                  <a:off x="2214" y="9338"/>
                  <a:ext cx="180" cy="18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grpSp>
        </p:grpSp>
        <p:sp>
          <p:nvSpPr>
            <p:cNvPr id="9247" name="Rectangle 96"/>
            <p:cNvSpPr>
              <a:spLocks noChangeArrowheads="1"/>
            </p:cNvSpPr>
            <p:nvPr/>
          </p:nvSpPr>
          <p:spPr bwMode="auto">
            <a:xfrm>
              <a:off x="1183164" y="3173343"/>
              <a:ext cx="575339" cy="474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sym typeface="Symbol" panose="05050102010706020507" pitchFamily="18" charset="2"/>
                </a:rPr>
                <a:t>R</a:t>
              </a:r>
              <a:r>
                <a:rPr lang="es-ES" sz="2000" b="1" baseline="-25000">
                  <a:solidFill>
                    <a:srgbClr val="008000"/>
                  </a:solidFill>
                  <a:latin typeface="Arial" panose="020B0604020202020204" pitchFamily="34" charset="0"/>
                  <a:sym typeface="Symbol" panose="05050102010706020507" pitchFamily="18" charset="2"/>
                </a:rPr>
                <a:t>eq</a:t>
              </a:r>
              <a:endParaRPr lang="es-ES" sz="2000" b="1">
                <a:solidFill>
                  <a:srgbClr val="008000"/>
                </a:solidFill>
                <a:latin typeface="Arial" panose="020B0604020202020204" pitchFamily="34" charset="0"/>
                <a:sym typeface="Symbol" panose="05050102010706020507" pitchFamily="18" charset="2"/>
              </a:endParaRPr>
            </a:p>
          </p:txBody>
        </p:sp>
        <p:sp>
          <p:nvSpPr>
            <p:cNvPr id="9248" name="Line 16"/>
            <p:cNvSpPr>
              <a:spLocks noChangeShapeType="1"/>
            </p:cNvSpPr>
            <p:nvPr/>
          </p:nvSpPr>
          <p:spPr bwMode="auto">
            <a:xfrm>
              <a:off x="1447698" y="3724155"/>
              <a:ext cx="0" cy="877365"/>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249" name="Line 16"/>
            <p:cNvSpPr>
              <a:spLocks noChangeShapeType="1"/>
            </p:cNvSpPr>
            <p:nvPr/>
          </p:nvSpPr>
          <p:spPr bwMode="auto">
            <a:xfrm>
              <a:off x="2317855" y="3729071"/>
              <a:ext cx="0" cy="877365"/>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250" name="Line 22"/>
            <p:cNvSpPr>
              <a:spLocks noChangeShapeType="1"/>
            </p:cNvSpPr>
            <p:nvPr/>
          </p:nvSpPr>
          <p:spPr bwMode="auto">
            <a:xfrm flipH="1">
              <a:off x="1447698" y="3720382"/>
              <a:ext cx="22406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251" name="Line 22"/>
            <p:cNvSpPr>
              <a:spLocks noChangeShapeType="1"/>
            </p:cNvSpPr>
            <p:nvPr/>
          </p:nvSpPr>
          <p:spPr bwMode="auto">
            <a:xfrm flipH="1">
              <a:off x="2091713" y="3715469"/>
              <a:ext cx="22406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252" name="Line 24"/>
            <p:cNvSpPr>
              <a:spLocks noChangeShapeType="1"/>
            </p:cNvSpPr>
            <p:nvPr/>
          </p:nvSpPr>
          <p:spPr bwMode="auto">
            <a:xfrm flipH="1">
              <a:off x="1473948" y="4601520"/>
              <a:ext cx="360865"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253" name="Line 24"/>
            <p:cNvSpPr>
              <a:spLocks noChangeShapeType="1"/>
            </p:cNvSpPr>
            <p:nvPr/>
          </p:nvSpPr>
          <p:spPr bwMode="auto">
            <a:xfrm flipH="1">
              <a:off x="1950812" y="4596602"/>
              <a:ext cx="360865"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254" name="Line 119"/>
            <p:cNvSpPr>
              <a:spLocks noChangeShapeType="1"/>
            </p:cNvSpPr>
            <p:nvPr/>
          </p:nvSpPr>
          <p:spPr bwMode="auto">
            <a:xfrm flipH="1" flipV="1">
              <a:off x="1493048" y="4592670"/>
              <a:ext cx="215900" cy="0"/>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82800" rIns="90000" bIns="82800">
              <a:spAutoFit/>
            </a:bodyPr>
            <a:lstStyle/>
            <a:p>
              <a:endParaRPr lang="es-ES"/>
            </a:p>
          </p:txBody>
        </p:sp>
        <p:sp>
          <p:nvSpPr>
            <p:cNvPr id="9255" name="Text Box 120"/>
            <p:cNvSpPr txBox="1">
              <a:spLocks noChangeArrowheads="1"/>
            </p:cNvSpPr>
            <p:nvPr/>
          </p:nvSpPr>
          <p:spPr bwMode="auto">
            <a:xfrm>
              <a:off x="1448598" y="4024345"/>
              <a:ext cx="31908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3333FF"/>
                  </a:solidFill>
                  <a:latin typeface="Comic Sans MS" panose="030F0702030302020204" pitchFamily="66" charset="0"/>
                </a:rPr>
                <a:t>I</a:t>
              </a:r>
            </a:p>
          </p:txBody>
        </p:sp>
      </p:grpSp>
      <p:sp>
        <p:nvSpPr>
          <p:cNvPr id="161" name="Rectangle 4"/>
          <p:cNvSpPr>
            <a:spLocks noChangeArrowheads="1"/>
          </p:cNvSpPr>
          <p:nvPr/>
        </p:nvSpPr>
        <p:spPr bwMode="auto">
          <a:xfrm>
            <a:off x="1721549" y="3553940"/>
            <a:ext cx="1703008"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3333FF"/>
                </a:solidFill>
                <a:latin typeface="Arial" panose="020B0604020202020204" pitchFamily="34" charset="0"/>
                <a:sym typeface="Symbol" panose="05050102010706020507" pitchFamily="18" charset="2"/>
              </a:rPr>
              <a:t>R</a:t>
            </a:r>
            <a:r>
              <a:rPr lang="es-ES" sz="2400" baseline="-25000">
                <a:solidFill>
                  <a:srgbClr val="3333FF"/>
                </a:solidFill>
                <a:latin typeface="Arial" panose="020B0604020202020204" pitchFamily="34" charset="0"/>
                <a:sym typeface="Symbol" panose="05050102010706020507" pitchFamily="18" charset="2"/>
              </a:rPr>
              <a:t>1</a:t>
            </a:r>
            <a:r>
              <a:rPr lang="es-ES" sz="2400">
                <a:solidFill>
                  <a:srgbClr val="3333FF"/>
                </a:solidFill>
                <a:latin typeface="Arial" panose="020B0604020202020204" pitchFamily="34" charset="0"/>
                <a:sym typeface="Symbol" panose="05050102010706020507" pitchFamily="18" charset="2"/>
              </a:rPr>
              <a:t> = 300 </a:t>
            </a:r>
          </a:p>
        </p:txBody>
      </p:sp>
      <p:sp>
        <p:nvSpPr>
          <p:cNvPr id="162" name="Rectangle 5"/>
          <p:cNvSpPr>
            <a:spLocks noChangeArrowheads="1"/>
          </p:cNvSpPr>
          <p:nvPr/>
        </p:nvSpPr>
        <p:spPr bwMode="auto">
          <a:xfrm>
            <a:off x="1721549" y="3123576"/>
            <a:ext cx="1703008"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3333FF"/>
                </a:solidFill>
                <a:latin typeface="Arial" panose="020B0604020202020204" pitchFamily="34" charset="0"/>
                <a:sym typeface="Symbol" panose="05050102010706020507" pitchFamily="18" charset="2"/>
              </a:rPr>
              <a:t>R</a:t>
            </a:r>
            <a:r>
              <a:rPr lang="es-ES" sz="2400" baseline="-25000" dirty="0">
                <a:solidFill>
                  <a:srgbClr val="3333FF"/>
                </a:solidFill>
                <a:latin typeface="Arial" panose="020B0604020202020204" pitchFamily="34" charset="0"/>
                <a:sym typeface="Symbol" panose="05050102010706020507" pitchFamily="18" charset="2"/>
              </a:rPr>
              <a:t>3</a:t>
            </a:r>
            <a:r>
              <a:rPr lang="es-ES" sz="2400" dirty="0">
                <a:solidFill>
                  <a:srgbClr val="3333FF"/>
                </a:solidFill>
                <a:latin typeface="Arial" panose="020B0604020202020204" pitchFamily="34" charset="0"/>
                <a:sym typeface="Symbol" panose="05050102010706020507" pitchFamily="18" charset="2"/>
              </a:rPr>
              <a:t> = 100 </a:t>
            </a:r>
          </a:p>
        </p:txBody>
      </p:sp>
      <p:sp>
        <p:nvSpPr>
          <p:cNvPr id="163" name="Rectangle 6"/>
          <p:cNvSpPr>
            <a:spLocks noChangeArrowheads="1"/>
          </p:cNvSpPr>
          <p:nvPr/>
        </p:nvSpPr>
        <p:spPr bwMode="auto">
          <a:xfrm>
            <a:off x="3560763" y="3569815"/>
            <a:ext cx="1703008"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3333FF"/>
                </a:solidFill>
                <a:latin typeface="Arial" panose="020B0604020202020204" pitchFamily="34" charset="0"/>
                <a:sym typeface="Symbol" panose="05050102010706020507" pitchFamily="18" charset="2"/>
              </a:rPr>
              <a:t>R</a:t>
            </a:r>
            <a:r>
              <a:rPr lang="es-ES" sz="2400" baseline="-25000">
                <a:solidFill>
                  <a:srgbClr val="3333FF"/>
                </a:solidFill>
                <a:latin typeface="Arial" panose="020B0604020202020204" pitchFamily="34" charset="0"/>
                <a:sym typeface="Symbol" panose="05050102010706020507" pitchFamily="18" charset="2"/>
              </a:rPr>
              <a:t>4</a:t>
            </a:r>
            <a:r>
              <a:rPr lang="es-ES" sz="2400">
                <a:solidFill>
                  <a:srgbClr val="3333FF"/>
                </a:solidFill>
                <a:latin typeface="Arial" panose="020B0604020202020204" pitchFamily="34" charset="0"/>
                <a:sym typeface="Symbol" panose="05050102010706020507" pitchFamily="18" charset="2"/>
              </a:rPr>
              <a:t> = 300 </a:t>
            </a:r>
          </a:p>
        </p:txBody>
      </p:sp>
      <p:sp>
        <p:nvSpPr>
          <p:cNvPr id="164" name="Rectangle 7"/>
          <p:cNvSpPr>
            <a:spLocks noChangeArrowheads="1"/>
          </p:cNvSpPr>
          <p:nvPr/>
        </p:nvSpPr>
        <p:spPr bwMode="auto">
          <a:xfrm>
            <a:off x="3718814" y="3025151"/>
            <a:ext cx="1428894" cy="65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3200">
                <a:solidFill>
                  <a:srgbClr val="3333FF"/>
                </a:solidFill>
                <a:latin typeface="Arial" panose="020B0604020202020204" pitchFamily="34" charset="0"/>
                <a:sym typeface="Symbol" panose="05050102010706020507" pitchFamily="18" charset="2"/>
              </a:rPr>
              <a:t></a:t>
            </a:r>
            <a:r>
              <a:rPr lang="es-ES" sz="2400">
                <a:solidFill>
                  <a:srgbClr val="3333FF"/>
                </a:solidFill>
                <a:latin typeface="Arial" panose="020B0604020202020204" pitchFamily="34" charset="0"/>
                <a:sym typeface="Symbol" panose="05050102010706020507" pitchFamily="18" charset="2"/>
              </a:rPr>
              <a:t> = 1,5 V</a:t>
            </a:r>
          </a:p>
        </p:txBody>
      </p:sp>
      <p:sp>
        <p:nvSpPr>
          <p:cNvPr id="146" name="Text Box 127"/>
          <p:cNvSpPr txBox="1">
            <a:spLocks noChangeArrowheads="1"/>
          </p:cNvSpPr>
          <p:nvPr/>
        </p:nvSpPr>
        <p:spPr bwMode="auto">
          <a:xfrm>
            <a:off x="1723622" y="4590666"/>
            <a:ext cx="2300115" cy="536549"/>
          </a:xfrm>
          <a:prstGeom prst="rect">
            <a:avLst/>
          </a:prstGeom>
          <a:solidFill>
            <a:srgbClr val="FFFFFF"/>
          </a:solidFill>
          <a:ln>
            <a:noFill/>
          </a:ln>
        </p:spPr>
        <p:txBody>
          <a:bodyPr wrap="squar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latin typeface="Comic Sans MS" panose="030F0702030302020204" pitchFamily="66" charset="0"/>
              </a:rPr>
              <a:t>I = I</a:t>
            </a:r>
            <a:r>
              <a:rPr lang="es-ES" sz="2400" baseline="-25000" dirty="0">
                <a:latin typeface="Comic Sans MS" panose="030F0702030302020204" pitchFamily="66" charset="0"/>
              </a:rPr>
              <a:t>1</a:t>
            </a:r>
            <a:r>
              <a:rPr lang="es-ES" sz="2400" dirty="0">
                <a:latin typeface="Comic Sans MS" panose="030F0702030302020204" pitchFamily="66" charset="0"/>
              </a:rPr>
              <a:t> = I</a:t>
            </a:r>
            <a:r>
              <a:rPr lang="es-ES" sz="2400" baseline="-25000" dirty="0">
                <a:latin typeface="Comic Sans MS" panose="030F0702030302020204" pitchFamily="66" charset="0"/>
              </a:rPr>
              <a:t>3</a:t>
            </a:r>
            <a:r>
              <a:rPr lang="es-ES" sz="2400" dirty="0">
                <a:latin typeface="Comic Sans MS" panose="030F0702030302020204" pitchFamily="66" charset="0"/>
              </a:rPr>
              <a:t> =</a:t>
            </a:r>
            <a:r>
              <a:rPr lang="es-ES" sz="2400" dirty="0">
                <a:solidFill>
                  <a:srgbClr val="000000"/>
                </a:solidFill>
                <a:latin typeface="Comic Sans MS" panose="030F0702030302020204" pitchFamily="66" charset="0"/>
              </a:rPr>
              <a:t> </a:t>
            </a:r>
            <a:r>
              <a:rPr lang="es-ES" sz="2400" dirty="0">
                <a:latin typeface="Comic Sans MS" panose="030F0702030302020204" pitchFamily="66" charset="0"/>
              </a:rPr>
              <a:t>I</a:t>
            </a:r>
            <a:r>
              <a:rPr lang="es-ES" sz="2400" baseline="-25000" dirty="0">
                <a:latin typeface="Comic Sans MS" panose="030F0702030302020204" pitchFamily="66" charset="0"/>
              </a:rPr>
              <a:t>4</a:t>
            </a:r>
          </a:p>
        </p:txBody>
      </p:sp>
      <p:sp>
        <p:nvSpPr>
          <p:cNvPr id="148" name="Text Box 127"/>
          <p:cNvSpPr txBox="1">
            <a:spLocks noChangeArrowheads="1"/>
          </p:cNvSpPr>
          <p:nvPr/>
        </p:nvSpPr>
        <p:spPr bwMode="auto">
          <a:xfrm>
            <a:off x="4100514" y="4608285"/>
            <a:ext cx="6349484" cy="811367"/>
          </a:xfrm>
          <a:prstGeom prst="rect">
            <a:avLst/>
          </a:prstGeom>
          <a:noFill/>
          <a:ln>
            <a:noFill/>
          </a:ln>
        </p:spPr>
        <p:txBody>
          <a:bodyPr wrap="square" lIns="36000" tIns="36000" rIns="36000" bIns="36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solidFill>
                  <a:srgbClr val="FF0000"/>
                </a:solidFill>
                <a:latin typeface="Arial" panose="020B0604020202020204" pitchFamily="34" charset="0"/>
              </a:rPr>
              <a:t>(por haber una malla -no entran en juego las zonas abiertas- y por no acumularse carga)</a:t>
            </a:r>
          </a:p>
        </p:txBody>
      </p:sp>
      <p:sp>
        <p:nvSpPr>
          <p:cNvPr id="149" name="Text Box 125"/>
          <p:cNvSpPr txBox="1">
            <a:spLocks noChangeArrowheads="1"/>
          </p:cNvSpPr>
          <p:nvPr/>
        </p:nvSpPr>
        <p:spPr bwMode="auto">
          <a:xfrm>
            <a:off x="6064592" y="2414940"/>
            <a:ext cx="4095774" cy="2086580"/>
          </a:xfrm>
          <a:prstGeom prst="rect">
            <a:avLst/>
          </a:prstGeom>
          <a:solidFill>
            <a:srgbClr val="CCFFCC"/>
          </a:solidFill>
          <a:ln>
            <a:noFill/>
          </a:ln>
        </p:spPr>
        <p:txBody>
          <a:bodyPr wrap="square" lIns="126000" tIns="118800" rIns="126000" bIns="1188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latin typeface="Arial" panose="020B0604020202020204" pitchFamily="34" charset="0"/>
              </a:rPr>
              <a:t>Si en algún caso se encuentra contradicción</a:t>
            </a:r>
          </a:p>
          <a:p>
            <a:pPr algn="ctr" eaLnBrk="1" hangingPunct="1">
              <a:spcBef>
                <a:spcPts val="0"/>
              </a:spcBef>
              <a:buFontTx/>
              <a:buNone/>
            </a:pPr>
            <a:r>
              <a:rPr lang="es-ES" sz="2400" dirty="0">
                <a:latin typeface="Arial" panose="020B0604020202020204" pitchFamily="34" charset="0"/>
              </a:rPr>
              <a:t>al resolver el problema,</a:t>
            </a:r>
          </a:p>
          <a:p>
            <a:pPr algn="ctr" eaLnBrk="1" hangingPunct="1">
              <a:spcBef>
                <a:spcPts val="0"/>
              </a:spcBef>
              <a:buFontTx/>
              <a:buNone/>
            </a:pPr>
            <a:r>
              <a:rPr lang="es-ES" sz="2400" dirty="0">
                <a:latin typeface="Arial" panose="020B0604020202020204" pitchFamily="34" charset="0"/>
              </a:rPr>
              <a:t>se debe a que el sentido</a:t>
            </a:r>
          </a:p>
          <a:p>
            <a:pPr algn="ctr" eaLnBrk="1" hangingPunct="1">
              <a:spcBef>
                <a:spcPts val="0"/>
              </a:spcBef>
              <a:buFontTx/>
              <a:buNone/>
            </a:pPr>
            <a:r>
              <a:rPr lang="es-ES" sz="2400" dirty="0">
                <a:latin typeface="Arial" panose="020B0604020202020204" pitchFamily="34" charset="0"/>
              </a:rPr>
              <a:t>en ese caso es el contrario</a:t>
            </a:r>
          </a:p>
        </p:txBody>
      </p:sp>
      <p:sp>
        <p:nvSpPr>
          <p:cNvPr id="150" name="Text Box 127">
            <a:extLst>
              <a:ext uri="{FF2B5EF4-FFF2-40B4-BE49-F238E27FC236}">
                <a16:creationId xmlns:a16="http://schemas.microsoft.com/office/drawing/2014/main" id="{3A026DE5-ACB8-4D1C-9F4B-C5ED6D841AA2}"/>
              </a:ext>
            </a:extLst>
          </p:cNvPr>
          <p:cNvSpPr txBox="1">
            <a:spLocks noChangeArrowheads="1"/>
          </p:cNvSpPr>
          <p:nvPr/>
        </p:nvSpPr>
        <p:spPr bwMode="auto">
          <a:xfrm>
            <a:off x="9032975" y="5785226"/>
            <a:ext cx="1374342" cy="442035"/>
          </a:xfrm>
          <a:prstGeom prst="rect">
            <a:avLst/>
          </a:prstGeom>
          <a:noFill/>
          <a:ln>
            <a:noFill/>
          </a:ln>
        </p:spPr>
        <p:txBody>
          <a:bodyPr wrap="none" lIns="36000" tIns="36000" rIns="36000" bIns="36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FF0000"/>
                </a:solidFill>
                <a:latin typeface="Arial" panose="020B0604020202020204" pitchFamily="34" charset="0"/>
              </a:rPr>
              <a:t>(en serie)</a:t>
            </a:r>
          </a:p>
        </p:txBody>
      </p:sp>
      <p:sp>
        <p:nvSpPr>
          <p:cNvPr id="151" name="Rectangle 142">
            <a:extLst>
              <a:ext uri="{FF2B5EF4-FFF2-40B4-BE49-F238E27FC236}">
                <a16:creationId xmlns:a16="http://schemas.microsoft.com/office/drawing/2014/main" id="{10BAFB6A-7035-4806-BDA1-D1935FC247FD}"/>
              </a:ext>
            </a:extLst>
          </p:cNvPr>
          <p:cNvSpPr>
            <a:spLocks noChangeArrowheads="1"/>
          </p:cNvSpPr>
          <p:nvPr/>
        </p:nvSpPr>
        <p:spPr bwMode="auto">
          <a:xfrm>
            <a:off x="6512798" y="6318769"/>
            <a:ext cx="1687881" cy="53654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50000"/>
              </a:spcBef>
            </a:pPr>
            <a:endParaRPr lang="es-ES" b="1">
              <a:solidFill>
                <a:srgbClr val="3333FF"/>
              </a:solidFill>
              <a:latin typeface="Comic Sans MS" panose="030F0702030302020204" pitchFamily="66" charset="0"/>
            </a:endParaRPr>
          </a:p>
        </p:txBody>
      </p:sp>
      <p:sp>
        <p:nvSpPr>
          <p:cNvPr id="153" name="Text Box 129">
            <a:extLst>
              <a:ext uri="{FF2B5EF4-FFF2-40B4-BE49-F238E27FC236}">
                <a16:creationId xmlns:a16="http://schemas.microsoft.com/office/drawing/2014/main" id="{E5FD79BF-748E-4382-869E-673DEF9E0238}"/>
              </a:ext>
            </a:extLst>
          </p:cNvPr>
          <p:cNvSpPr txBox="1">
            <a:spLocks noChangeArrowheads="1"/>
          </p:cNvSpPr>
          <p:nvPr/>
        </p:nvSpPr>
        <p:spPr bwMode="auto">
          <a:xfrm>
            <a:off x="6364166" y="6322086"/>
            <a:ext cx="1916848"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latin typeface="Arial" panose="020B0604020202020204" pitchFamily="34" charset="0"/>
                <a:sym typeface="Symbol" panose="05050102010706020507" pitchFamily="18" charset="2"/>
              </a:rPr>
              <a:t>= 1,5 / 700 A</a:t>
            </a:r>
            <a:endParaRPr lang="es-ES" sz="2400" dirty="0">
              <a:solidFill>
                <a:srgbClr val="FF0000"/>
              </a:solidFill>
              <a:latin typeface="Arial" panose="020B0604020202020204" pitchFamily="34" charset="0"/>
              <a:sym typeface="Symbol" panose="05050102010706020507" pitchFamily="18" charset="2"/>
            </a:endParaRPr>
          </a:p>
        </p:txBody>
      </p:sp>
      <p:sp>
        <p:nvSpPr>
          <p:cNvPr id="154" name="Text Box 112">
            <a:extLst>
              <a:ext uri="{FF2B5EF4-FFF2-40B4-BE49-F238E27FC236}">
                <a16:creationId xmlns:a16="http://schemas.microsoft.com/office/drawing/2014/main" id="{167E4AAB-6513-4E3A-A6B6-E5584BFE32FA}"/>
              </a:ext>
            </a:extLst>
          </p:cNvPr>
          <p:cNvSpPr txBox="1">
            <a:spLocks noChangeArrowheads="1"/>
          </p:cNvSpPr>
          <p:nvPr/>
        </p:nvSpPr>
        <p:spPr bwMode="auto">
          <a:xfrm>
            <a:off x="2593768" y="5765150"/>
            <a:ext cx="1425171" cy="587441"/>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None/>
            </a:pPr>
            <a:r>
              <a:rPr lang="es-ES" sz="2400">
                <a:solidFill>
                  <a:srgbClr val="000000"/>
                </a:solidFill>
                <a:latin typeface="Comic Sans MS" panose="030F0702030302020204" pitchFamily="66" charset="0"/>
              </a:rPr>
              <a:t>I </a:t>
            </a:r>
            <a:r>
              <a:rPr lang="es-ES" sz="2400">
                <a:solidFill>
                  <a:srgbClr val="000000"/>
                </a:solidFill>
                <a:latin typeface="Arial" panose="020B0604020202020204" pitchFamily="34" charset="0"/>
              </a:rPr>
              <a:t>= V / R</a:t>
            </a:r>
            <a:endParaRPr lang="es-ES" sz="2800">
              <a:solidFill>
                <a:srgbClr val="000000"/>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78347"/>
                                        </p:tgtEl>
                                        <p:attrNameLst>
                                          <p:attrName>style.visibility</p:attrName>
                                        </p:attrNameLst>
                                      </p:cBhvr>
                                      <p:to>
                                        <p:strVal val="visible"/>
                                      </p:to>
                                    </p:set>
                                    <p:animEffect transition="in" filter="wipe(up)">
                                      <p:cBhvr>
                                        <p:cTn id="7" dur="500"/>
                                        <p:tgtEl>
                                          <p:spTgt spid="4783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78333"/>
                                        </p:tgtEl>
                                        <p:attrNameLst>
                                          <p:attrName>style.visibility</p:attrName>
                                        </p:attrNameLst>
                                      </p:cBhvr>
                                      <p:to>
                                        <p:strVal val="visible"/>
                                      </p:to>
                                    </p:set>
                                    <p:animEffect transition="in" filter="wipe(up)">
                                      <p:cBhvr>
                                        <p:cTn id="12" dur="500"/>
                                        <p:tgtEl>
                                          <p:spTgt spid="4783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9"/>
                                        </p:tgtEl>
                                        <p:attrNameLst>
                                          <p:attrName>style.visibility</p:attrName>
                                        </p:attrNameLst>
                                      </p:cBhvr>
                                      <p:to>
                                        <p:strVal val="visible"/>
                                      </p:to>
                                    </p:set>
                                    <p:animEffect transition="in" filter="wipe(up)">
                                      <p:cBhvr>
                                        <p:cTn id="17" dur="500"/>
                                        <p:tgtEl>
                                          <p:spTgt spid="149"/>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288" fill="hold" nodeType="clickEffect">
                                  <p:stCondLst>
                                    <p:cond delay="0"/>
                                  </p:stCondLst>
                                  <p:childTnLst>
                                    <p:set>
                                      <p:cBhvr>
                                        <p:cTn id="21" dur="1" fill="hold">
                                          <p:stCondLst>
                                            <p:cond delay="0"/>
                                          </p:stCondLst>
                                        </p:cTn>
                                        <p:tgtEl>
                                          <p:spTgt spid="55427"/>
                                        </p:tgtEl>
                                        <p:attrNameLst>
                                          <p:attrName>style.visibility</p:attrName>
                                        </p:attrNameLst>
                                      </p:cBhvr>
                                      <p:to>
                                        <p:strVal val="visible"/>
                                      </p:to>
                                    </p:set>
                                    <p:anim calcmode="lin" valueType="num">
                                      <p:cBhvr>
                                        <p:cTn id="22" dur="500" fill="hold"/>
                                        <p:tgtEl>
                                          <p:spTgt spid="55427"/>
                                        </p:tgtEl>
                                        <p:attrNameLst>
                                          <p:attrName>ppt_w</p:attrName>
                                        </p:attrNameLst>
                                      </p:cBhvr>
                                      <p:tavLst>
                                        <p:tav tm="0">
                                          <p:val>
                                            <p:strVal val="4/3*#ppt_w"/>
                                          </p:val>
                                        </p:tav>
                                        <p:tav tm="100000">
                                          <p:val>
                                            <p:strVal val="#ppt_w"/>
                                          </p:val>
                                        </p:tav>
                                      </p:tavLst>
                                    </p:anim>
                                    <p:anim calcmode="lin" valueType="num">
                                      <p:cBhvr>
                                        <p:cTn id="23" dur="500" fill="hold"/>
                                        <p:tgtEl>
                                          <p:spTgt spid="55427"/>
                                        </p:tgtEl>
                                        <p:attrNameLst>
                                          <p:attrName>ppt_h</p:attrName>
                                        </p:attrNameLst>
                                      </p:cBhvr>
                                      <p:tavLst>
                                        <p:tav tm="0">
                                          <p:val>
                                            <p:strVal val="4/3*#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46"/>
                                        </p:tgtEl>
                                        <p:attrNameLst>
                                          <p:attrName>style.visibility</p:attrName>
                                        </p:attrNameLst>
                                      </p:cBhvr>
                                      <p:to>
                                        <p:strVal val="visible"/>
                                      </p:to>
                                    </p:set>
                                    <p:animEffect transition="in" filter="wipe(left)">
                                      <p:cBhvr>
                                        <p:cTn id="28" dur="500"/>
                                        <p:tgtEl>
                                          <p:spTgt spid="14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48"/>
                                        </p:tgtEl>
                                        <p:attrNameLst>
                                          <p:attrName>style.visibility</p:attrName>
                                        </p:attrNameLst>
                                      </p:cBhvr>
                                      <p:to>
                                        <p:strVal val="visible"/>
                                      </p:to>
                                    </p:set>
                                    <p:animEffect transition="in" filter="wipe(up)">
                                      <p:cBhvr>
                                        <p:cTn id="33" dur="500"/>
                                        <p:tgtEl>
                                          <p:spTgt spid="148"/>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40"/>
                                        </p:tgtEl>
                                        <p:attrNameLst>
                                          <p:attrName>style.visibility</p:attrName>
                                        </p:attrNameLst>
                                      </p:cBhvr>
                                      <p:to>
                                        <p:strVal val="visible"/>
                                      </p:to>
                                    </p:set>
                                    <p:animEffect transition="in" filter="dissolve">
                                      <p:cBhvr>
                                        <p:cTn id="38" dur="500"/>
                                        <p:tgtEl>
                                          <p:spTgt spid="14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54"/>
                                        </p:tgtEl>
                                        <p:attrNameLst>
                                          <p:attrName>style.visibility</p:attrName>
                                        </p:attrNameLst>
                                      </p:cBhvr>
                                      <p:to>
                                        <p:strVal val="visible"/>
                                      </p:to>
                                    </p:set>
                                    <p:animEffect transition="in" filter="wipe(up)">
                                      <p:cBhvr>
                                        <p:cTn id="43" dur="500"/>
                                        <p:tgtEl>
                                          <p:spTgt spid="15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4595"/>
                                        </p:tgtEl>
                                        <p:attrNameLst>
                                          <p:attrName>style.visibility</p:attrName>
                                        </p:attrNameLst>
                                      </p:cBhvr>
                                      <p:to>
                                        <p:strVal val="visible"/>
                                      </p:to>
                                    </p:set>
                                    <p:animEffect transition="in" filter="wipe(left)">
                                      <p:cBhvr>
                                        <p:cTn id="48" dur="500"/>
                                        <p:tgtEl>
                                          <p:spTgt spid="2459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4719"/>
                                        </p:tgtEl>
                                        <p:attrNameLst>
                                          <p:attrName>style.visibility</p:attrName>
                                        </p:attrNameLst>
                                      </p:cBhvr>
                                      <p:to>
                                        <p:strVal val="visible"/>
                                      </p:to>
                                    </p:set>
                                    <p:animEffect transition="in" filter="wipe(left)">
                                      <p:cBhvr>
                                        <p:cTn id="53" dur="500"/>
                                        <p:tgtEl>
                                          <p:spTgt spid="24719"/>
                                        </p:tgtEl>
                                      </p:cBhvr>
                                    </p:animEffect>
                                  </p:childTnLst>
                                </p:cTn>
                              </p:par>
                            </p:childTnLst>
                          </p:cTn>
                        </p:par>
                        <p:par>
                          <p:cTn id="54" fill="hold">
                            <p:stCondLst>
                              <p:cond delay="500"/>
                            </p:stCondLst>
                            <p:childTnLst>
                              <p:par>
                                <p:cTn id="55" presetID="12" presetClass="entr" presetSubtype="4" fill="hold" grpId="0" nodeType="afterEffect">
                                  <p:stCondLst>
                                    <p:cond delay="0"/>
                                  </p:stCondLst>
                                  <p:childTnLst>
                                    <p:set>
                                      <p:cBhvr>
                                        <p:cTn id="56" dur="1" fill="hold">
                                          <p:stCondLst>
                                            <p:cond delay="0"/>
                                          </p:stCondLst>
                                        </p:cTn>
                                        <p:tgtEl>
                                          <p:spTgt spid="150"/>
                                        </p:tgtEl>
                                        <p:attrNameLst>
                                          <p:attrName>style.visibility</p:attrName>
                                        </p:attrNameLst>
                                      </p:cBhvr>
                                      <p:to>
                                        <p:strVal val="visible"/>
                                      </p:to>
                                    </p:set>
                                    <p:anim calcmode="lin" valueType="num">
                                      <p:cBhvr additive="base">
                                        <p:cTn id="57" dur="500"/>
                                        <p:tgtEl>
                                          <p:spTgt spid="150"/>
                                        </p:tgtEl>
                                        <p:attrNameLst>
                                          <p:attrName>ppt_y</p:attrName>
                                        </p:attrNameLst>
                                      </p:cBhvr>
                                      <p:tavLst>
                                        <p:tav tm="0">
                                          <p:val>
                                            <p:strVal val="#ppt_y+#ppt_h*1.125000"/>
                                          </p:val>
                                        </p:tav>
                                        <p:tav tm="100000">
                                          <p:val>
                                            <p:strVal val="#ppt_y"/>
                                          </p:val>
                                        </p:tav>
                                      </p:tavLst>
                                    </p:anim>
                                    <p:animEffect transition="in" filter="wipe(up)">
                                      <p:cBhvr>
                                        <p:cTn id="58" dur="500"/>
                                        <p:tgtEl>
                                          <p:spTgt spid="15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53"/>
                                        </p:tgtEl>
                                        <p:attrNameLst>
                                          <p:attrName>style.visibility</p:attrName>
                                        </p:attrNameLst>
                                      </p:cBhvr>
                                      <p:to>
                                        <p:strVal val="visible"/>
                                      </p:to>
                                    </p:set>
                                    <p:animEffect transition="in" filter="wipe(left)">
                                      <p:cBhvr>
                                        <p:cTn id="63" dur="500"/>
                                        <p:tgtEl>
                                          <p:spTgt spid="153"/>
                                        </p:tgtEl>
                                      </p:cBhvr>
                                    </p:animEffect>
                                  </p:childTnLst>
                                </p:cTn>
                              </p:par>
                            </p:childTnLst>
                          </p:cTn>
                        </p:par>
                        <p:par>
                          <p:cTn id="64" fill="hold">
                            <p:stCondLst>
                              <p:cond delay="500"/>
                            </p:stCondLst>
                            <p:childTnLst>
                              <p:par>
                                <p:cTn id="65" presetID="9" presetClass="entr" presetSubtype="0" fill="hold" grpId="0" nodeType="afterEffect">
                                  <p:stCondLst>
                                    <p:cond delay="0"/>
                                  </p:stCondLst>
                                  <p:childTnLst>
                                    <p:set>
                                      <p:cBhvr>
                                        <p:cTn id="66" dur="1" fill="hold">
                                          <p:stCondLst>
                                            <p:cond delay="0"/>
                                          </p:stCondLst>
                                        </p:cTn>
                                        <p:tgtEl>
                                          <p:spTgt spid="151"/>
                                        </p:tgtEl>
                                        <p:attrNameLst>
                                          <p:attrName>style.visibility</p:attrName>
                                        </p:attrNameLst>
                                      </p:cBhvr>
                                      <p:to>
                                        <p:strVal val="visible"/>
                                      </p:to>
                                    </p:set>
                                    <p:animEffect transition="in" filter="dissolve">
                                      <p:cBhvr>
                                        <p:cTn id="67" dur="500"/>
                                        <p:tgtEl>
                                          <p:spTgt spid="151"/>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152"/>
                                        </p:tgtEl>
                                        <p:attrNameLst>
                                          <p:attrName>style.visibility</p:attrName>
                                        </p:attrNameLst>
                                      </p:cBhvr>
                                      <p:to>
                                        <p:strVal val="visible"/>
                                      </p:to>
                                    </p:set>
                                    <p:animEffect transition="in" filter="dissolve">
                                      <p:cBhvr>
                                        <p:cTn id="70"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animBg="1"/>
      <p:bldP spid="478333" grpId="0" animBg="1"/>
      <p:bldP spid="24595" grpId="0"/>
      <p:bldP spid="478347" grpId="0" animBg="1"/>
      <p:bldP spid="24719" grpId="0"/>
      <p:bldP spid="146" grpId="0" animBg="1"/>
      <p:bldP spid="148" grpId="0"/>
      <p:bldP spid="149" grpId="0" animBg="1"/>
      <p:bldP spid="150" grpId="0"/>
      <p:bldP spid="151" grpId="0" animBg="1"/>
      <p:bldP spid="153" grpId="0"/>
      <p:bldP spid="154" grpId="0" animBg="1"/>
    </p:bldLst>
  </p:timing>
</p:sld>
</file>

<file path=ppt/theme/theme1.xml><?xml version="1.0" encoding="utf-8"?>
<a:theme xmlns:a="http://schemas.openxmlformats.org/drawingml/2006/main" name="FNT_2012_TEMA1_1">
  <a:themeElements>
    <a:clrScheme name="FNT_2012_TEMA1_1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FNT_2012_TEMA1_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lg" len="lg"/>
        </a:ln>
        <a:effectLst/>
      </a:spPr>
      <a:bodyPr vert="horz" wrap="none" lIns="90000" tIns="82800" rIns="90000" bIns="8280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s-ES" sz="20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lg" len="lg"/>
        </a:ln>
        <a:effectLst/>
      </a:spPr>
      <a:bodyPr vert="horz" wrap="none" lIns="90000" tIns="82800" rIns="90000" bIns="8280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s-ES" sz="2000" b="0" i="0" u="none" strike="noStrike" cap="none" normalizeH="0" baseline="0" smtClean="0">
            <a:ln>
              <a:noFill/>
            </a:ln>
            <a:solidFill>
              <a:srgbClr val="000000"/>
            </a:solidFill>
            <a:effectLst/>
            <a:latin typeface="Arial" charset="0"/>
          </a:defRPr>
        </a:defPPr>
      </a:lstStyle>
    </a:lnDef>
  </a:objectDefaults>
  <a:extraClrSchemeLst>
    <a:extraClrScheme>
      <a:clrScheme name="FNT_2012_TEMA1_1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FNT_2012_TEMA1_1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FNT_2012_TEMA1_1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FNT_2012_TEMA1_1</Template>
  <TotalTime>9359</TotalTime>
  <Words>1809</Words>
  <Application>Microsoft Office PowerPoint</Application>
  <PresentationFormat>Personalizado</PresentationFormat>
  <Paragraphs>442</Paragraphs>
  <Slides>17</Slides>
  <Notes>16</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17</vt:i4>
      </vt:variant>
    </vt:vector>
  </HeadingPairs>
  <TitlesOfParts>
    <vt:vector size="23" baseType="lpstr">
      <vt:lpstr>Arial</vt:lpstr>
      <vt:lpstr>Comic Sans MS</vt:lpstr>
      <vt:lpstr>Times New Roman</vt:lpstr>
      <vt:lpstr>Trebuchet MS</vt:lpstr>
      <vt:lpstr>FNT_2012_TEMA1_1</vt:lpstr>
      <vt:lpstr>Ecuación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DFA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FÍSICA</dc:creator>
  <cp:lastModifiedBy>Jose Enrique Martin Dominguez</cp:lastModifiedBy>
  <cp:revision>1394</cp:revision>
  <dcterms:created xsi:type="dcterms:W3CDTF">2012-02-20T13:06:36Z</dcterms:created>
  <dcterms:modified xsi:type="dcterms:W3CDTF">2020-11-30T17:08:35Z</dcterms:modified>
</cp:coreProperties>
</file>