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8"/>
  </p:notesMasterIdLst>
  <p:handoutMasterIdLst>
    <p:handoutMasterId r:id="rId39"/>
  </p:handoutMasterIdLst>
  <p:sldIdLst>
    <p:sldId id="542" r:id="rId2"/>
    <p:sldId id="584" r:id="rId3"/>
    <p:sldId id="611" r:id="rId4"/>
    <p:sldId id="630" r:id="rId5"/>
    <p:sldId id="629" r:id="rId6"/>
    <p:sldId id="622" r:id="rId7"/>
    <p:sldId id="594" r:id="rId8"/>
    <p:sldId id="614" r:id="rId9"/>
    <p:sldId id="631" r:id="rId10"/>
    <p:sldId id="625" r:id="rId11"/>
    <p:sldId id="626" r:id="rId12"/>
    <p:sldId id="632" r:id="rId13"/>
    <p:sldId id="627" r:id="rId14"/>
    <p:sldId id="645" r:id="rId15"/>
    <p:sldId id="577" r:id="rId16"/>
    <p:sldId id="642" r:id="rId17"/>
    <p:sldId id="646" r:id="rId18"/>
    <p:sldId id="601" r:id="rId19"/>
    <p:sldId id="606" r:id="rId20"/>
    <p:sldId id="644" r:id="rId21"/>
    <p:sldId id="602" r:id="rId22"/>
    <p:sldId id="635" r:id="rId23"/>
    <p:sldId id="609" r:id="rId24"/>
    <p:sldId id="636" r:id="rId25"/>
    <p:sldId id="640" r:id="rId26"/>
    <p:sldId id="660" r:id="rId27"/>
    <p:sldId id="638" r:id="rId28"/>
    <p:sldId id="661" r:id="rId29"/>
    <p:sldId id="616" r:id="rId30"/>
    <p:sldId id="658" r:id="rId31"/>
    <p:sldId id="647" r:id="rId32"/>
    <p:sldId id="655" r:id="rId33"/>
    <p:sldId id="648" r:id="rId34"/>
    <p:sldId id="659" r:id="rId35"/>
    <p:sldId id="649" r:id="rId36"/>
    <p:sldId id="544" r:id="rId37"/>
  </p:sldIdLst>
  <p:sldSz cx="10801350" cy="7200900"/>
  <p:notesSz cx="6815138" cy="9942513"/>
  <p:defaultTextStyle>
    <a:defPPr>
      <a:defRPr lang="es-ES"/>
    </a:defPPr>
    <a:lvl1pPr algn="l" rtl="0" eaLnBrk="0" fontAlgn="base" hangingPunct="0">
      <a:spcBef>
        <a:spcPct val="0"/>
      </a:spcBef>
      <a:spcAft>
        <a:spcPct val="0"/>
      </a:spcAft>
      <a:defRPr sz="2000" kern="1200">
        <a:solidFill>
          <a:srgbClr val="FF0000"/>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rgbClr val="FF0000"/>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rgbClr val="FF0000"/>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rgbClr val="FF0000"/>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rgbClr val="FF0000"/>
        </a:solidFill>
        <a:latin typeface="Arial" panose="020B0604020202020204" pitchFamily="34" charset="0"/>
        <a:ea typeface="+mn-ea"/>
        <a:cs typeface="+mn-cs"/>
      </a:defRPr>
    </a:lvl5pPr>
    <a:lvl6pPr marL="2286000" algn="l" defTabSz="914400" rtl="0" eaLnBrk="1" latinLnBrk="0" hangingPunct="1">
      <a:defRPr sz="2000" kern="1200">
        <a:solidFill>
          <a:srgbClr val="FF0000"/>
        </a:solidFill>
        <a:latin typeface="Arial" panose="020B0604020202020204" pitchFamily="34" charset="0"/>
        <a:ea typeface="+mn-ea"/>
        <a:cs typeface="+mn-cs"/>
      </a:defRPr>
    </a:lvl6pPr>
    <a:lvl7pPr marL="2743200" algn="l" defTabSz="914400" rtl="0" eaLnBrk="1" latinLnBrk="0" hangingPunct="1">
      <a:defRPr sz="2000" kern="1200">
        <a:solidFill>
          <a:srgbClr val="FF0000"/>
        </a:solidFill>
        <a:latin typeface="Arial" panose="020B0604020202020204" pitchFamily="34" charset="0"/>
        <a:ea typeface="+mn-ea"/>
        <a:cs typeface="+mn-cs"/>
      </a:defRPr>
    </a:lvl7pPr>
    <a:lvl8pPr marL="3200400" algn="l" defTabSz="914400" rtl="0" eaLnBrk="1" latinLnBrk="0" hangingPunct="1">
      <a:defRPr sz="2000" kern="1200">
        <a:solidFill>
          <a:srgbClr val="FF0000"/>
        </a:solidFill>
        <a:latin typeface="Arial" panose="020B0604020202020204" pitchFamily="34" charset="0"/>
        <a:ea typeface="+mn-ea"/>
        <a:cs typeface="+mn-cs"/>
      </a:defRPr>
    </a:lvl8pPr>
    <a:lvl9pPr marL="3657600" algn="l" defTabSz="914400" rtl="0" eaLnBrk="1" latinLnBrk="0" hangingPunct="1">
      <a:defRPr sz="2000" kern="1200">
        <a:solidFill>
          <a:srgbClr val="FF0000"/>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68" userDrawn="1">
          <p15:clr>
            <a:srgbClr val="A4A3A4"/>
          </p15:clr>
        </p15:guide>
        <p15:guide id="2" pos="36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FFFF"/>
    <a:srgbClr val="D60093"/>
    <a:srgbClr val="666699"/>
    <a:srgbClr val="FFCC99"/>
    <a:srgbClr val="FF00FF"/>
    <a:srgbClr val="99CCFF"/>
    <a:srgbClr val="EDE7E3"/>
    <a:srgbClr val="FFFF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01" autoAdjust="0"/>
    <p:restoredTop sz="94730" autoAdjust="0"/>
  </p:normalViewPr>
  <p:slideViewPr>
    <p:cSldViewPr snapToGrid="0" showGuides="1">
      <p:cViewPr varScale="1">
        <p:scale>
          <a:sx n="101" d="100"/>
          <a:sy n="101" d="100"/>
        </p:scale>
        <p:origin x="1392" y="102"/>
      </p:cViewPr>
      <p:guideLst>
        <p:guide orient="horz" pos="2268"/>
        <p:guide pos="36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52750" cy="498475"/>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lvl1pPr defTabSz="915988" eaLnBrk="1" hangingPunct="1">
              <a:spcBef>
                <a:spcPct val="0"/>
              </a:spcBef>
              <a:defRPr sz="1200">
                <a:solidFill>
                  <a:schemeClr val="tx1"/>
                </a:solidFill>
                <a:latin typeface="Arial" charset="0"/>
              </a:defRPr>
            </a:lvl1pPr>
          </a:lstStyle>
          <a:p>
            <a:pPr>
              <a:defRPr/>
            </a:pPr>
            <a:r>
              <a:rPr lang="es-ES"/>
              <a:t>TEMA 1: ECUACIONES DE MAXWELL</a:t>
            </a:r>
          </a:p>
        </p:txBody>
      </p:sp>
      <p:sp>
        <p:nvSpPr>
          <p:cNvPr id="5123" name="Rectangle 3"/>
          <p:cNvSpPr>
            <a:spLocks noGrp="1" noChangeArrowheads="1"/>
          </p:cNvSpPr>
          <p:nvPr>
            <p:ph type="dt" sz="quarter" idx="1"/>
          </p:nvPr>
        </p:nvSpPr>
        <p:spPr bwMode="auto">
          <a:xfrm>
            <a:off x="3860800" y="0"/>
            <a:ext cx="2952750" cy="498475"/>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lvl1pPr algn="r" defTabSz="915988" eaLnBrk="1" hangingPunct="1">
              <a:spcBef>
                <a:spcPct val="0"/>
              </a:spcBef>
              <a:defRPr sz="1200">
                <a:solidFill>
                  <a:schemeClr val="tx1"/>
                </a:solidFill>
                <a:latin typeface="Arial" charset="0"/>
              </a:defRPr>
            </a:lvl1pPr>
          </a:lstStyle>
          <a:p>
            <a:pPr>
              <a:defRPr/>
            </a:pPr>
            <a:endParaRPr lang="es-ES"/>
          </a:p>
        </p:txBody>
      </p:sp>
      <p:sp>
        <p:nvSpPr>
          <p:cNvPr id="5124" name="Rectangle 4"/>
          <p:cNvSpPr>
            <a:spLocks noGrp="1" noChangeArrowheads="1"/>
          </p:cNvSpPr>
          <p:nvPr>
            <p:ph type="ftr" sz="quarter" idx="2"/>
          </p:nvPr>
        </p:nvSpPr>
        <p:spPr bwMode="auto">
          <a:xfrm>
            <a:off x="0" y="9442450"/>
            <a:ext cx="2952750" cy="498475"/>
          </a:xfrm>
          <a:prstGeom prst="rect">
            <a:avLst/>
          </a:prstGeom>
          <a:noFill/>
          <a:ln w="9525">
            <a:noFill/>
            <a:miter lim="800000"/>
            <a:headEnd/>
            <a:tailEnd/>
          </a:ln>
          <a:effectLst/>
        </p:spPr>
        <p:txBody>
          <a:bodyPr vert="horz" wrap="square" lIns="91612" tIns="45805" rIns="91612" bIns="45805" numCol="1" anchor="b" anchorCtr="0" compatLnSpc="1">
            <a:prstTxWarp prst="textNoShape">
              <a:avLst/>
            </a:prstTxWarp>
          </a:bodyPr>
          <a:lstStyle>
            <a:lvl1pPr defTabSz="915988" eaLnBrk="1" hangingPunct="1">
              <a:spcBef>
                <a:spcPct val="0"/>
              </a:spcBef>
              <a:defRPr sz="1200">
                <a:solidFill>
                  <a:schemeClr val="tx1"/>
                </a:solidFill>
                <a:latin typeface="Arial" charset="0"/>
              </a:defRPr>
            </a:lvl1pPr>
          </a:lstStyle>
          <a:p>
            <a:pPr>
              <a:defRPr/>
            </a:pPr>
            <a:r>
              <a:rPr lang="es-ES"/>
              <a:t>FNT - CURSO 2005/2006</a:t>
            </a:r>
          </a:p>
        </p:txBody>
      </p:sp>
      <p:sp>
        <p:nvSpPr>
          <p:cNvPr id="5125" name="Rectangle 5"/>
          <p:cNvSpPr>
            <a:spLocks noGrp="1" noChangeArrowheads="1"/>
          </p:cNvSpPr>
          <p:nvPr>
            <p:ph type="sldNum" sz="quarter" idx="3"/>
          </p:nvPr>
        </p:nvSpPr>
        <p:spPr bwMode="auto">
          <a:xfrm>
            <a:off x="3860800" y="9442450"/>
            <a:ext cx="2952750" cy="498475"/>
          </a:xfrm>
          <a:prstGeom prst="rect">
            <a:avLst/>
          </a:prstGeom>
          <a:noFill/>
          <a:ln w="9525">
            <a:noFill/>
            <a:miter lim="800000"/>
            <a:headEnd/>
            <a:tailEnd/>
          </a:ln>
          <a:effectLst/>
        </p:spPr>
        <p:txBody>
          <a:bodyPr vert="horz" wrap="square" lIns="91612" tIns="45805" rIns="91612" bIns="45805" numCol="1" anchor="b" anchorCtr="0" compatLnSpc="1">
            <a:prstTxWarp prst="textNoShape">
              <a:avLst/>
            </a:prstTxWarp>
          </a:bodyPr>
          <a:lstStyle>
            <a:lvl1pPr algn="r" defTabSz="915988" eaLnBrk="1" hangingPunct="1">
              <a:spcBef>
                <a:spcPct val="0"/>
              </a:spcBef>
              <a:defRPr sz="1200">
                <a:solidFill>
                  <a:schemeClr val="tx1"/>
                </a:solidFill>
              </a:defRPr>
            </a:lvl1pPr>
          </a:lstStyle>
          <a:p>
            <a:pPr>
              <a:defRPr/>
            </a:pPr>
            <a:fld id="{965E96FE-60F1-4FB9-A8EF-422D05624673}" type="slidenum">
              <a:rPr lang="es-ES"/>
              <a:pPr>
                <a:defRPr/>
              </a:pPr>
              <a:t>‹Nº›</a:t>
            </a:fld>
            <a:endParaRPr lang="es-ES"/>
          </a:p>
        </p:txBody>
      </p:sp>
    </p:spTree>
    <p:extLst>
      <p:ext uri="{BB962C8B-B14F-4D97-AF65-F5344CB8AC3E}">
        <p14:creationId xmlns:p14="http://schemas.microsoft.com/office/powerpoint/2010/main" val="36863508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52750" cy="498475"/>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lvl1pPr defTabSz="915988" eaLnBrk="1" hangingPunct="1">
              <a:spcBef>
                <a:spcPct val="0"/>
              </a:spcBef>
              <a:defRPr sz="1200">
                <a:solidFill>
                  <a:schemeClr val="tx1"/>
                </a:solidFill>
                <a:latin typeface="Arial" charset="0"/>
              </a:defRPr>
            </a:lvl1pPr>
          </a:lstStyle>
          <a:p>
            <a:pPr>
              <a:defRPr/>
            </a:pPr>
            <a:r>
              <a:rPr lang="es-ES"/>
              <a:t>TEMA 1: ECUACIONES DE MAXWELL</a:t>
            </a:r>
          </a:p>
        </p:txBody>
      </p:sp>
      <p:sp>
        <p:nvSpPr>
          <p:cNvPr id="3075" name="Rectangle 3"/>
          <p:cNvSpPr>
            <a:spLocks noGrp="1" noChangeArrowheads="1"/>
          </p:cNvSpPr>
          <p:nvPr>
            <p:ph type="dt" idx="1"/>
          </p:nvPr>
        </p:nvSpPr>
        <p:spPr bwMode="auto">
          <a:xfrm>
            <a:off x="3860800" y="0"/>
            <a:ext cx="2952750" cy="498475"/>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lvl1pPr algn="r" defTabSz="915988" eaLnBrk="1" hangingPunct="1">
              <a:spcBef>
                <a:spcPct val="0"/>
              </a:spcBef>
              <a:defRPr sz="1200">
                <a:solidFill>
                  <a:schemeClr val="tx1"/>
                </a:solidFill>
                <a:latin typeface="Arial" charset="0"/>
              </a:defRPr>
            </a:lvl1pPr>
          </a:lstStyle>
          <a:p>
            <a:pPr>
              <a:defRPr/>
            </a:pPr>
            <a:endParaRPr lang="es-ES"/>
          </a:p>
        </p:txBody>
      </p:sp>
      <p:sp>
        <p:nvSpPr>
          <p:cNvPr id="3076" name="Rectangle 4"/>
          <p:cNvSpPr>
            <a:spLocks noGrp="1" noRot="1" noChangeAspect="1" noChangeArrowheads="1" noTextEdit="1"/>
          </p:cNvSpPr>
          <p:nvPr>
            <p:ph type="sldImg" idx="2"/>
          </p:nvPr>
        </p:nvSpPr>
        <p:spPr bwMode="auto">
          <a:xfrm>
            <a:off x="609600" y="746125"/>
            <a:ext cx="5594350" cy="37290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1038" y="4724400"/>
            <a:ext cx="5453062" cy="4471988"/>
          </a:xfrm>
          <a:prstGeom prst="rect">
            <a:avLst/>
          </a:prstGeom>
          <a:noFill/>
          <a:ln w="9525">
            <a:noFill/>
            <a:miter lim="800000"/>
            <a:headEnd/>
            <a:tailEnd/>
          </a:ln>
          <a:effectLst/>
        </p:spPr>
        <p:txBody>
          <a:bodyPr vert="horz" wrap="square" lIns="91612" tIns="45805" rIns="91612" bIns="45805"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3078" name="Rectangle 6"/>
          <p:cNvSpPr>
            <a:spLocks noGrp="1" noChangeArrowheads="1"/>
          </p:cNvSpPr>
          <p:nvPr>
            <p:ph type="ftr" sz="quarter" idx="4"/>
          </p:nvPr>
        </p:nvSpPr>
        <p:spPr bwMode="auto">
          <a:xfrm>
            <a:off x="0" y="9442450"/>
            <a:ext cx="2952750" cy="498475"/>
          </a:xfrm>
          <a:prstGeom prst="rect">
            <a:avLst/>
          </a:prstGeom>
          <a:noFill/>
          <a:ln w="9525">
            <a:noFill/>
            <a:miter lim="800000"/>
            <a:headEnd/>
            <a:tailEnd/>
          </a:ln>
          <a:effectLst/>
        </p:spPr>
        <p:txBody>
          <a:bodyPr vert="horz" wrap="square" lIns="91612" tIns="45805" rIns="91612" bIns="45805" numCol="1" anchor="b" anchorCtr="0" compatLnSpc="1">
            <a:prstTxWarp prst="textNoShape">
              <a:avLst/>
            </a:prstTxWarp>
          </a:bodyPr>
          <a:lstStyle>
            <a:lvl1pPr defTabSz="915988" eaLnBrk="1" hangingPunct="1">
              <a:spcBef>
                <a:spcPct val="0"/>
              </a:spcBef>
              <a:defRPr sz="1200">
                <a:solidFill>
                  <a:schemeClr val="tx1"/>
                </a:solidFill>
                <a:latin typeface="Arial" charset="0"/>
              </a:defRPr>
            </a:lvl1pPr>
          </a:lstStyle>
          <a:p>
            <a:pPr>
              <a:defRPr/>
            </a:pPr>
            <a:r>
              <a:rPr lang="es-ES"/>
              <a:t>FNT - CURSO 2005/2006</a:t>
            </a:r>
          </a:p>
        </p:txBody>
      </p:sp>
      <p:sp>
        <p:nvSpPr>
          <p:cNvPr id="3079" name="Rectangle 7"/>
          <p:cNvSpPr>
            <a:spLocks noGrp="1" noChangeArrowheads="1"/>
          </p:cNvSpPr>
          <p:nvPr>
            <p:ph type="sldNum" sz="quarter" idx="5"/>
          </p:nvPr>
        </p:nvSpPr>
        <p:spPr bwMode="auto">
          <a:xfrm>
            <a:off x="3860800" y="9442450"/>
            <a:ext cx="2952750" cy="498475"/>
          </a:xfrm>
          <a:prstGeom prst="rect">
            <a:avLst/>
          </a:prstGeom>
          <a:noFill/>
          <a:ln w="9525">
            <a:noFill/>
            <a:miter lim="800000"/>
            <a:headEnd/>
            <a:tailEnd/>
          </a:ln>
          <a:effectLst/>
        </p:spPr>
        <p:txBody>
          <a:bodyPr vert="horz" wrap="square" lIns="91612" tIns="45805" rIns="91612" bIns="45805" numCol="1" anchor="b" anchorCtr="0" compatLnSpc="1">
            <a:prstTxWarp prst="textNoShape">
              <a:avLst/>
            </a:prstTxWarp>
          </a:bodyPr>
          <a:lstStyle>
            <a:lvl1pPr algn="r" defTabSz="915988" eaLnBrk="1" hangingPunct="1">
              <a:spcBef>
                <a:spcPct val="0"/>
              </a:spcBef>
              <a:defRPr sz="1200">
                <a:solidFill>
                  <a:schemeClr val="tx1"/>
                </a:solidFill>
              </a:defRPr>
            </a:lvl1pPr>
          </a:lstStyle>
          <a:p>
            <a:pPr>
              <a:defRPr/>
            </a:pPr>
            <a:fld id="{F5AA1872-A331-49EA-B68A-FA79AFAA7C98}" type="slidenum">
              <a:rPr lang="es-ES"/>
              <a:pPr>
                <a:defRPr/>
              </a:pPr>
              <a:t>‹Nº›</a:t>
            </a:fld>
            <a:endParaRPr lang="es-ES"/>
          </a:p>
        </p:txBody>
      </p:sp>
    </p:spTree>
    <p:extLst>
      <p:ext uri="{BB962C8B-B14F-4D97-AF65-F5344CB8AC3E}">
        <p14:creationId xmlns:p14="http://schemas.microsoft.com/office/powerpoint/2010/main" val="3418388077"/>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61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61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717C198-4A67-4CE0-8961-6209CA6DE244}" type="slidenum">
              <a:rPr lang="es-ES" smtClean="0"/>
              <a:pPr>
                <a:spcBef>
                  <a:spcPct val="0"/>
                </a:spcBef>
              </a:pPr>
              <a:t>1</a:t>
            </a:fld>
            <a:endParaRPr lang="es-ES"/>
          </a:p>
        </p:txBody>
      </p:sp>
      <p:sp>
        <p:nvSpPr>
          <p:cNvPr id="6149" name="Rectangle 2"/>
          <p:cNvSpPr>
            <a:spLocks noGrp="1" noRot="1" noChangeAspect="1" noChangeArrowheads="1" noTextEdit="1"/>
          </p:cNvSpPr>
          <p:nvPr>
            <p:ph type="sldImg"/>
          </p:nvPr>
        </p:nvSpPr>
        <p:spPr>
          <a:ln/>
        </p:spPr>
      </p:sp>
      <p:sp>
        <p:nvSpPr>
          <p:cNvPr id="61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solidFill>
                <a:srgbClr val="000000"/>
              </a:solidFill>
              <a:latin typeface="Arial" panose="020B0604020202020204" pitchFamily="34" charset="0"/>
            </a:endParaRPr>
          </a:p>
        </p:txBody>
      </p:sp>
    </p:spTree>
    <p:extLst>
      <p:ext uri="{BB962C8B-B14F-4D97-AF65-F5344CB8AC3E}">
        <p14:creationId xmlns:p14="http://schemas.microsoft.com/office/powerpoint/2010/main" val="3586029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Marcador de imagen de diapositiva 1"/>
          <p:cNvSpPr>
            <a:spLocks noGrp="1" noRot="1" noChangeAspect="1" noTextEdit="1"/>
          </p:cNvSpPr>
          <p:nvPr>
            <p:ph type="sldImg"/>
          </p:nvPr>
        </p:nvSpPr>
        <p:spPr>
          <a:ln/>
        </p:spPr>
      </p:sp>
      <p:sp>
        <p:nvSpPr>
          <p:cNvPr id="14339"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atin typeface="Arial" panose="020B0604020202020204" pitchFamily="34" charset="0"/>
            </a:endParaRPr>
          </a:p>
        </p:txBody>
      </p:sp>
      <p:sp>
        <p:nvSpPr>
          <p:cNvPr id="14340" name="Marcador de encabezado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2000">
                <a:solidFill>
                  <a:srgbClr val="FF0000"/>
                </a:solidFill>
                <a:latin typeface="Arial" panose="020B0604020202020204" pitchFamily="34" charset="0"/>
              </a:defRPr>
            </a:lvl1pPr>
            <a:lvl2pPr marL="742950" indent="-285750" defTabSz="915988">
              <a:defRPr sz="2000">
                <a:solidFill>
                  <a:srgbClr val="FF0000"/>
                </a:solidFill>
                <a:latin typeface="Arial" panose="020B0604020202020204" pitchFamily="34" charset="0"/>
              </a:defRPr>
            </a:lvl2pPr>
            <a:lvl3pPr marL="1143000" indent="-228600" defTabSz="915988">
              <a:defRPr sz="2000">
                <a:solidFill>
                  <a:srgbClr val="FF0000"/>
                </a:solidFill>
                <a:latin typeface="Arial" panose="020B0604020202020204" pitchFamily="34" charset="0"/>
              </a:defRPr>
            </a:lvl3pPr>
            <a:lvl4pPr marL="1600200" indent="-228600" defTabSz="915988">
              <a:defRPr sz="2000">
                <a:solidFill>
                  <a:srgbClr val="FF0000"/>
                </a:solidFill>
                <a:latin typeface="Arial" panose="020B0604020202020204" pitchFamily="34" charset="0"/>
              </a:defRPr>
            </a:lvl4pPr>
            <a:lvl5pPr marL="2057400" indent="-228600" defTabSz="915988">
              <a:defRPr sz="2000">
                <a:solidFill>
                  <a:srgbClr val="FF0000"/>
                </a:solidFill>
                <a:latin typeface="Arial" panose="020B0604020202020204" pitchFamily="34" charset="0"/>
              </a:defRPr>
            </a:lvl5pPr>
            <a:lvl6pPr marL="2514600" indent="-228600" defTabSz="915988" eaLnBrk="0" fontAlgn="base" hangingPunct="0">
              <a:spcBef>
                <a:spcPct val="0"/>
              </a:spcBef>
              <a:spcAft>
                <a:spcPct val="0"/>
              </a:spcAft>
              <a:defRPr sz="2000">
                <a:solidFill>
                  <a:srgbClr val="FF0000"/>
                </a:solidFill>
                <a:latin typeface="Arial" panose="020B0604020202020204" pitchFamily="34" charset="0"/>
              </a:defRPr>
            </a:lvl6pPr>
            <a:lvl7pPr marL="2971800" indent="-228600" defTabSz="915988" eaLnBrk="0" fontAlgn="base" hangingPunct="0">
              <a:spcBef>
                <a:spcPct val="0"/>
              </a:spcBef>
              <a:spcAft>
                <a:spcPct val="0"/>
              </a:spcAft>
              <a:defRPr sz="2000">
                <a:solidFill>
                  <a:srgbClr val="FF0000"/>
                </a:solidFill>
                <a:latin typeface="Arial" panose="020B0604020202020204" pitchFamily="34" charset="0"/>
              </a:defRPr>
            </a:lvl7pPr>
            <a:lvl8pPr marL="3429000" indent="-228600" defTabSz="915988" eaLnBrk="0" fontAlgn="base" hangingPunct="0">
              <a:spcBef>
                <a:spcPct val="0"/>
              </a:spcBef>
              <a:spcAft>
                <a:spcPct val="0"/>
              </a:spcAft>
              <a:defRPr sz="2000">
                <a:solidFill>
                  <a:srgbClr val="FF0000"/>
                </a:solidFill>
                <a:latin typeface="Arial" panose="020B0604020202020204" pitchFamily="34" charset="0"/>
              </a:defRPr>
            </a:lvl8pPr>
            <a:lvl9pPr marL="3886200" indent="-228600" defTabSz="915988" eaLnBrk="0" fontAlgn="base" hangingPunct="0">
              <a:spcBef>
                <a:spcPct val="0"/>
              </a:spcBef>
              <a:spcAft>
                <a:spcPct val="0"/>
              </a:spcAft>
              <a:defRPr sz="2000">
                <a:solidFill>
                  <a:srgbClr val="FF0000"/>
                </a:solidFill>
                <a:latin typeface="Arial" panose="020B0604020202020204" pitchFamily="34" charset="0"/>
              </a:defRPr>
            </a:lvl9pPr>
          </a:lstStyle>
          <a:p>
            <a:r>
              <a:rPr lang="es-ES" sz="1200">
                <a:solidFill>
                  <a:schemeClr val="tx1"/>
                </a:solidFill>
              </a:rPr>
              <a:t>TEMA 1: ECUACIONES DE MAXWELL</a:t>
            </a:r>
          </a:p>
        </p:txBody>
      </p:sp>
      <p:sp>
        <p:nvSpPr>
          <p:cNvPr id="14341" name="Marcador de pie de página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2000">
                <a:solidFill>
                  <a:srgbClr val="FF0000"/>
                </a:solidFill>
                <a:latin typeface="Arial" panose="020B0604020202020204" pitchFamily="34" charset="0"/>
              </a:defRPr>
            </a:lvl1pPr>
            <a:lvl2pPr marL="742950" indent="-285750" defTabSz="915988">
              <a:defRPr sz="2000">
                <a:solidFill>
                  <a:srgbClr val="FF0000"/>
                </a:solidFill>
                <a:latin typeface="Arial" panose="020B0604020202020204" pitchFamily="34" charset="0"/>
              </a:defRPr>
            </a:lvl2pPr>
            <a:lvl3pPr marL="1143000" indent="-228600" defTabSz="915988">
              <a:defRPr sz="2000">
                <a:solidFill>
                  <a:srgbClr val="FF0000"/>
                </a:solidFill>
                <a:latin typeface="Arial" panose="020B0604020202020204" pitchFamily="34" charset="0"/>
              </a:defRPr>
            </a:lvl3pPr>
            <a:lvl4pPr marL="1600200" indent="-228600" defTabSz="915988">
              <a:defRPr sz="2000">
                <a:solidFill>
                  <a:srgbClr val="FF0000"/>
                </a:solidFill>
                <a:latin typeface="Arial" panose="020B0604020202020204" pitchFamily="34" charset="0"/>
              </a:defRPr>
            </a:lvl4pPr>
            <a:lvl5pPr marL="2057400" indent="-228600" defTabSz="915988">
              <a:defRPr sz="2000">
                <a:solidFill>
                  <a:srgbClr val="FF0000"/>
                </a:solidFill>
                <a:latin typeface="Arial" panose="020B0604020202020204" pitchFamily="34" charset="0"/>
              </a:defRPr>
            </a:lvl5pPr>
            <a:lvl6pPr marL="2514600" indent="-228600" defTabSz="915988" eaLnBrk="0" fontAlgn="base" hangingPunct="0">
              <a:spcBef>
                <a:spcPct val="0"/>
              </a:spcBef>
              <a:spcAft>
                <a:spcPct val="0"/>
              </a:spcAft>
              <a:defRPr sz="2000">
                <a:solidFill>
                  <a:srgbClr val="FF0000"/>
                </a:solidFill>
                <a:latin typeface="Arial" panose="020B0604020202020204" pitchFamily="34" charset="0"/>
              </a:defRPr>
            </a:lvl6pPr>
            <a:lvl7pPr marL="2971800" indent="-228600" defTabSz="915988" eaLnBrk="0" fontAlgn="base" hangingPunct="0">
              <a:spcBef>
                <a:spcPct val="0"/>
              </a:spcBef>
              <a:spcAft>
                <a:spcPct val="0"/>
              </a:spcAft>
              <a:defRPr sz="2000">
                <a:solidFill>
                  <a:srgbClr val="FF0000"/>
                </a:solidFill>
                <a:latin typeface="Arial" panose="020B0604020202020204" pitchFamily="34" charset="0"/>
              </a:defRPr>
            </a:lvl7pPr>
            <a:lvl8pPr marL="3429000" indent="-228600" defTabSz="915988" eaLnBrk="0" fontAlgn="base" hangingPunct="0">
              <a:spcBef>
                <a:spcPct val="0"/>
              </a:spcBef>
              <a:spcAft>
                <a:spcPct val="0"/>
              </a:spcAft>
              <a:defRPr sz="2000">
                <a:solidFill>
                  <a:srgbClr val="FF0000"/>
                </a:solidFill>
                <a:latin typeface="Arial" panose="020B0604020202020204" pitchFamily="34" charset="0"/>
              </a:defRPr>
            </a:lvl8pPr>
            <a:lvl9pPr marL="3886200" indent="-228600" defTabSz="915988" eaLnBrk="0" fontAlgn="base" hangingPunct="0">
              <a:spcBef>
                <a:spcPct val="0"/>
              </a:spcBef>
              <a:spcAft>
                <a:spcPct val="0"/>
              </a:spcAft>
              <a:defRPr sz="2000">
                <a:solidFill>
                  <a:srgbClr val="FF0000"/>
                </a:solidFill>
                <a:latin typeface="Arial" panose="020B0604020202020204" pitchFamily="34" charset="0"/>
              </a:defRPr>
            </a:lvl9pPr>
          </a:lstStyle>
          <a:p>
            <a:r>
              <a:rPr lang="es-ES" sz="1200">
                <a:solidFill>
                  <a:schemeClr val="tx1"/>
                </a:solidFill>
              </a:rPr>
              <a:t>FNT - CURSO 2005/2006</a:t>
            </a:r>
          </a:p>
        </p:txBody>
      </p:sp>
      <p:sp>
        <p:nvSpPr>
          <p:cNvPr id="14342" name="Marcador de número de diapositiva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2000">
                <a:solidFill>
                  <a:srgbClr val="FF0000"/>
                </a:solidFill>
                <a:latin typeface="Arial" panose="020B0604020202020204" pitchFamily="34" charset="0"/>
              </a:defRPr>
            </a:lvl1pPr>
            <a:lvl2pPr marL="742950" indent="-285750" defTabSz="915988">
              <a:defRPr sz="2000">
                <a:solidFill>
                  <a:srgbClr val="FF0000"/>
                </a:solidFill>
                <a:latin typeface="Arial" panose="020B0604020202020204" pitchFamily="34" charset="0"/>
              </a:defRPr>
            </a:lvl2pPr>
            <a:lvl3pPr marL="1143000" indent="-228600" defTabSz="915988">
              <a:defRPr sz="2000">
                <a:solidFill>
                  <a:srgbClr val="FF0000"/>
                </a:solidFill>
                <a:latin typeface="Arial" panose="020B0604020202020204" pitchFamily="34" charset="0"/>
              </a:defRPr>
            </a:lvl3pPr>
            <a:lvl4pPr marL="1600200" indent="-228600" defTabSz="915988">
              <a:defRPr sz="2000">
                <a:solidFill>
                  <a:srgbClr val="FF0000"/>
                </a:solidFill>
                <a:latin typeface="Arial" panose="020B0604020202020204" pitchFamily="34" charset="0"/>
              </a:defRPr>
            </a:lvl4pPr>
            <a:lvl5pPr marL="2057400" indent="-228600" defTabSz="915988">
              <a:defRPr sz="2000">
                <a:solidFill>
                  <a:srgbClr val="FF0000"/>
                </a:solidFill>
                <a:latin typeface="Arial" panose="020B0604020202020204" pitchFamily="34" charset="0"/>
              </a:defRPr>
            </a:lvl5pPr>
            <a:lvl6pPr marL="2514600" indent="-228600" defTabSz="915988" eaLnBrk="0" fontAlgn="base" hangingPunct="0">
              <a:spcBef>
                <a:spcPct val="0"/>
              </a:spcBef>
              <a:spcAft>
                <a:spcPct val="0"/>
              </a:spcAft>
              <a:defRPr sz="2000">
                <a:solidFill>
                  <a:srgbClr val="FF0000"/>
                </a:solidFill>
                <a:latin typeface="Arial" panose="020B0604020202020204" pitchFamily="34" charset="0"/>
              </a:defRPr>
            </a:lvl6pPr>
            <a:lvl7pPr marL="2971800" indent="-228600" defTabSz="915988" eaLnBrk="0" fontAlgn="base" hangingPunct="0">
              <a:spcBef>
                <a:spcPct val="0"/>
              </a:spcBef>
              <a:spcAft>
                <a:spcPct val="0"/>
              </a:spcAft>
              <a:defRPr sz="2000">
                <a:solidFill>
                  <a:srgbClr val="FF0000"/>
                </a:solidFill>
                <a:latin typeface="Arial" panose="020B0604020202020204" pitchFamily="34" charset="0"/>
              </a:defRPr>
            </a:lvl7pPr>
            <a:lvl8pPr marL="3429000" indent="-228600" defTabSz="915988" eaLnBrk="0" fontAlgn="base" hangingPunct="0">
              <a:spcBef>
                <a:spcPct val="0"/>
              </a:spcBef>
              <a:spcAft>
                <a:spcPct val="0"/>
              </a:spcAft>
              <a:defRPr sz="2000">
                <a:solidFill>
                  <a:srgbClr val="FF0000"/>
                </a:solidFill>
                <a:latin typeface="Arial" panose="020B0604020202020204" pitchFamily="34" charset="0"/>
              </a:defRPr>
            </a:lvl8pPr>
            <a:lvl9pPr marL="3886200" indent="-228600" defTabSz="915988" eaLnBrk="0" fontAlgn="base" hangingPunct="0">
              <a:spcBef>
                <a:spcPct val="0"/>
              </a:spcBef>
              <a:spcAft>
                <a:spcPct val="0"/>
              </a:spcAft>
              <a:defRPr sz="2000">
                <a:solidFill>
                  <a:srgbClr val="FF0000"/>
                </a:solidFill>
                <a:latin typeface="Arial" panose="020B0604020202020204" pitchFamily="34" charset="0"/>
              </a:defRPr>
            </a:lvl9pPr>
          </a:lstStyle>
          <a:p>
            <a:fld id="{78780C16-BD36-4B2E-99D2-562A11778C19}" type="slidenum">
              <a:rPr lang="es-ES" sz="1200" smtClean="0">
                <a:solidFill>
                  <a:schemeClr val="tx1"/>
                </a:solidFill>
              </a:rPr>
              <a:pPr/>
              <a:t>10</a:t>
            </a:fld>
            <a:endParaRPr lang="es-ES" sz="1200">
              <a:solidFill>
                <a:schemeClr val="tx1"/>
              </a:solidFill>
            </a:endParaRPr>
          </a:p>
        </p:txBody>
      </p:sp>
    </p:spTree>
    <p:extLst>
      <p:ext uri="{BB962C8B-B14F-4D97-AF65-F5344CB8AC3E}">
        <p14:creationId xmlns:p14="http://schemas.microsoft.com/office/powerpoint/2010/main" val="3711867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Marcador de imagen de diapositiva 1"/>
          <p:cNvSpPr>
            <a:spLocks noGrp="1" noRot="1" noChangeAspect="1" noTextEdit="1"/>
          </p:cNvSpPr>
          <p:nvPr>
            <p:ph type="sldImg"/>
          </p:nvPr>
        </p:nvSpPr>
        <p:spPr>
          <a:ln/>
        </p:spPr>
      </p:sp>
      <p:sp>
        <p:nvSpPr>
          <p:cNvPr id="14339"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a:latin typeface="Arial" panose="020B0604020202020204" pitchFamily="34" charset="0"/>
            </a:endParaRPr>
          </a:p>
        </p:txBody>
      </p:sp>
      <p:sp>
        <p:nvSpPr>
          <p:cNvPr id="14340" name="Marcador de encabezado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2000">
                <a:solidFill>
                  <a:srgbClr val="FF0000"/>
                </a:solidFill>
                <a:latin typeface="Arial" panose="020B0604020202020204" pitchFamily="34" charset="0"/>
              </a:defRPr>
            </a:lvl1pPr>
            <a:lvl2pPr marL="742950" indent="-285750" defTabSz="915988">
              <a:defRPr sz="2000">
                <a:solidFill>
                  <a:srgbClr val="FF0000"/>
                </a:solidFill>
                <a:latin typeface="Arial" panose="020B0604020202020204" pitchFamily="34" charset="0"/>
              </a:defRPr>
            </a:lvl2pPr>
            <a:lvl3pPr marL="1143000" indent="-228600" defTabSz="915988">
              <a:defRPr sz="2000">
                <a:solidFill>
                  <a:srgbClr val="FF0000"/>
                </a:solidFill>
                <a:latin typeface="Arial" panose="020B0604020202020204" pitchFamily="34" charset="0"/>
              </a:defRPr>
            </a:lvl3pPr>
            <a:lvl4pPr marL="1600200" indent="-228600" defTabSz="915988">
              <a:defRPr sz="2000">
                <a:solidFill>
                  <a:srgbClr val="FF0000"/>
                </a:solidFill>
                <a:latin typeface="Arial" panose="020B0604020202020204" pitchFamily="34" charset="0"/>
              </a:defRPr>
            </a:lvl4pPr>
            <a:lvl5pPr marL="2057400" indent="-228600" defTabSz="915988">
              <a:defRPr sz="2000">
                <a:solidFill>
                  <a:srgbClr val="FF0000"/>
                </a:solidFill>
                <a:latin typeface="Arial" panose="020B0604020202020204" pitchFamily="34" charset="0"/>
              </a:defRPr>
            </a:lvl5pPr>
            <a:lvl6pPr marL="2514600" indent="-228600" defTabSz="915988" eaLnBrk="0" fontAlgn="base" hangingPunct="0">
              <a:spcBef>
                <a:spcPct val="0"/>
              </a:spcBef>
              <a:spcAft>
                <a:spcPct val="0"/>
              </a:spcAft>
              <a:defRPr sz="2000">
                <a:solidFill>
                  <a:srgbClr val="FF0000"/>
                </a:solidFill>
                <a:latin typeface="Arial" panose="020B0604020202020204" pitchFamily="34" charset="0"/>
              </a:defRPr>
            </a:lvl6pPr>
            <a:lvl7pPr marL="2971800" indent="-228600" defTabSz="915988" eaLnBrk="0" fontAlgn="base" hangingPunct="0">
              <a:spcBef>
                <a:spcPct val="0"/>
              </a:spcBef>
              <a:spcAft>
                <a:spcPct val="0"/>
              </a:spcAft>
              <a:defRPr sz="2000">
                <a:solidFill>
                  <a:srgbClr val="FF0000"/>
                </a:solidFill>
                <a:latin typeface="Arial" panose="020B0604020202020204" pitchFamily="34" charset="0"/>
              </a:defRPr>
            </a:lvl7pPr>
            <a:lvl8pPr marL="3429000" indent="-228600" defTabSz="915988" eaLnBrk="0" fontAlgn="base" hangingPunct="0">
              <a:spcBef>
                <a:spcPct val="0"/>
              </a:spcBef>
              <a:spcAft>
                <a:spcPct val="0"/>
              </a:spcAft>
              <a:defRPr sz="2000">
                <a:solidFill>
                  <a:srgbClr val="FF0000"/>
                </a:solidFill>
                <a:latin typeface="Arial" panose="020B0604020202020204" pitchFamily="34" charset="0"/>
              </a:defRPr>
            </a:lvl8pPr>
            <a:lvl9pPr marL="3886200" indent="-228600" defTabSz="915988" eaLnBrk="0" fontAlgn="base" hangingPunct="0">
              <a:spcBef>
                <a:spcPct val="0"/>
              </a:spcBef>
              <a:spcAft>
                <a:spcPct val="0"/>
              </a:spcAft>
              <a:defRPr sz="2000">
                <a:solidFill>
                  <a:srgbClr val="FF0000"/>
                </a:solidFill>
                <a:latin typeface="Arial" panose="020B0604020202020204" pitchFamily="34" charset="0"/>
              </a:defRPr>
            </a:lvl9pPr>
          </a:lstStyle>
          <a:p>
            <a:r>
              <a:rPr lang="es-ES" sz="1200">
                <a:solidFill>
                  <a:schemeClr val="tx1"/>
                </a:solidFill>
              </a:rPr>
              <a:t>TEMA 1: ECUACIONES DE MAXWELL</a:t>
            </a:r>
          </a:p>
        </p:txBody>
      </p:sp>
      <p:sp>
        <p:nvSpPr>
          <p:cNvPr id="14341" name="Marcador de pie de página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2000">
                <a:solidFill>
                  <a:srgbClr val="FF0000"/>
                </a:solidFill>
                <a:latin typeface="Arial" panose="020B0604020202020204" pitchFamily="34" charset="0"/>
              </a:defRPr>
            </a:lvl1pPr>
            <a:lvl2pPr marL="742950" indent="-285750" defTabSz="915988">
              <a:defRPr sz="2000">
                <a:solidFill>
                  <a:srgbClr val="FF0000"/>
                </a:solidFill>
                <a:latin typeface="Arial" panose="020B0604020202020204" pitchFamily="34" charset="0"/>
              </a:defRPr>
            </a:lvl2pPr>
            <a:lvl3pPr marL="1143000" indent="-228600" defTabSz="915988">
              <a:defRPr sz="2000">
                <a:solidFill>
                  <a:srgbClr val="FF0000"/>
                </a:solidFill>
                <a:latin typeface="Arial" panose="020B0604020202020204" pitchFamily="34" charset="0"/>
              </a:defRPr>
            </a:lvl3pPr>
            <a:lvl4pPr marL="1600200" indent="-228600" defTabSz="915988">
              <a:defRPr sz="2000">
                <a:solidFill>
                  <a:srgbClr val="FF0000"/>
                </a:solidFill>
                <a:latin typeface="Arial" panose="020B0604020202020204" pitchFamily="34" charset="0"/>
              </a:defRPr>
            </a:lvl4pPr>
            <a:lvl5pPr marL="2057400" indent="-228600" defTabSz="915988">
              <a:defRPr sz="2000">
                <a:solidFill>
                  <a:srgbClr val="FF0000"/>
                </a:solidFill>
                <a:latin typeface="Arial" panose="020B0604020202020204" pitchFamily="34" charset="0"/>
              </a:defRPr>
            </a:lvl5pPr>
            <a:lvl6pPr marL="2514600" indent="-228600" defTabSz="915988" eaLnBrk="0" fontAlgn="base" hangingPunct="0">
              <a:spcBef>
                <a:spcPct val="0"/>
              </a:spcBef>
              <a:spcAft>
                <a:spcPct val="0"/>
              </a:spcAft>
              <a:defRPr sz="2000">
                <a:solidFill>
                  <a:srgbClr val="FF0000"/>
                </a:solidFill>
                <a:latin typeface="Arial" panose="020B0604020202020204" pitchFamily="34" charset="0"/>
              </a:defRPr>
            </a:lvl6pPr>
            <a:lvl7pPr marL="2971800" indent="-228600" defTabSz="915988" eaLnBrk="0" fontAlgn="base" hangingPunct="0">
              <a:spcBef>
                <a:spcPct val="0"/>
              </a:spcBef>
              <a:spcAft>
                <a:spcPct val="0"/>
              </a:spcAft>
              <a:defRPr sz="2000">
                <a:solidFill>
                  <a:srgbClr val="FF0000"/>
                </a:solidFill>
                <a:latin typeface="Arial" panose="020B0604020202020204" pitchFamily="34" charset="0"/>
              </a:defRPr>
            </a:lvl7pPr>
            <a:lvl8pPr marL="3429000" indent="-228600" defTabSz="915988" eaLnBrk="0" fontAlgn="base" hangingPunct="0">
              <a:spcBef>
                <a:spcPct val="0"/>
              </a:spcBef>
              <a:spcAft>
                <a:spcPct val="0"/>
              </a:spcAft>
              <a:defRPr sz="2000">
                <a:solidFill>
                  <a:srgbClr val="FF0000"/>
                </a:solidFill>
                <a:latin typeface="Arial" panose="020B0604020202020204" pitchFamily="34" charset="0"/>
              </a:defRPr>
            </a:lvl8pPr>
            <a:lvl9pPr marL="3886200" indent="-228600" defTabSz="915988" eaLnBrk="0" fontAlgn="base" hangingPunct="0">
              <a:spcBef>
                <a:spcPct val="0"/>
              </a:spcBef>
              <a:spcAft>
                <a:spcPct val="0"/>
              </a:spcAft>
              <a:defRPr sz="2000">
                <a:solidFill>
                  <a:srgbClr val="FF0000"/>
                </a:solidFill>
                <a:latin typeface="Arial" panose="020B0604020202020204" pitchFamily="34" charset="0"/>
              </a:defRPr>
            </a:lvl9pPr>
          </a:lstStyle>
          <a:p>
            <a:r>
              <a:rPr lang="es-ES" sz="1200">
                <a:solidFill>
                  <a:schemeClr val="tx1"/>
                </a:solidFill>
              </a:rPr>
              <a:t>FNT - CURSO 2005/2006</a:t>
            </a:r>
          </a:p>
        </p:txBody>
      </p:sp>
      <p:sp>
        <p:nvSpPr>
          <p:cNvPr id="14342" name="Marcador de número de diapositiva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2000">
                <a:solidFill>
                  <a:srgbClr val="FF0000"/>
                </a:solidFill>
                <a:latin typeface="Arial" panose="020B0604020202020204" pitchFamily="34" charset="0"/>
              </a:defRPr>
            </a:lvl1pPr>
            <a:lvl2pPr marL="742950" indent="-285750" defTabSz="915988">
              <a:defRPr sz="2000">
                <a:solidFill>
                  <a:srgbClr val="FF0000"/>
                </a:solidFill>
                <a:latin typeface="Arial" panose="020B0604020202020204" pitchFamily="34" charset="0"/>
              </a:defRPr>
            </a:lvl2pPr>
            <a:lvl3pPr marL="1143000" indent="-228600" defTabSz="915988">
              <a:defRPr sz="2000">
                <a:solidFill>
                  <a:srgbClr val="FF0000"/>
                </a:solidFill>
                <a:latin typeface="Arial" panose="020B0604020202020204" pitchFamily="34" charset="0"/>
              </a:defRPr>
            </a:lvl3pPr>
            <a:lvl4pPr marL="1600200" indent="-228600" defTabSz="915988">
              <a:defRPr sz="2000">
                <a:solidFill>
                  <a:srgbClr val="FF0000"/>
                </a:solidFill>
                <a:latin typeface="Arial" panose="020B0604020202020204" pitchFamily="34" charset="0"/>
              </a:defRPr>
            </a:lvl4pPr>
            <a:lvl5pPr marL="2057400" indent="-228600" defTabSz="915988">
              <a:defRPr sz="2000">
                <a:solidFill>
                  <a:srgbClr val="FF0000"/>
                </a:solidFill>
                <a:latin typeface="Arial" panose="020B0604020202020204" pitchFamily="34" charset="0"/>
              </a:defRPr>
            </a:lvl5pPr>
            <a:lvl6pPr marL="2514600" indent="-228600" defTabSz="915988" eaLnBrk="0" fontAlgn="base" hangingPunct="0">
              <a:spcBef>
                <a:spcPct val="0"/>
              </a:spcBef>
              <a:spcAft>
                <a:spcPct val="0"/>
              </a:spcAft>
              <a:defRPr sz="2000">
                <a:solidFill>
                  <a:srgbClr val="FF0000"/>
                </a:solidFill>
                <a:latin typeface="Arial" panose="020B0604020202020204" pitchFamily="34" charset="0"/>
              </a:defRPr>
            </a:lvl6pPr>
            <a:lvl7pPr marL="2971800" indent="-228600" defTabSz="915988" eaLnBrk="0" fontAlgn="base" hangingPunct="0">
              <a:spcBef>
                <a:spcPct val="0"/>
              </a:spcBef>
              <a:spcAft>
                <a:spcPct val="0"/>
              </a:spcAft>
              <a:defRPr sz="2000">
                <a:solidFill>
                  <a:srgbClr val="FF0000"/>
                </a:solidFill>
                <a:latin typeface="Arial" panose="020B0604020202020204" pitchFamily="34" charset="0"/>
              </a:defRPr>
            </a:lvl7pPr>
            <a:lvl8pPr marL="3429000" indent="-228600" defTabSz="915988" eaLnBrk="0" fontAlgn="base" hangingPunct="0">
              <a:spcBef>
                <a:spcPct val="0"/>
              </a:spcBef>
              <a:spcAft>
                <a:spcPct val="0"/>
              </a:spcAft>
              <a:defRPr sz="2000">
                <a:solidFill>
                  <a:srgbClr val="FF0000"/>
                </a:solidFill>
                <a:latin typeface="Arial" panose="020B0604020202020204" pitchFamily="34" charset="0"/>
              </a:defRPr>
            </a:lvl8pPr>
            <a:lvl9pPr marL="3886200" indent="-228600" defTabSz="915988" eaLnBrk="0" fontAlgn="base" hangingPunct="0">
              <a:spcBef>
                <a:spcPct val="0"/>
              </a:spcBef>
              <a:spcAft>
                <a:spcPct val="0"/>
              </a:spcAft>
              <a:defRPr sz="2000">
                <a:solidFill>
                  <a:srgbClr val="FF0000"/>
                </a:solidFill>
                <a:latin typeface="Arial" panose="020B0604020202020204" pitchFamily="34" charset="0"/>
              </a:defRPr>
            </a:lvl9pPr>
          </a:lstStyle>
          <a:p>
            <a:fld id="{78780C16-BD36-4B2E-99D2-562A11778C19}" type="slidenum">
              <a:rPr lang="es-ES" sz="1200" smtClean="0">
                <a:solidFill>
                  <a:schemeClr val="tx1"/>
                </a:solidFill>
              </a:rPr>
              <a:pPr/>
              <a:t>11</a:t>
            </a:fld>
            <a:endParaRPr lang="es-ES" sz="1200">
              <a:solidFill>
                <a:schemeClr val="tx1"/>
              </a:solidFill>
            </a:endParaRPr>
          </a:p>
        </p:txBody>
      </p:sp>
    </p:spTree>
    <p:extLst>
      <p:ext uri="{BB962C8B-B14F-4D97-AF65-F5344CB8AC3E}">
        <p14:creationId xmlns:p14="http://schemas.microsoft.com/office/powerpoint/2010/main" val="3896797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Marcador de imagen de diapositiva 1"/>
          <p:cNvSpPr>
            <a:spLocks noGrp="1" noRot="1" noChangeAspect="1" noTextEdit="1"/>
          </p:cNvSpPr>
          <p:nvPr>
            <p:ph type="sldImg"/>
          </p:nvPr>
        </p:nvSpPr>
        <p:spPr>
          <a:ln/>
        </p:spPr>
      </p:sp>
      <p:sp>
        <p:nvSpPr>
          <p:cNvPr id="18435"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18436" name="Marcador de encabezado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2000">
                <a:solidFill>
                  <a:srgbClr val="FF0000"/>
                </a:solidFill>
                <a:latin typeface="Arial" panose="020B0604020202020204" pitchFamily="34" charset="0"/>
              </a:defRPr>
            </a:lvl1pPr>
            <a:lvl2pPr marL="742950" indent="-285750" defTabSz="915988">
              <a:defRPr sz="2000">
                <a:solidFill>
                  <a:srgbClr val="FF0000"/>
                </a:solidFill>
                <a:latin typeface="Arial" panose="020B0604020202020204" pitchFamily="34" charset="0"/>
              </a:defRPr>
            </a:lvl2pPr>
            <a:lvl3pPr marL="1143000" indent="-228600" defTabSz="915988">
              <a:defRPr sz="2000">
                <a:solidFill>
                  <a:srgbClr val="FF0000"/>
                </a:solidFill>
                <a:latin typeface="Arial" panose="020B0604020202020204" pitchFamily="34" charset="0"/>
              </a:defRPr>
            </a:lvl3pPr>
            <a:lvl4pPr marL="1600200" indent="-228600" defTabSz="915988">
              <a:defRPr sz="2000">
                <a:solidFill>
                  <a:srgbClr val="FF0000"/>
                </a:solidFill>
                <a:latin typeface="Arial" panose="020B0604020202020204" pitchFamily="34" charset="0"/>
              </a:defRPr>
            </a:lvl4pPr>
            <a:lvl5pPr marL="2057400" indent="-228600" defTabSz="915988">
              <a:defRPr sz="2000">
                <a:solidFill>
                  <a:srgbClr val="FF0000"/>
                </a:solidFill>
                <a:latin typeface="Arial" panose="020B0604020202020204" pitchFamily="34" charset="0"/>
              </a:defRPr>
            </a:lvl5pPr>
            <a:lvl6pPr marL="2514600" indent="-228600" defTabSz="915988" eaLnBrk="0" fontAlgn="base" hangingPunct="0">
              <a:spcBef>
                <a:spcPct val="0"/>
              </a:spcBef>
              <a:spcAft>
                <a:spcPct val="0"/>
              </a:spcAft>
              <a:defRPr sz="2000">
                <a:solidFill>
                  <a:srgbClr val="FF0000"/>
                </a:solidFill>
                <a:latin typeface="Arial" panose="020B0604020202020204" pitchFamily="34" charset="0"/>
              </a:defRPr>
            </a:lvl6pPr>
            <a:lvl7pPr marL="2971800" indent="-228600" defTabSz="915988" eaLnBrk="0" fontAlgn="base" hangingPunct="0">
              <a:spcBef>
                <a:spcPct val="0"/>
              </a:spcBef>
              <a:spcAft>
                <a:spcPct val="0"/>
              </a:spcAft>
              <a:defRPr sz="2000">
                <a:solidFill>
                  <a:srgbClr val="FF0000"/>
                </a:solidFill>
                <a:latin typeface="Arial" panose="020B0604020202020204" pitchFamily="34" charset="0"/>
              </a:defRPr>
            </a:lvl7pPr>
            <a:lvl8pPr marL="3429000" indent="-228600" defTabSz="915988" eaLnBrk="0" fontAlgn="base" hangingPunct="0">
              <a:spcBef>
                <a:spcPct val="0"/>
              </a:spcBef>
              <a:spcAft>
                <a:spcPct val="0"/>
              </a:spcAft>
              <a:defRPr sz="2000">
                <a:solidFill>
                  <a:srgbClr val="FF0000"/>
                </a:solidFill>
                <a:latin typeface="Arial" panose="020B0604020202020204" pitchFamily="34" charset="0"/>
              </a:defRPr>
            </a:lvl8pPr>
            <a:lvl9pPr marL="3886200" indent="-228600" defTabSz="915988" eaLnBrk="0" fontAlgn="base" hangingPunct="0">
              <a:spcBef>
                <a:spcPct val="0"/>
              </a:spcBef>
              <a:spcAft>
                <a:spcPct val="0"/>
              </a:spcAft>
              <a:defRPr sz="2000">
                <a:solidFill>
                  <a:srgbClr val="FF0000"/>
                </a:solidFill>
                <a:latin typeface="Arial" panose="020B0604020202020204" pitchFamily="34" charset="0"/>
              </a:defRPr>
            </a:lvl9pPr>
          </a:lstStyle>
          <a:p>
            <a:r>
              <a:rPr lang="es-ES" sz="1200">
                <a:solidFill>
                  <a:schemeClr val="tx1"/>
                </a:solidFill>
              </a:rPr>
              <a:t>TEMA 1: ECUACIONES DE MAXWELL</a:t>
            </a:r>
          </a:p>
        </p:txBody>
      </p:sp>
      <p:sp>
        <p:nvSpPr>
          <p:cNvPr id="18437" name="Marcador de pie de página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2000">
                <a:solidFill>
                  <a:srgbClr val="FF0000"/>
                </a:solidFill>
                <a:latin typeface="Arial" panose="020B0604020202020204" pitchFamily="34" charset="0"/>
              </a:defRPr>
            </a:lvl1pPr>
            <a:lvl2pPr marL="742950" indent="-285750" defTabSz="915988">
              <a:defRPr sz="2000">
                <a:solidFill>
                  <a:srgbClr val="FF0000"/>
                </a:solidFill>
                <a:latin typeface="Arial" panose="020B0604020202020204" pitchFamily="34" charset="0"/>
              </a:defRPr>
            </a:lvl2pPr>
            <a:lvl3pPr marL="1143000" indent="-228600" defTabSz="915988">
              <a:defRPr sz="2000">
                <a:solidFill>
                  <a:srgbClr val="FF0000"/>
                </a:solidFill>
                <a:latin typeface="Arial" panose="020B0604020202020204" pitchFamily="34" charset="0"/>
              </a:defRPr>
            </a:lvl3pPr>
            <a:lvl4pPr marL="1600200" indent="-228600" defTabSz="915988">
              <a:defRPr sz="2000">
                <a:solidFill>
                  <a:srgbClr val="FF0000"/>
                </a:solidFill>
                <a:latin typeface="Arial" panose="020B0604020202020204" pitchFamily="34" charset="0"/>
              </a:defRPr>
            </a:lvl4pPr>
            <a:lvl5pPr marL="2057400" indent="-228600" defTabSz="915988">
              <a:defRPr sz="2000">
                <a:solidFill>
                  <a:srgbClr val="FF0000"/>
                </a:solidFill>
                <a:latin typeface="Arial" panose="020B0604020202020204" pitchFamily="34" charset="0"/>
              </a:defRPr>
            </a:lvl5pPr>
            <a:lvl6pPr marL="2514600" indent="-228600" defTabSz="915988" eaLnBrk="0" fontAlgn="base" hangingPunct="0">
              <a:spcBef>
                <a:spcPct val="0"/>
              </a:spcBef>
              <a:spcAft>
                <a:spcPct val="0"/>
              </a:spcAft>
              <a:defRPr sz="2000">
                <a:solidFill>
                  <a:srgbClr val="FF0000"/>
                </a:solidFill>
                <a:latin typeface="Arial" panose="020B0604020202020204" pitchFamily="34" charset="0"/>
              </a:defRPr>
            </a:lvl6pPr>
            <a:lvl7pPr marL="2971800" indent="-228600" defTabSz="915988" eaLnBrk="0" fontAlgn="base" hangingPunct="0">
              <a:spcBef>
                <a:spcPct val="0"/>
              </a:spcBef>
              <a:spcAft>
                <a:spcPct val="0"/>
              </a:spcAft>
              <a:defRPr sz="2000">
                <a:solidFill>
                  <a:srgbClr val="FF0000"/>
                </a:solidFill>
                <a:latin typeface="Arial" panose="020B0604020202020204" pitchFamily="34" charset="0"/>
              </a:defRPr>
            </a:lvl7pPr>
            <a:lvl8pPr marL="3429000" indent="-228600" defTabSz="915988" eaLnBrk="0" fontAlgn="base" hangingPunct="0">
              <a:spcBef>
                <a:spcPct val="0"/>
              </a:spcBef>
              <a:spcAft>
                <a:spcPct val="0"/>
              </a:spcAft>
              <a:defRPr sz="2000">
                <a:solidFill>
                  <a:srgbClr val="FF0000"/>
                </a:solidFill>
                <a:latin typeface="Arial" panose="020B0604020202020204" pitchFamily="34" charset="0"/>
              </a:defRPr>
            </a:lvl8pPr>
            <a:lvl9pPr marL="3886200" indent="-228600" defTabSz="915988" eaLnBrk="0" fontAlgn="base" hangingPunct="0">
              <a:spcBef>
                <a:spcPct val="0"/>
              </a:spcBef>
              <a:spcAft>
                <a:spcPct val="0"/>
              </a:spcAft>
              <a:defRPr sz="2000">
                <a:solidFill>
                  <a:srgbClr val="FF0000"/>
                </a:solidFill>
                <a:latin typeface="Arial" panose="020B0604020202020204" pitchFamily="34" charset="0"/>
              </a:defRPr>
            </a:lvl9pPr>
          </a:lstStyle>
          <a:p>
            <a:r>
              <a:rPr lang="es-ES" sz="1200">
                <a:solidFill>
                  <a:schemeClr val="tx1"/>
                </a:solidFill>
              </a:rPr>
              <a:t>FNT - CURSO 2005/2006</a:t>
            </a:r>
          </a:p>
        </p:txBody>
      </p:sp>
      <p:sp>
        <p:nvSpPr>
          <p:cNvPr id="18438" name="Marcador de número de diapositiva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2000">
                <a:solidFill>
                  <a:srgbClr val="FF0000"/>
                </a:solidFill>
                <a:latin typeface="Arial" panose="020B0604020202020204" pitchFamily="34" charset="0"/>
              </a:defRPr>
            </a:lvl1pPr>
            <a:lvl2pPr marL="742950" indent="-285750" defTabSz="915988">
              <a:defRPr sz="2000">
                <a:solidFill>
                  <a:srgbClr val="FF0000"/>
                </a:solidFill>
                <a:latin typeface="Arial" panose="020B0604020202020204" pitchFamily="34" charset="0"/>
              </a:defRPr>
            </a:lvl2pPr>
            <a:lvl3pPr marL="1143000" indent="-228600" defTabSz="915988">
              <a:defRPr sz="2000">
                <a:solidFill>
                  <a:srgbClr val="FF0000"/>
                </a:solidFill>
                <a:latin typeface="Arial" panose="020B0604020202020204" pitchFamily="34" charset="0"/>
              </a:defRPr>
            </a:lvl3pPr>
            <a:lvl4pPr marL="1600200" indent="-228600" defTabSz="915988">
              <a:defRPr sz="2000">
                <a:solidFill>
                  <a:srgbClr val="FF0000"/>
                </a:solidFill>
                <a:latin typeface="Arial" panose="020B0604020202020204" pitchFamily="34" charset="0"/>
              </a:defRPr>
            </a:lvl4pPr>
            <a:lvl5pPr marL="2057400" indent="-228600" defTabSz="915988">
              <a:defRPr sz="2000">
                <a:solidFill>
                  <a:srgbClr val="FF0000"/>
                </a:solidFill>
                <a:latin typeface="Arial" panose="020B0604020202020204" pitchFamily="34" charset="0"/>
              </a:defRPr>
            </a:lvl5pPr>
            <a:lvl6pPr marL="2514600" indent="-228600" defTabSz="915988" eaLnBrk="0" fontAlgn="base" hangingPunct="0">
              <a:spcBef>
                <a:spcPct val="0"/>
              </a:spcBef>
              <a:spcAft>
                <a:spcPct val="0"/>
              </a:spcAft>
              <a:defRPr sz="2000">
                <a:solidFill>
                  <a:srgbClr val="FF0000"/>
                </a:solidFill>
                <a:latin typeface="Arial" panose="020B0604020202020204" pitchFamily="34" charset="0"/>
              </a:defRPr>
            </a:lvl6pPr>
            <a:lvl7pPr marL="2971800" indent="-228600" defTabSz="915988" eaLnBrk="0" fontAlgn="base" hangingPunct="0">
              <a:spcBef>
                <a:spcPct val="0"/>
              </a:spcBef>
              <a:spcAft>
                <a:spcPct val="0"/>
              </a:spcAft>
              <a:defRPr sz="2000">
                <a:solidFill>
                  <a:srgbClr val="FF0000"/>
                </a:solidFill>
                <a:latin typeface="Arial" panose="020B0604020202020204" pitchFamily="34" charset="0"/>
              </a:defRPr>
            </a:lvl7pPr>
            <a:lvl8pPr marL="3429000" indent="-228600" defTabSz="915988" eaLnBrk="0" fontAlgn="base" hangingPunct="0">
              <a:spcBef>
                <a:spcPct val="0"/>
              </a:spcBef>
              <a:spcAft>
                <a:spcPct val="0"/>
              </a:spcAft>
              <a:defRPr sz="2000">
                <a:solidFill>
                  <a:srgbClr val="FF0000"/>
                </a:solidFill>
                <a:latin typeface="Arial" panose="020B0604020202020204" pitchFamily="34" charset="0"/>
              </a:defRPr>
            </a:lvl8pPr>
            <a:lvl9pPr marL="3886200" indent="-228600" defTabSz="915988" eaLnBrk="0" fontAlgn="base" hangingPunct="0">
              <a:spcBef>
                <a:spcPct val="0"/>
              </a:spcBef>
              <a:spcAft>
                <a:spcPct val="0"/>
              </a:spcAft>
              <a:defRPr sz="2000">
                <a:solidFill>
                  <a:srgbClr val="FF0000"/>
                </a:solidFill>
                <a:latin typeface="Arial" panose="020B0604020202020204" pitchFamily="34" charset="0"/>
              </a:defRPr>
            </a:lvl9pPr>
          </a:lstStyle>
          <a:p>
            <a:fld id="{A0B3ABE7-F67B-4F66-8BC7-0AEF14E0CF29}" type="slidenum">
              <a:rPr lang="es-ES" sz="1200" smtClean="0">
                <a:solidFill>
                  <a:schemeClr val="tx1"/>
                </a:solidFill>
              </a:rPr>
              <a:pPr/>
              <a:t>12</a:t>
            </a:fld>
            <a:endParaRPr lang="es-ES" sz="1200">
              <a:solidFill>
                <a:schemeClr val="tx1"/>
              </a:solidFill>
            </a:endParaRPr>
          </a:p>
        </p:txBody>
      </p:sp>
    </p:spTree>
    <p:extLst>
      <p:ext uri="{BB962C8B-B14F-4D97-AF65-F5344CB8AC3E}">
        <p14:creationId xmlns:p14="http://schemas.microsoft.com/office/powerpoint/2010/main" val="1880434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Marcador de imagen de diapositiva 1"/>
          <p:cNvSpPr>
            <a:spLocks noGrp="1" noRot="1" noChangeAspect="1" noTextEdit="1"/>
          </p:cNvSpPr>
          <p:nvPr>
            <p:ph type="sldImg"/>
          </p:nvPr>
        </p:nvSpPr>
        <p:spPr>
          <a:ln/>
        </p:spPr>
      </p:sp>
      <p:sp>
        <p:nvSpPr>
          <p:cNvPr id="18435"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18436" name="Marcador de encabezado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2000">
                <a:solidFill>
                  <a:srgbClr val="FF0000"/>
                </a:solidFill>
                <a:latin typeface="Arial" panose="020B0604020202020204" pitchFamily="34" charset="0"/>
              </a:defRPr>
            </a:lvl1pPr>
            <a:lvl2pPr marL="742950" indent="-285750" defTabSz="915988">
              <a:defRPr sz="2000">
                <a:solidFill>
                  <a:srgbClr val="FF0000"/>
                </a:solidFill>
                <a:latin typeface="Arial" panose="020B0604020202020204" pitchFamily="34" charset="0"/>
              </a:defRPr>
            </a:lvl2pPr>
            <a:lvl3pPr marL="1143000" indent="-228600" defTabSz="915988">
              <a:defRPr sz="2000">
                <a:solidFill>
                  <a:srgbClr val="FF0000"/>
                </a:solidFill>
                <a:latin typeface="Arial" panose="020B0604020202020204" pitchFamily="34" charset="0"/>
              </a:defRPr>
            </a:lvl3pPr>
            <a:lvl4pPr marL="1600200" indent="-228600" defTabSz="915988">
              <a:defRPr sz="2000">
                <a:solidFill>
                  <a:srgbClr val="FF0000"/>
                </a:solidFill>
                <a:latin typeface="Arial" panose="020B0604020202020204" pitchFamily="34" charset="0"/>
              </a:defRPr>
            </a:lvl4pPr>
            <a:lvl5pPr marL="2057400" indent="-228600" defTabSz="915988">
              <a:defRPr sz="2000">
                <a:solidFill>
                  <a:srgbClr val="FF0000"/>
                </a:solidFill>
                <a:latin typeface="Arial" panose="020B0604020202020204" pitchFamily="34" charset="0"/>
              </a:defRPr>
            </a:lvl5pPr>
            <a:lvl6pPr marL="2514600" indent="-228600" defTabSz="915988" eaLnBrk="0" fontAlgn="base" hangingPunct="0">
              <a:spcBef>
                <a:spcPct val="0"/>
              </a:spcBef>
              <a:spcAft>
                <a:spcPct val="0"/>
              </a:spcAft>
              <a:defRPr sz="2000">
                <a:solidFill>
                  <a:srgbClr val="FF0000"/>
                </a:solidFill>
                <a:latin typeface="Arial" panose="020B0604020202020204" pitchFamily="34" charset="0"/>
              </a:defRPr>
            </a:lvl6pPr>
            <a:lvl7pPr marL="2971800" indent="-228600" defTabSz="915988" eaLnBrk="0" fontAlgn="base" hangingPunct="0">
              <a:spcBef>
                <a:spcPct val="0"/>
              </a:spcBef>
              <a:spcAft>
                <a:spcPct val="0"/>
              </a:spcAft>
              <a:defRPr sz="2000">
                <a:solidFill>
                  <a:srgbClr val="FF0000"/>
                </a:solidFill>
                <a:latin typeface="Arial" panose="020B0604020202020204" pitchFamily="34" charset="0"/>
              </a:defRPr>
            </a:lvl7pPr>
            <a:lvl8pPr marL="3429000" indent="-228600" defTabSz="915988" eaLnBrk="0" fontAlgn="base" hangingPunct="0">
              <a:spcBef>
                <a:spcPct val="0"/>
              </a:spcBef>
              <a:spcAft>
                <a:spcPct val="0"/>
              </a:spcAft>
              <a:defRPr sz="2000">
                <a:solidFill>
                  <a:srgbClr val="FF0000"/>
                </a:solidFill>
                <a:latin typeface="Arial" panose="020B0604020202020204" pitchFamily="34" charset="0"/>
              </a:defRPr>
            </a:lvl8pPr>
            <a:lvl9pPr marL="3886200" indent="-228600" defTabSz="915988" eaLnBrk="0" fontAlgn="base" hangingPunct="0">
              <a:spcBef>
                <a:spcPct val="0"/>
              </a:spcBef>
              <a:spcAft>
                <a:spcPct val="0"/>
              </a:spcAft>
              <a:defRPr sz="2000">
                <a:solidFill>
                  <a:srgbClr val="FF0000"/>
                </a:solidFill>
                <a:latin typeface="Arial" panose="020B0604020202020204" pitchFamily="34" charset="0"/>
              </a:defRPr>
            </a:lvl9pPr>
          </a:lstStyle>
          <a:p>
            <a:r>
              <a:rPr lang="es-ES" sz="1200">
                <a:solidFill>
                  <a:schemeClr val="tx1"/>
                </a:solidFill>
              </a:rPr>
              <a:t>TEMA 1: ECUACIONES DE MAXWELL</a:t>
            </a:r>
          </a:p>
        </p:txBody>
      </p:sp>
      <p:sp>
        <p:nvSpPr>
          <p:cNvPr id="18437" name="Marcador de pie de página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2000">
                <a:solidFill>
                  <a:srgbClr val="FF0000"/>
                </a:solidFill>
                <a:latin typeface="Arial" panose="020B0604020202020204" pitchFamily="34" charset="0"/>
              </a:defRPr>
            </a:lvl1pPr>
            <a:lvl2pPr marL="742950" indent="-285750" defTabSz="915988">
              <a:defRPr sz="2000">
                <a:solidFill>
                  <a:srgbClr val="FF0000"/>
                </a:solidFill>
                <a:latin typeface="Arial" panose="020B0604020202020204" pitchFamily="34" charset="0"/>
              </a:defRPr>
            </a:lvl2pPr>
            <a:lvl3pPr marL="1143000" indent="-228600" defTabSz="915988">
              <a:defRPr sz="2000">
                <a:solidFill>
                  <a:srgbClr val="FF0000"/>
                </a:solidFill>
                <a:latin typeface="Arial" panose="020B0604020202020204" pitchFamily="34" charset="0"/>
              </a:defRPr>
            </a:lvl3pPr>
            <a:lvl4pPr marL="1600200" indent="-228600" defTabSz="915988">
              <a:defRPr sz="2000">
                <a:solidFill>
                  <a:srgbClr val="FF0000"/>
                </a:solidFill>
                <a:latin typeface="Arial" panose="020B0604020202020204" pitchFamily="34" charset="0"/>
              </a:defRPr>
            </a:lvl4pPr>
            <a:lvl5pPr marL="2057400" indent="-228600" defTabSz="915988">
              <a:defRPr sz="2000">
                <a:solidFill>
                  <a:srgbClr val="FF0000"/>
                </a:solidFill>
                <a:latin typeface="Arial" panose="020B0604020202020204" pitchFamily="34" charset="0"/>
              </a:defRPr>
            </a:lvl5pPr>
            <a:lvl6pPr marL="2514600" indent="-228600" defTabSz="915988" eaLnBrk="0" fontAlgn="base" hangingPunct="0">
              <a:spcBef>
                <a:spcPct val="0"/>
              </a:spcBef>
              <a:spcAft>
                <a:spcPct val="0"/>
              </a:spcAft>
              <a:defRPr sz="2000">
                <a:solidFill>
                  <a:srgbClr val="FF0000"/>
                </a:solidFill>
                <a:latin typeface="Arial" panose="020B0604020202020204" pitchFamily="34" charset="0"/>
              </a:defRPr>
            </a:lvl6pPr>
            <a:lvl7pPr marL="2971800" indent="-228600" defTabSz="915988" eaLnBrk="0" fontAlgn="base" hangingPunct="0">
              <a:spcBef>
                <a:spcPct val="0"/>
              </a:spcBef>
              <a:spcAft>
                <a:spcPct val="0"/>
              </a:spcAft>
              <a:defRPr sz="2000">
                <a:solidFill>
                  <a:srgbClr val="FF0000"/>
                </a:solidFill>
                <a:latin typeface="Arial" panose="020B0604020202020204" pitchFamily="34" charset="0"/>
              </a:defRPr>
            </a:lvl7pPr>
            <a:lvl8pPr marL="3429000" indent="-228600" defTabSz="915988" eaLnBrk="0" fontAlgn="base" hangingPunct="0">
              <a:spcBef>
                <a:spcPct val="0"/>
              </a:spcBef>
              <a:spcAft>
                <a:spcPct val="0"/>
              </a:spcAft>
              <a:defRPr sz="2000">
                <a:solidFill>
                  <a:srgbClr val="FF0000"/>
                </a:solidFill>
                <a:latin typeface="Arial" panose="020B0604020202020204" pitchFamily="34" charset="0"/>
              </a:defRPr>
            </a:lvl8pPr>
            <a:lvl9pPr marL="3886200" indent="-228600" defTabSz="915988" eaLnBrk="0" fontAlgn="base" hangingPunct="0">
              <a:spcBef>
                <a:spcPct val="0"/>
              </a:spcBef>
              <a:spcAft>
                <a:spcPct val="0"/>
              </a:spcAft>
              <a:defRPr sz="2000">
                <a:solidFill>
                  <a:srgbClr val="FF0000"/>
                </a:solidFill>
                <a:latin typeface="Arial" panose="020B0604020202020204" pitchFamily="34" charset="0"/>
              </a:defRPr>
            </a:lvl9pPr>
          </a:lstStyle>
          <a:p>
            <a:r>
              <a:rPr lang="es-ES" sz="1200">
                <a:solidFill>
                  <a:schemeClr val="tx1"/>
                </a:solidFill>
              </a:rPr>
              <a:t>FNT - CURSO 2005/2006</a:t>
            </a:r>
          </a:p>
        </p:txBody>
      </p:sp>
      <p:sp>
        <p:nvSpPr>
          <p:cNvPr id="18438" name="Marcador de número de diapositiva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2000">
                <a:solidFill>
                  <a:srgbClr val="FF0000"/>
                </a:solidFill>
                <a:latin typeface="Arial" panose="020B0604020202020204" pitchFamily="34" charset="0"/>
              </a:defRPr>
            </a:lvl1pPr>
            <a:lvl2pPr marL="742950" indent="-285750" defTabSz="915988">
              <a:defRPr sz="2000">
                <a:solidFill>
                  <a:srgbClr val="FF0000"/>
                </a:solidFill>
                <a:latin typeface="Arial" panose="020B0604020202020204" pitchFamily="34" charset="0"/>
              </a:defRPr>
            </a:lvl2pPr>
            <a:lvl3pPr marL="1143000" indent="-228600" defTabSz="915988">
              <a:defRPr sz="2000">
                <a:solidFill>
                  <a:srgbClr val="FF0000"/>
                </a:solidFill>
                <a:latin typeface="Arial" panose="020B0604020202020204" pitchFamily="34" charset="0"/>
              </a:defRPr>
            </a:lvl3pPr>
            <a:lvl4pPr marL="1600200" indent="-228600" defTabSz="915988">
              <a:defRPr sz="2000">
                <a:solidFill>
                  <a:srgbClr val="FF0000"/>
                </a:solidFill>
                <a:latin typeface="Arial" panose="020B0604020202020204" pitchFamily="34" charset="0"/>
              </a:defRPr>
            </a:lvl4pPr>
            <a:lvl5pPr marL="2057400" indent="-228600" defTabSz="915988">
              <a:defRPr sz="2000">
                <a:solidFill>
                  <a:srgbClr val="FF0000"/>
                </a:solidFill>
                <a:latin typeface="Arial" panose="020B0604020202020204" pitchFamily="34" charset="0"/>
              </a:defRPr>
            </a:lvl5pPr>
            <a:lvl6pPr marL="2514600" indent="-228600" defTabSz="915988" eaLnBrk="0" fontAlgn="base" hangingPunct="0">
              <a:spcBef>
                <a:spcPct val="0"/>
              </a:spcBef>
              <a:spcAft>
                <a:spcPct val="0"/>
              </a:spcAft>
              <a:defRPr sz="2000">
                <a:solidFill>
                  <a:srgbClr val="FF0000"/>
                </a:solidFill>
                <a:latin typeface="Arial" panose="020B0604020202020204" pitchFamily="34" charset="0"/>
              </a:defRPr>
            </a:lvl6pPr>
            <a:lvl7pPr marL="2971800" indent="-228600" defTabSz="915988" eaLnBrk="0" fontAlgn="base" hangingPunct="0">
              <a:spcBef>
                <a:spcPct val="0"/>
              </a:spcBef>
              <a:spcAft>
                <a:spcPct val="0"/>
              </a:spcAft>
              <a:defRPr sz="2000">
                <a:solidFill>
                  <a:srgbClr val="FF0000"/>
                </a:solidFill>
                <a:latin typeface="Arial" panose="020B0604020202020204" pitchFamily="34" charset="0"/>
              </a:defRPr>
            </a:lvl7pPr>
            <a:lvl8pPr marL="3429000" indent="-228600" defTabSz="915988" eaLnBrk="0" fontAlgn="base" hangingPunct="0">
              <a:spcBef>
                <a:spcPct val="0"/>
              </a:spcBef>
              <a:spcAft>
                <a:spcPct val="0"/>
              </a:spcAft>
              <a:defRPr sz="2000">
                <a:solidFill>
                  <a:srgbClr val="FF0000"/>
                </a:solidFill>
                <a:latin typeface="Arial" panose="020B0604020202020204" pitchFamily="34" charset="0"/>
              </a:defRPr>
            </a:lvl8pPr>
            <a:lvl9pPr marL="3886200" indent="-228600" defTabSz="915988" eaLnBrk="0" fontAlgn="base" hangingPunct="0">
              <a:spcBef>
                <a:spcPct val="0"/>
              </a:spcBef>
              <a:spcAft>
                <a:spcPct val="0"/>
              </a:spcAft>
              <a:defRPr sz="2000">
                <a:solidFill>
                  <a:srgbClr val="FF0000"/>
                </a:solidFill>
                <a:latin typeface="Arial" panose="020B0604020202020204" pitchFamily="34" charset="0"/>
              </a:defRPr>
            </a:lvl9pPr>
          </a:lstStyle>
          <a:p>
            <a:fld id="{A0B3ABE7-F67B-4F66-8BC7-0AEF14E0CF29}" type="slidenum">
              <a:rPr lang="es-ES" sz="1200" smtClean="0">
                <a:solidFill>
                  <a:schemeClr val="tx1"/>
                </a:solidFill>
              </a:rPr>
              <a:pPr/>
              <a:t>13</a:t>
            </a:fld>
            <a:endParaRPr lang="es-ES" sz="1200">
              <a:solidFill>
                <a:schemeClr val="tx1"/>
              </a:solidFill>
            </a:endParaRPr>
          </a:p>
        </p:txBody>
      </p:sp>
    </p:spTree>
    <p:extLst>
      <p:ext uri="{BB962C8B-B14F-4D97-AF65-F5344CB8AC3E}">
        <p14:creationId xmlns:p14="http://schemas.microsoft.com/office/powerpoint/2010/main" val="2124833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Marcador de imagen de diapositiva 1"/>
          <p:cNvSpPr>
            <a:spLocks noGrp="1" noRot="1" noChangeAspect="1" noTextEdit="1"/>
          </p:cNvSpPr>
          <p:nvPr>
            <p:ph type="sldImg"/>
          </p:nvPr>
        </p:nvSpPr>
        <p:spPr>
          <a:ln/>
        </p:spPr>
      </p:sp>
      <p:sp>
        <p:nvSpPr>
          <p:cNvPr id="18435"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panose="020B0604020202020204" pitchFamily="34" charset="0"/>
            </a:endParaRPr>
          </a:p>
        </p:txBody>
      </p:sp>
      <p:sp>
        <p:nvSpPr>
          <p:cNvPr id="18436" name="Marcador de encabezado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2000">
                <a:solidFill>
                  <a:srgbClr val="FF0000"/>
                </a:solidFill>
                <a:latin typeface="Arial" panose="020B0604020202020204" pitchFamily="34" charset="0"/>
              </a:defRPr>
            </a:lvl1pPr>
            <a:lvl2pPr marL="742950" indent="-285750" defTabSz="915988">
              <a:defRPr sz="2000">
                <a:solidFill>
                  <a:srgbClr val="FF0000"/>
                </a:solidFill>
                <a:latin typeface="Arial" panose="020B0604020202020204" pitchFamily="34" charset="0"/>
              </a:defRPr>
            </a:lvl2pPr>
            <a:lvl3pPr marL="1143000" indent="-228600" defTabSz="915988">
              <a:defRPr sz="2000">
                <a:solidFill>
                  <a:srgbClr val="FF0000"/>
                </a:solidFill>
                <a:latin typeface="Arial" panose="020B0604020202020204" pitchFamily="34" charset="0"/>
              </a:defRPr>
            </a:lvl3pPr>
            <a:lvl4pPr marL="1600200" indent="-228600" defTabSz="915988">
              <a:defRPr sz="2000">
                <a:solidFill>
                  <a:srgbClr val="FF0000"/>
                </a:solidFill>
                <a:latin typeface="Arial" panose="020B0604020202020204" pitchFamily="34" charset="0"/>
              </a:defRPr>
            </a:lvl4pPr>
            <a:lvl5pPr marL="2057400" indent="-228600" defTabSz="915988">
              <a:defRPr sz="2000">
                <a:solidFill>
                  <a:srgbClr val="FF0000"/>
                </a:solidFill>
                <a:latin typeface="Arial" panose="020B0604020202020204" pitchFamily="34" charset="0"/>
              </a:defRPr>
            </a:lvl5pPr>
            <a:lvl6pPr marL="2514600" indent="-228600" defTabSz="915988" eaLnBrk="0" fontAlgn="base" hangingPunct="0">
              <a:spcBef>
                <a:spcPct val="0"/>
              </a:spcBef>
              <a:spcAft>
                <a:spcPct val="0"/>
              </a:spcAft>
              <a:defRPr sz="2000">
                <a:solidFill>
                  <a:srgbClr val="FF0000"/>
                </a:solidFill>
                <a:latin typeface="Arial" panose="020B0604020202020204" pitchFamily="34" charset="0"/>
              </a:defRPr>
            </a:lvl6pPr>
            <a:lvl7pPr marL="2971800" indent="-228600" defTabSz="915988" eaLnBrk="0" fontAlgn="base" hangingPunct="0">
              <a:spcBef>
                <a:spcPct val="0"/>
              </a:spcBef>
              <a:spcAft>
                <a:spcPct val="0"/>
              </a:spcAft>
              <a:defRPr sz="2000">
                <a:solidFill>
                  <a:srgbClr val="FF0000"/>
                </a:solidFill>
                <a:latin typeface="Arial" panose="020B0604020202020204" pitchFamily="34" charset="0"/>
              </a:defRPr>
            </a:lvl7pPr>
            <a:lvl8pPr marL="3429000" indent="-228600" defTabSz="915988" eaLnBrk="0" fontAlgn="base" hangingPunct="0">
              <a:spcBef>
                <a:spcPct val="0"/>
              </a:spcBef>
              <a:spcAft>
                <a:spcPct val="0"/>
              </a:spcAft>
              <a:defRPr sz="2000">
                <a:solidFill>
                  <a:srgbClr val="FF0000"/>
                </a:solidFill>
                <a:latin typeface="Arial" panose="020B0604020202020204" pitchFamily="34" charset="0"/>
              </a:defRPr>
            </a:lvl8pPr>
            <a:lvl9pPr marL="3886200" indent="-228600" defTabSz="915988" eaLnBrk="0" fontAlgn="base" hangingPunct="0">
              <a:spcBef>
                <a:spcPct val="0"/>
              </a:spcBef>
              <a:spcAft>
                <a:spcPct val="0"/>
              </a:spcAft>
              <a:defRPr sz="2000">
                <a:solidFill>
                  <a:srgbClr val="FF0000"/>
                </a:solidFill>
                <a:latin typeface="Arial" panose="020B0604020202020204" pitchFamily="34" charset="0"/>
              </a:defRPr>
            </a:lvl9pPr>
          </a:lstStyle>
          <a:p>
            <a:r>
              <a:rPr lang="es-ES" sz="1200">
                <a:solidFill>
                  <a:schemeClr val="tx1"/>
                </a:solidFill>
              </a:rPr>
              <a:t>TEMA 1: ECUACIONES DE MAXWELL</a:t>
            </a:r>
          </a:p>
        </p:txBody>
      </p:sp>
      <p:sp>
        <p:nvSpPr>
          <p:cNvPr id="18437" name="Marcador de pie de página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2000">
                <a:solidFill>
                  <a:srgbClr val="FF0000"/>
                </a:solidFill>
                <a:latin typeface="Arial" panose="020B0604020202020204" pitchFamily="34" charset="0"/>
              </a:defRPr>
            </a:lvl1pPr>
            <a:lvl2pPr marL="742950" indent="-285750" defTabSz="915988">
              <a:defRPr sz="2000">
                <a:solidFill>
                  <a:srgbClr val="FF0000"/>
                </a:solidFill>
                <a:latin typeface="Arial" panose="020B0604020202020204" pitchFamily="34" charset="0"/>
              </a:defRPr>
            </a:lvl2pPr>
            <a:lvl3pPr marL="1143000" indent="-228600" defTabSz="915988">
              <a:defRPr sz="2000">
                <a:solidFill>
                  <a:srgbClr val="FF0000"/>
                </a:solidFill>
                <a:latin typeface="Arial" panose="020B0604020202020204" pitchFamily="34" charset="0"/>
              </a:defRPr>
            </a:lvl3pPr>
            <a:lvl4pPr marL="1600200" indent="-228600" defTabSz="915988">
              <a:defRPr sz="2000">
                <a:solidFill>
                  <a:srgbClr val="FF0000"/>
                </a:solidFill>
                <a:latin typeface="Arial" panose="020B0604020202020204" pitchFamily="34" charset="0"/>
              </a:defRPr>
            </a:lvl4pPr>
            <a:lvl5pPr marL="2057400" indent="-228600" defTabSz="915988">
              <a:defRPr sz="2000">
                <a:solidFill>
                  <a:srgbClr val="FF0000"/>
                </a:solidFill>
                <a:latin typeface="Arial" panose="020B0604020202020204" pitchFamily="34" charset="0"/>
              </a:defRPr>
            </a:lvl5pPr>
            <a:lvl6pPr marL="2514600" indent="-228600" defTabSz="915988" eaLnBrk="0" fontAlgn="base" hangingPunct="0">
              <a:spcBef>
                <a:spcPct val="0"/>
              </a:spcBef>
              <a:spcAft>
                <a:spcPct val="0"/>
              </a:spcAft>
              <a:defRPr sz="2000">
                <a:solidFill>
                  <a:srgbClr val="FF0000"/>
                </a:solidFill>
                <a:latin typeface="Arial" panose="020B0604020202020204" pitchFamily="34" charset="0"/>
              </a:defRPr>
            </a:lvl6pPr>
            <a:lvl7pPr marL="2971800" indent="-228600" defTabSz="915988" eaLnBrk="0" fontAlgn="base" hangingPunct="0">
              <a:spcBef>
                <a:spcPct val="0"/>
              </a:spcBef>
              <a:spcAft>
                <a:spcPct val="0"/>
              </a:spcAft>
              <a:defRPr sz="2000">
                <a:solidFill>
                  <a:srgbClr val="FF0000"/>
                </a:solidFill>
                <a:latin typeface="Arial" panose="020B0604020202020204" pitchFamily="34" charset="0"/>
              </a:defRPr>
            </a:lvl7pPr>
            <a:lvl8pPr marL="3429000" indent="-228600" defTabSz="915988" eaLnBrk="0" fontAlgn="base" hangingPunct="0">
              <a:spcBef>
                <a:spcPct val="0"/>
              </a:spcBef>
              <a:spcAft>
                <a:spcPct val="0"/>
              </a:spcAft>
              <a:defRPr sz="2000">
                <a:solidFill>
                  <a:srgbClr val="FF0000"/>
                </a:solidFill>
                <a:latin typeface="Arial" panose="020B0604020202020204" pitchFamily="34" charset="0"/>
              </a:defRPr>
            </a:lvl8pPr>
            <a:lvl9pPr marL="3886200" indent="-228600" defTabSz="915988" eaLnBrk="0" fontAlgn="base" hangingPunct="0">
              <a:spcBef>
                <a:spcPct val="0"/>
              </a:spcBef>
              <a:spcAft>
                <a:spcPct val="0"/>
              </a:spcAft>
              <a:defRPr sz="2000">
                <a:solidFill>
                  <a:srgbClr val="FF0000"/>
                </a:solidFill>
                <a:latin typeface="Arial" panose="020B0604020202020204" pitchFamily="34" charset="0"/>
              </a:defRPr>
            </a:lvl9pPr>
          </a:lstStyle>
          <a:p>
            <a:r>
              <a:rPr lang="es-ES" sz="1200">
                <a:solidFill>
                  <a:schemeClr val="tx1"/>
                </a:solidFill>
              </a:rPr>
              <a:t>FNT - CURSO 2005/2006</a:t>
            </a:r>
          </a:p>
        </p:txBody>
      </p:sp>
      <p:sp>
        <p:nvSpPr>
          <p:cNvPr id="18438" name="Marcador de número de diapositiva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2000">
                <a:solidFill>
                  <a:srgbClr val="FF0000"/>
                </a:solidFill>
                <a:latin typeface="Arial" panose="020B0604020202020204" pitchFamily="34" charset="0"/>
              </a:defRPr>
            </a:lvl1pPr>
            <a:lvl2pPr marL="742950" indent="-285750" defTabSz="915988">
              <a:defRPr sz="2000">
                <a:solidFill>
                  <a:srgbClr val="FF0000"/>
                </a:solidFill>
                <a:latin typeface="Arial" panose="020B0604020202020204" pitchFamily="34" charset="0"/>
              </a:defRPr>
            </a:lvl2pPr>
            <a:lvl3pPr marL="1143000" indent="-228600" defTabSz="915988">
              <a:defRPr sz="2000">
                <a:solidFill>
                  <a:srgbClr val="FF0000"/>
                </a:solidFill>
                <a:latin typeface="Arial" panose="020B0604020202020204" pitchFamily="34" charset="0"/>
              </a:defRPr>
            </a:lvl3pPr>
            <a:lvl4pPr marL="1600200" indent="-228600" defTabSz="915988">
              <a:defRPr sz="2000">
                <a:solidFill>
                  <a:srgbClr val="FF0000"/>
                </a:solidFill>
                <a:latin typeface="Arial" panose="020B0604020202020204" pitchFamily="34" charset="0"/>
              </a:defRPr>
            </a:lvl4pPr>
            <a:lvl5pPr marL="2057400" indent="-228600" defTabSz="915988">
              <a:defRPr sz="2000">
                <a:solidFill>
                  <a:srgbClr val="FF0000"/>
                </a:solidFill>
                <a:latin typeface="Arial" panose="020B0604020202020204" pitchFamily="34" charset="0"/>
              </a:defRPr>
            </a:lvl5pPr>
            <a:lvl6pPr marL="2514600" indent="-228600" defTabSz="915988" eaLnBrk="0" fontAlgn="base" hangingPunct="0">
              <a:spcBef>
                <a:spcPct val="0"/>
              </a:spcBef>
              <a:spcAft>
                <a:spcPct val="0"/>
              </a:spcAft>
              <a:defRPr sz="2000">
                <a:solidFill>
                  <a:srgbClr val="FF0000"/>
                </a:solidFill>
                <a:latin typeface="Arial" panose="020B0604020202020204" pitchFamily="34" charset="0"/>
              </a:defRPr>
            </a:lvl6pPr>
            <a:lvl7pPr marL="2971800" indent="-228600" defTabSz="915988" eaLnBrk="0" fontAlgn="base" hangingPunct="0">
              <a:spcBef>
                <a:spcPct val="0"/>
              </a:spcBef>
              <a:spcAft>
                <a:spcPct val="0"/>
              </a:spcAft>
              <a:defRPr sz="2000">
                <a:solidFill>
                  <a:srgbClr val="FF0000"/>
                </a:solidFill>
                <a:latin typeface="Arial" panose="020B0604020202020204" pitchFamily="34" charset="0"/>
              </a:defRPr>
            </a:lvl7pPr>
            <a:lvl8pPr marL="3429000" indent="-228600" defTabSz="915988" eaLnBrk="0" fontAlgn="base" hangingPunct="0">
              <a:spcBef>
                <a:spcPct val="0"/>
              </a:spcBef>
              <a:spcAft>
                <a:spcPct val="0"/>
              </a:spcAft>
              <a:defRPr sz="2000">
                <a:solidFill>
                  <a:srgbClr val="FF0000"/>
                </a:solidFill>
                <a:latin typeface="Arial" panose="020B0604020202020204" pitchFamily="34" charset="0"/>
              </a:defRPr>
            </a:lvl8pPr>
            <a:lvl9pPr marL="3886200" indent="-228600" defTabSz="915988" eaLnBrk="0" fontAlgn="base" hangingPunct="0">
              <a:spcBef>
                <a:spcPct val="0"/>
              </a:spcBef>
              <a:spcAft>
                <a:spcPct val="0"/>
              </a:spcAft>
              <a:defRPr sz="2000">
                <a:solidFill>
                  <a:srgbClr val="FF0000"/>
                </a:solidFill>
                <a:latin typeface="Arial" panose="020B0604020202020204" pitchFamily="34" charset="0"/>
              </a:defRPr>
            </a:lvl9pPr>
          </a:lstStyle>
          <a:p>
            <a:fld id="{A0B3ABE7-F67B-4F66-8BC7-0AEF14E0CF29}" type="slidenum">
              <a:rPr lang="es-ES" sz="1200" smtClean="0">
                <a:solidFill>
                  <a:schemeClr val="tx1"/>
                </a:solidFill>
              </a:rPr>
              <a:pPr/>
              <a:t>14</a:t>
            </a:fld>
            <a:endParaRPr lang="es-ES" sz="1200">
              <a:solidFill>
                <a:schemeClr val="tx1"/>
              </a:solidFill>
            </a:endParaRPr>
          </a:p>
        </p:txBody>
      </p:sp>
    </p:spTree>
    <p:extLst>
      <p:ext uri="{BB962C8B-B14F-4D97-AF65-F5344CB8AC3E}">
        <p14:creationId xmlns:p14="http://schemas.microsoft.com/office/powerpoint/2010/main" val="1084004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encabezado 3"/>
          <p:cNvSpPr>
            <a:spLocks noGrp="1"/>
          </p:cNvSpPr>
          <p:nvPr>
            <p:ph type="hdr" sz="quarter"/>
          </p:nvPr>
        </p:nvSpPr>
        <p:spPr/>
        <p:txBody>
          <a:bodyPr/>
          <a:lstStyle/>
          <a:p>
            <a:pPr>
              <a:defRPr/>
            </a:pPr>
            <a:r>
              <a:rPr lang="es-ES"/>
              <a:t>TEMA 1: ECUACIONES DE MAXWELL</a:t>
            </a:r>
          </a:p>
        </p:txBody>
      </p:sp>
      <p:sp>
        <p:nvSpPr>
          <p:cNvPr id="5" name="Marcador de pie de página 4"/>
          <p:cNvSpPr>
            <a:spLocks noGrp="1"/>
          </p:cNvSpPr>
          <p:nvPr>
            <p:ph type="ftr" sz="quarter" idx="4"/>
          </p:nvPr>
        </p:nvSpPr>
        <p:spPr/>
        <p:txBody>
          <a:bodyPr/>
          <a:lstStyle/>
          <a:p>
            <a:pPr>
              <a:defRPr/>
            </a:pPr>
            <a:r>
              <a:rPr lang="es-ES"/>
              <a:t>FNT - CURSO 2005/2006</a:t>
            </a:r>
          </a:p>
        </p:txBody>
      </p:sp>
      <p:sp>
        <p:nvSpPr>
          <p:cNvPr id="6" name="Marcador de número de diapositiva 5"/>
          <p:cNvSpPr>
            <a:spLocks noGrp="1"/>
          </p:cNvSpPr>
          <p:nvPr>
            <p:ph type="sldNum" sz="quarter" idx="5"/>
          </p:nvPr>
        </p:nvSpPr>
        <p:spPr/>
        <p:txBody>
          <a:bodyPr/>
          <a:lstStyle/>
          <a:p>
            <a:pPr>
              <a:defRPr/>
            </a:pPr>
            <a:fld id="{F5AA1872-A331-49EA-B68A-FA79AFAA7C98}" type="slidenum">
              <a:rPr lang="es-ES" smtClean="0"/>
              <a:pPr>
                <a:defRPr/>
              </a:pPr>
              <a:t>20</a:t>
            </a:fld>
            <a:endParaRPr lang="es-ES"/>
          </a:p>
        </p:txBody>
      </p:sp>
    </p:spTree>
    <p:extLst>
      <p:ext uri="{BB962C8B-B14F-4D97-AF65-F5344CB8AC3E}">
        <p14:creationId xmlns:p14="http://schemas.microsoft.com/office/powerpoint/2010/main" val="2776852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b="1"/>
          </a:p>
        </p:txBody>
      </p:sp>
      <p:sp>
        <p:nvSpPr>
          <p:cNvPr id="4" name="Marcador de encabezado 3"/>
          <p:cNvSpPr>
            <a:spLocks noGrp="1"/>
          </p:cNvSpPr>
          <p:nvPr>
            <p:ph type="hdr" sz="quarter" idx="10"/>
          </p:nvPr>
        </p:nvSpPr>
        <p:spPr/>
        <p:txBody>
          <a:bodyPr/>
          <a:lstStyle/>
          <a:p>
            <a:pPr>
              <a:defRPr/>
            </a:pPr>
            <a:r>
              <a:rPr lang="es-ES"/>
              <a:t>TEMA 1: ECUACIONES DE MAXWELL</a:t>
            </a:r>
          </a:p>
        </p:txBody>
      </p:sp>
      <p:sp>
        <p:nvSpPr>
          <p:cNvPr id="5" name="Marcador de pie de página 4"/>
          <p:cNvSpPr>
            <a:spLocks noGrp="1"/>
          </p:cNvSpPr>
          <p:nvPr>
            <p:ph type="ftr" sz="quarter" idx="11"/>
          </p:nvPr>
        </p:nvSpPr>
        <p:spPr/>
        <p:txBody>
          <a:bodyPr/>
          <a:lstStyle/>
          <a:p>
            <a:pPr>
              <a:defRPr/>
            </a:pPr>
            <a:r>
              <a:rPr lang="es-ES"/>
              <a:t>FNT - CURSO 2005/2006</a:t>
            </a:r>
          </a:p>
        </p:txBody>
      </p:sp>
      <p:sp>
        <p:nvSpPr>
          <p:cNvPr id="6" name="Marcador de número de diapositiva 5"/>
          <p:cNvSpPr>
            <a:spLocks noGrp="1"/>
          </p:cNvSpPr>
          <p:nvPr>
            <p:ph type="sldNum" sz="quarter" idx="12"/>
          </p:nvPr>
        </p:nvSpPr>
        <p:spPr/>
        <p:txBody>
          <a:bodyPr/>
          <a:lstStyle/>
          <a:p>
            <a:pPr>
              <a:defRPr/>
            </a:pPr>
            <a:fld id="{F5AA1872-A331-49EA-B68A-FA79AFAA7C98}" type="slidenum">
              <a:rPr lang="es-ES" smtClean="0"/>
              <a:pPr>
                <a:defRPr/>
              </a:pPr>
              <a:t>22</a:t>
            </a:fld>
            <a:endParaRPr lang="es-ES"/>
          </a:p>
        </p:txBody>
      </p:sp>
    </p:spTree>
    <p:extLst>
      <p:ext uri="{BB962C8B-B14F-4D97-AF65-F5344CB8AC3E}">
        <p14:creationId xmlns:p14="http://schemas.microsoft.com/office/powerpoint/2010/main" val="3984796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b="1" dirty="0"/>
          </a:p>
        </p:txBody>
      </p:sp>
      <p:sp>
        <p:nvSpPr>
          <p:cNvPr id="4" name="Marcador de encabezado 3"/>
          <p:cNvSpPr>
            <a:spLocks noGrp="1"/>
          </p:cNvSpPr>
          <p:nvPr>
            <p:ph type="hdr" sz="quarter" idx="10"/>
          </p:nvPr>
        </p:nvSpPr>
        <p:spPr/>
        <p:txBody>
          <a:bodyPr/>
          <a:lstStyle/>
          <a:p>
            <a:pPr>
              <a:defRPr/>
            </a:pPr>
            <a:r>
              <a:rPr lang="es-ES"/>
              <a:t>TEMA 1: ECUACIONES DE MAXWELL</a:t>
            </a:r>
          </a:p>
        </p:txBody>
      </p:sp>
      <p:sp>
        <p:nvSpPr>
          <p:cNvPr id="5" name="Marcador de pie de página 4"/>
          <p:cNvSpPr>
            <a:spLocks noGrp="1"/>
          </p:cNvSpPr>
          <p:nvPr>
            <p:ph type="ftr" sz="quarter" idx="11"/>
          </p:nvPr>
        </p:nvSpPr>
        <p:spPr/>
        <p:txBody>
          <a:bodyPr/>
          <a:lstStyle/>
          <a:p>
            <a:pPr>
              <a:defRPr/>
            </a:pPr>
            <a:r>
              <a:rPr lang="es-ES"/>
              <a:t>FNT - CURSO 2005/2006</a:t>
            </a:r>
          </a:p>
        </p:txBody>
      </p:sp>
      <p:sp>
        <p:nvSpPr>
          <p:cNvPr id="6" name="Marcador de número de diapositiva 5"/>
          <p:cNvSpPr>
            <a:spLocks noGrp="1"/>
          </p:cNvSpPr>
          <p:nvPr>
            <p:ph type="sldNum" sz="quarter" idx="12"/>
          </p:nvPr>
        </p:nvSpPr>
        <p:spPr/>
        <p:txBody>
          <a:bodyPr/>
          <a:lstStyle/>
          <a:p>
            <a:pPr>
              <a:defRPr/>
            </a:pPr>
            <a:fld id="{F5AA1872-A331-49EA-B68A-FA79AFAA7C98}" type="slidenum">
              <a:rPr lang="es-ES" smtClean="0"/>
              <a:pPr>
                <a:defRPr/>
              </a:pPr>
              <a:t>24</a:t>
            </a:fld>
            <a:endParaRPr lang="es-ES"/>
          </a:p>
        </p:txBody>
      </p:sp>
    </p:spTree>
    <p:extLst>
      <p:ext uri="{BB962C8B-B14F-4D97-AF65-F5344CB8AC3E}">
        <p14:creationId xmlns:p14="http://schemas.microsoft.com/office/powerpoint/2010/main" val="2152402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encabezado 3"/>
          <p:cNvSpPr>
            <a:spLocks noGrp="1"/>
          </p:cNvSpPr>
          <p:nvPr>
            <p:ph type="hdr" sz="quarter"/>
          </p:nvPr>
        </p:nvSpPr>
        <p:spPr/>
        <p:txBody>
          <a:bodyPr/>
          <a:lstStyle/>
          <a:p>
            <a:pPr>
              <a:defRPr/>
            </a:pPr>
            <a:r>
              <a:rPr lang="es-ES"/>
              <a:t>TEMA 1: ECUACIONES DE MAXWELL</a:t>
            </a:r>
          </a:p>
        </p:txBody>
      </p:sp>
      <p:sp>
        <p:nvSpPr>
          <p:cNvPr id="5" name="Marcador de pie de página 4"/>
          <p:cNvSpPr>
            <a:spLocks noGrp="1"/>
          </p:cNvSpPr>
          <p:nvPr>
            <p:ph type="ftr" sz="quarter" idx="4"/>
          </p:nvPr>
        </p:nvSpPr>
        <p:spPr/>
        <p:txBody>
          <a:bodyPr/>
          <a:lstStyle/>
          <a:p>
            <a:pPr>
              <a:defRPr/>
            </a:pPr>
            <a:r>
              <a:rPr lang="es-ES"/>
              <a:t>FNT - CURSO 2005/2006</a:t>
            </a:r>
          </a:p>
        </p:txBody>
      </p:sp>
      <p:sp>
        <p:nvSpPr>
          <p:cNvPr id="6" name="Marcador de número de diapositiva 5"/>
          <p:cNvSpPr>
            <a:spLocks noGrp="1"/>
          </p:cNvSpPr>
          <p:nvPr>
            <p:ph type="sldNum" sz="quarter" idx="5"/>
          </p:nvPr>
        </p:nvSpPr>
        <p:spPr/>
        <p:txBody>
          <a:bodyPr/>
          <a:lstStyle/>
          <a:p>
            <a:pPr>
              <a:defRPr/>
            </a:pPr>
            <a:fld id="{F5AA1872-A331-49EA-B68A-FA79AFAA7C98}" type="slidenum">
              <a:rPr lang="es-ES" smtClean="0"/>
              <a:pPr>
                <a:defRPr/>
              </a:pPr>
              <a:t>26</a:t>
            </a:fld>
            <a:endParaRPr lang="es-ES"/>
          </a:p>
        </p:txBody>
      </p:sp>
    </p:spTree>
    <p:extLst>
      <p:ext uri="{BB962C8B-B14F-4D97-AF65-F5344CB8AC3E}">
        <p14:creationId xmlns:p14="http://schemas.microsoft.com/office/powerpoint/2010/main" val="3677276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b="1" i="1" dirty="0">
              <a:latin typeface="Arial" panose="020B0604020202020204" pitchFamily="34" charset="0"/>
            </a:endParaRPr>
          </a:p>
        </p:txBody>
      </p:sp>
    </p:spTree>
    <p:extLst>
      <p:ext uri="{BB962C8B-B14F-4D97-AF65-F5344CB8AC3E}">
        <p14:creationId xmlns:p14="http://schemas.microsoft.com/office/powerpoint/2010/main" val="1347162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8195"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8196"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22AFC573-7D24-419D-B378-5D2F917ED19A}" type="slidenum">
              <a:rPr lang="es-ES"/>
              <a:pPr algn="r" eaLnBrk="1" hangingPunct="1">
                <a:spcBef>
                  <a:spcPct val="0"/>
                </a:spcBef>
              </a:pPr>
              <a:t>2</a:t>
            </a:fld>
            <a:endParaRPr lang="es-ES"/>
          </a:p>
        </p:txBody>
      </p:sp>
      <p:sp>
        <p:nvSpPr>
          <p:cNvPr id="8197" name="Rectangle 2"/>
          <p:cNvSpPr>
            <a:spLocks noGrp="1" noRot="1" noChangeAspect="1" noChangeArrowheads="1" noTextEdit="1"/>
          </p:cNvSpPr>
          <p:nvPr>
            <p:ph type="sldImg"/>
          </p:nvPr>
        </p:nvSpPr>
        <p:spPr>
          <a:ln/>
        </p:spPr>
      </p:sp>
      <p:sp>
        <p:nvSpPr>
          <p:cNvPr id="81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lstStyle/>
          <a:p>
            <a:pPr eaLnBrk="1" hangingPunct="1">
              <a:spcBef>
                <a:spcPct val="50000"/>
              </a:spcBef>
            </a:pPr>
            <a:endParaRPr lang="es-ES" dirty="0">
              <a:solidFill>
                <a:srgbClr val="000000"/>
              </a:solidFill>
              <a:latin typeface="Arial" panose="020B0604020202020204" pitchFamily="34" charset="0"/>
            </a:endParaRPr>
          </a:p>
        </p:txBody>
      </p:sp>
    </p:spTree>
    <p:extLst>
      <p:ext uri="{BB962C8B-B14F-4D97-AF65-F5344CB8AC3E}">
        <p14:creationId xmlns:p14="http://schemas.microsoft.com/office/powerpoint/2010/main" val="1391782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b="1" i="1" dirty="0">
              <a:latin typeface="Arial" panose="020B0604020202020204" pitchFamily="34" charset="0"/>
            </a:endParaRPr>
          </a:p>
        </p:txBody>
      </p:sp>
    </p:spTree>
    <p:extLst>
      <p:ext uri="{BB962C8B-B14F-4D97-AF65-F5344CB8AC3E}">
        <p14:creationId xmlns:p14="http://schemas.microsoft.com/office/powerpoint/2010/main" val="3261880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378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378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4AA7219-1F48-44C1-BF04-3A2174827264}" type="slidenum">
              <a:rPr lang="es-ES" smtClean="0"/>
              <a:pPr>
                <a:spcBef>
                  <a:spcPct val="0"/>
                </a:spcBef>
              </a:pPr>
              <a:t>29</a:t>
            </a:fld>
            <a:endParaRPr lang="es-ES"/>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i="1" dirty="0">
              <a:latin typeface="Arial" panose="020B0604020202020204" pitchFamily="34" charset="0"/>
            </a:endParaRPr>
          </a:p>
        </p:txBody>
      </p:sp>
    </p:spTree>
    <p:extLst>
      <p:ext uri="{BB962C8B-B14F-4D97-AF65-F5344CB8AC3E}">
        <p14:creationId xmlns:p14="http://schemas.microsoft.com/office/powerpoint/2010/main" val="42435305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378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378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4AA7219-1F48-44C1-BF04-3A2174827264}" type="slidenum">
              <a:rPr lang="es-ES" smtClean="0"/>
              <a:pPr>
                <a:spcBef>
                  <a:spcPct val="0"/>
                </a:spcBef>
              </a:pPr>
              <a:t>30</a:t>
            </a:fld>
            <a:endParaRPr lang="es-ES"/>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i="1" dirty="0">
              <a:latin typeface="Arial" panose="020B0604020202020204" pitchFamily="34" charset="0"/>
            </a:endParaRPr>
          </a:p>
        </p:txBody>
      </p:sp>
    </p:spTree>
    <p:extLst>
      <p:ext uri="{BB962C8B-B14F-4D97-AF65-F5344CB8AC3E}">
        <p14:creationId xmlns:p14="http://schemas.microsoft.com/office/powerpoint/2010/main" val="2855499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378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378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4AA7219-1F48-44C1-BF04-3A2174827264}" type="slidenum">
              <a:rPr lang="es-ES" smtClean="0"/>
              <a:pPr>
                <a:spcBef>
                  <a:spcPct val="0"/>
                </a:spcBef>
              </a:pPr>
              <a:t>31</a:t>
            </a:fld>
            <a:endParaRPr lang="es-ES"/>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i="1" dirty="0">
              <a:latin typeface="Arial" panose="020B0604020202020204" pitchFamily="34" charset="0"/>
            </a:endParaRPr>
          </a:p>
        </p:txBody>
      </p:sp>
    </p:spTree>
    <p:extLst>
      <p:ext uri="{BB962C8B-B14F-4D97-AF65-F5344CB8AC3E}">
        <p14:creationId xmlns:p14="http://schemas.microsoft.com/office/powerpoint/2010/main" val="24729742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TEMA 1: ECUACIONES DE MAXWELL</a:t>
            </a:r>
          </a:p>
        </p:txBody>
      </p:sp>
      <p:sp>
        <p:nvSpPr>
          <p:cNvPr id="378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s-ES"/>
              <a:t>FNT - CURSO 2005/2006</a:t>
            </a:r>
          </a:p>
        </p:txBody>
      </p:sp>
      <p:sp>
        <p:nvSpPr>
          <p:cNvPr id="378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4AA7219-1F48-44C1-BF04-3A2174827264}" type="slidenum">
              <a:rPr lang="es-ES" smtClean="0"/>
              <a:pPr>
                <a:spcBef>
                  <a:spcPct val="0"/>
                </a:spcBef>
              </a:pPr>
              <a:t>32</a:t>
            </a:fld>
            <a:endParaRPr lang="es-ES"/>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i="1" dirty="0">
              <a:latin typeface="Arial" panose="020B0604020202020204" pitchFamily="34" charset="0"/>
            </a:endParaRPr>
          </a:p>
        </p:txBody>
      </p:sp>
    </p:spTree>
    <p:extLst>
      <p:ext uri="{BB962C8B-B14F-4D97-AF65-F5344CB8AC3E}">
        <p14:creationId xmlns:p14="http://schemas.microsoft.com/office/powerpoint/2010/main" val="3118234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0243"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0244"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98BB185A-2DA5-4335-BDA9-3DBBD3A18F59}" type="slidenum">
              <a:rPr lang="es-ES"/>
              <a:pPr algn="r" eaLnBrk="1" hangingPunct="1">
                <a:spcBef>
                  <a:spcPct val="0"/>
                </a:spcBef>
              </a:pPr>
              <a:t>3</a:t>
            </a:fld>
            <a:endParaRPr lang="es-ES"/>
          </a:p>
        </p:txBody>
      </p:sp>
      <p:sp>
        <p:nvSpPr>
          <p:cNvPr id="10245" name="Rectangle 2"/>
          <p:cNvSpPr>
            <a:spLocks noGrp="1" noRot="1" noChangeAspect="1" noChangeArrowheads="1" noTextEdit="1"/>
          </p:cNvSpPr>
          <p:nvPr>
            <p:ph type="sldImg"/>
          </p:nvPr>
        </p:nvSpPr>
        <p:spPr>
          <a:ln/>
        </p:spPr>
      </p:sp>
      <p:sp>
        <p:nvSpPr>
          <p:cNvPr id="102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latin typeface="Arial" panose="020B0604020202020204" pitchFamily="34" charset="0"/>
            </a:endParaRPr>
          </a:p>
        </p:txBody>
      </p:sp>
    </p:spTree>
    <p:extLst>
      <p:ext uri="{BB962C8B-B14F-4D97-AF65-F5344CB8AC3E}">
        <p14:creationId xmlns:p14="http://schemas.microsoft.com/office/powerpoint/2010/main" val="4127621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0243"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0244"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98BB185A-2DA5-4335-BDA9-3DBBD3A18F59}" type="slidenum">
              <a:rPr lang="es-ES"/>
              <a:pPr algn="r" eaLnBrk="1" hangingPunct="1">
                <a:spcBef>
                  <a:spcPct val="0"/>
                </a:spcBef>
              </a:pPr>
              <a:t>4</a:t>
            </a:fld>
            <a:endParaRPr lang="es-ES"/>
          </a:p>
        </p:txBody>
      </p:sp>
      <p:sp>
        <p:nvSpPr>
          <p:cNvPr id="10245" name="Rectangle 2"/>
          <p:cNvSpPr>
            <a:spLocks noGrp="1" noRot="1" noChangeAspect="1" noChangeArrowheads="1" noTextEdit="1"/>
          </p:cNvSpPr>
          <p:nvPr>
            <p:ph type="sldImg"/>
          </p:nvPr>
        </p:nvSpPr>
        <p:spPr>
          <a:ln/>
        </p:spPr>
      </p:sp>
      <p:sp>
        <p:nvSpPr>
          <p:cNvPr id="102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latin typeface="Arial" panose="020B0604020202020204" pitchFamily="34" charset="0"/>
            </a:endParaRPr>
          </a:p>
        </p:txBody>
      </p:sp>
    </p:spTree>
    <p:extLst>
      <p:ext uri="{BB962C8B-B14F-4D97-AF65-F5344CB8AC3E}">
        <p14:creationId xmlns:p14="http://schemas.microsoft.com/office/powerpoint/2010/main" val="1634614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0243"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0244"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98BB185A-2DA5-4335-BDA9-3DBBD3A18F59}" type="slidenum">
              <a:rPr lang="es-ES"/>
              <a:pPr algn="r" eaLnBrk="1" hangingPunct="1">
                <a:spcBef>
                  <a:spcPct val="0"/>
                </a:spcBef>
              </a:pPr>
              <a:t>5</a:t>
            </a:fld>
            <a:endParaRPr lang="es-ES"/>
          </a:p>
        </p:txBody>
      </p:sp>
      <p:sp>
        <p:nvSpPr>
          <p:cNvPr id="10245" name="Rectangle 2"/>
          <p:cNvSpPr>
            <a:spLocks noGrp="1" noRot="1" noChangeAspect="1" noChangeArrowheads="1" noTextEdit="1"/>
          </p:cNvSpPr>
          <p:nvPr>
            <p:ph type="sldImg"/>
          </p:nvPr>
        </p:nvSpPr>
        <p:spPr>
          <a:ln/>
        </p:spPr>
      </p:sp>
      <p:sp>
        <p:nvSpPr>
          <p:cNvPr id="102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dirty="0">
              <a:latin typeface="Arial" panose="020B0604020202020204" pitchFamily="34" charset="0"/>
            </a:endParaRPr>
          </a:p>
        </p:txBody>
      </p:sp>
    </p:spTree>
    <p:extLst>
      <p:ext uri="{BB962C8B-B14F-4D97-AF65-F5344CB8AC3E}">
        <p14:creationId xmlns:p14="http://schemas.microsoft.com/office/powerpoint/2010/main" val="1039107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txBox="1">
            <a:spLocks noGrp="1" noChangeArrowheads="1"/>
          </p:cNvSpPr>
          <p:nvPr/>
        </p:nvSpPr>
        <p:spPr bwMode="auto">
          <a:xfrm>
            <a:off x="0" y="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TEMA 1: ECUACIONES DE MAXWELL</a:t>
            </a:r>
          </a:p>
        </p:txBody>
      </p:sp>
      <p:sp>
        <p:nvSpPr>
          <p:cNvPr id="10243" name="Rectangle 6"/>
          <p:cNvSpPr txBox="1">
            <a:spLocks noGrp="1" noChangeArrowheads="1"/>
          </p:cNvSpPr>
          <p:nvPr/>
        </p:nvSpPr>
        <p:spPr bwMode="auto">
          <a:xfrm>
            <a:off x="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es-ES"/>
              <a:t>FNT - CURSO 2005/2006</a:t>
            </a:r>
          </a:p>
        </p:txBody>
      </p:sp>
      <p:sp>
        <p:nvSpPr>
          <p:cNvPr id="10244" name="Rectangle 7"/>
          <p:cNvSpPr txBox="1">
            <a:spLocks noGrp="1" noChangeArrowheads="1"/>
          </p:cNvSpPr>
          <p:nvPr/>
        </p:nvSpPr>
        <p:spPr bwMode="auto">
          <a:xfrm>
            <a:off x="3860800" y="9442450"/>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2" tIns="45805" rIns="91612" bIns="45805" anchor="b"/>
          <a:lstStyle>
            <a:lvl1pPr defTabSz="915988">
              <a:spcBef>
                <a:spcPct val="30000"/>
              </a:spcBef>
              <a:defRPr sz="1200">
                <a:solidFill>
                  <a:schemeClr val="tx1"/>
                </a:solidFill>
                <a:latin typeface="Arial" panose="020B0604020202020204" pitchFamily="34" charset="0"/>
              </a:defRPr>
            </a:lvl1pPr>
            <a:lvl2pPr marL="742950" indent="-285750" defTabSz="915988">
              <a:spcBef>
                <a:spcPct val="30000"/>
              </a:spcBef>
              <a:defRPr sz="1200">
                <a:solidFill>
                  <a:schemeClr val="tx1"/>
                </a:solidFill>
                <a:latin typeface="Arial" panose="020B0604020202020204" pitchFamily="34" charset="0"/>
              </a:defRPr>
            </a:lvl2pPr>
            <a:lvl3pPr marL="1143000" indent="-228600" defTabSz="915988">
              <a:spcBef>
                <a:spcPct val="30000"/>
              </a:spcBef>
              <a:defRPr sz="1200">
                <a:solidFill>
                  <a:schemeClr val="tx1"/>
                </a:solidFill>
                <a:latin typeface="Arial" panose="020B0604020202020204" pitchFamily="34" charset="0"/>
              </a:defRPr>
            </a:lvl3pPr>
            <a:lvl4pPr marL="1600200" indent="-228600" defTabSz="915988">
              <a:spcBef>
                <a:spcPct val="30000"/>
              </a:spcBef>
              <a:defRPr sz="1200">
                <a:solidFill>
                  <a:schemeClr val="tx1"/>
                </a:solidFill>
                <a:latin typeface="Arial" panose="020B0604020202020204" pitchFamily="34" charset="0"/>
              </a:defRPr>
            </a:lvl4pPr>
            <a:lvl5pPr marL="2057400" indent="-228600" defTabSz="915988">
              <a:spcBef>
                <a:spcPct val="30000"/>
              </a:spcBef>
              <a:defRPr sz="1200">
                <a:solidFill>
                  <a:schemeClr val="tx1"/>
                </a:solidFill>
                <a:latin typeface="Arial" panose="020B0604020202020204" pitchFamily="34" charset="0"/>
              </a:defRPr>
            </a:lvl5pPr>
            <a:lvl6pPr marL="2514600" indent="-228600" defTabSz="9159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159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159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159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98BB185A-2DA5-4335-BDA9-3DBBD3A18F59}" type="slidenum">
              <a:rPr lang="es-ES"/>
              <a:pPr algn="r" eaLnBrk="1" hangingPunct="1">
                <a:spcBef>
                  <a:spcPct val="0"/>
                </a:spcBef>
              </a:pPr>
              <a:t>6</a:t>
            </a:fld>
            <a:endParaRPr lang="es-ES"/>
          </a:p>
        </p:txBody>
      </p:sp>
      <p:sp>
        <p:nvSpPr>
          <p:cNvPr id="10245" name="Rectangle 2"/>
          <p:cNvSpPr>
            <a:spLocks noGrp="1" noRot="1" noChangeAspect="1" noChangeArrowheads="1" noTextEdit="1"/>
          </p:cNvSpPr>
          <p:nvPr>
            <p:ph type="sldImg"/>
          </p:nvPr>
        </p:nvSpPr>
        <p:spPr>
          <a:ln/>
        </p:spPr>
      </p:sp>
      <p:sp>
        <p:nvSpPr>
          <p:cNvPr id="102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atin typeface="Arial" panose="020B0604020202020204" pitchFamily="34" charset="0"/>
            </a:endParaRPr>
          </a:p>
        </p:txBody>
      </p:sp>
    </p:spTree>
    <p:extLst>
      <p:ext uri="{BB962C8B-B14F-4D97-AF65-F5344CB8AC3E}">
        <p14:creationId xmlns:p14="http://schemas.microsoft.com/office/powerpoint/2010/main" val="656793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Marcador de imagen de diapositiva 1"/>
          <p:cNvSpPr>
            <a:spLocks noGrp="1" noRot="1" noChangeAspect="1" noTextEdit="1"/>
          </p:cNvSpPr>
          <p:nvPr>
            <p:ph type="sldImg"/>
          </p:nvPr>
        </p:nvSpPr>
        <p:spPr>
          <a:ln/>
        </p:spPr>
      </p:sp>
      <p:sp>
        <p:nvSpPr>
          <p:cNvPr id="12291"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a:latin typeface="Arial" panose="020B0604020202020204" pitchFamily="34" charset="0"/>
            </a:endParaRPr>
          </a:p>
        </p:txBody>
      </p:sp>
      <p:sp>
        <p:nvSpPr>
          <p:cNvPr id="12292" name="Marcador de encabezado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2000">
                <a:solidFill>
                  <a:srgbClr val="FF0000"/>
                </a:solidFill>
                <a:latin typeface="Arial" panose="020B0604020202020204" pitchFamily="34" charset="0"/>
              </a:defRPr>
            </a:lvl1pPr>
            <a:lvl2pPr marL="742950" indent="-285750" defTabSz="915988">
              <a:defRPr sz="2000">
                <a:solidFill>
                  <a:srgbClr val="FF0000"/>
                </a:solidFill>
                <a:latin typeface="Arial" panose="020B0604020202020204" pitchFamily="34" charset="0"/>
              </a:defRPr>
            </a:lvl2pPr>
            <a:lvl3pPr marL="1143000" indent="-228600" defTabSz="915988">
              <a:defRPr sz="2000">
                <a:solidFill>
                  <a:srgbClr val="FF0000"/>
                </a:solidFill>
                <a:latin typeface="Arial" panose="020B0604020202020204" pitchFamily="34" charset="0"/>
              </a:defRPr>
            </a:lvl3pPr>
            <a:lvl4pPr marL="1600200" indent="-228600" defTabSz="915988">
              <a:defRPr sz="2000">
                <a:solidFill>
                  <a:srgbClr val="FF0000"/>
                </a:solidFill>
                <a:latin typeface="Arial" panose="020B0604020202020204" pitchFamily="34" charset="0"/>
              </a:defRPr>
            </a:lvl4pPr>
            <a:lvl5pPr marL="2057400" indent="-228600" defTabSz="915988">
              <a:defRPr sz="2000">
                <a:solidFill>
                  <a:srgbClr val="FF0000"/>
                </a:solidFill>
                <a:latin typeface="Arial" panose="020B0604020202020204" pitchFamily="34" charset="0"/>
              </a:defRPr>
            </a:lvl5pPr>
            <a:lvl6pPr marL="2514600" indent="-228600" defTabSz="915988" eaLnBrk="0" fontAlgn="base" hangingPunct="0">
              <a:spcBef>
                <a:spcPct val="0"/>
              </a:spcBef>
              <a:spcAft>
                <a:spcPct val="0"/>
              </a:spcAft>
              <a:defRPr sz="2000">
                <a:solidFill>
                  <a:srgbClr val="FF0000"/>
                </a:solidFill>
                <a:latin typeface="Arial" panose="020B0604020202020204" pitchFamily="34" charset="0"/>
              </a:defRPr>
            </a:lvl6pPr>
            <a:lvl7pPr marL="2971800" indent="-228600" defTabSz="915988" eaLnBrk="0" fontAlgn="base" hangingPunct="0">
              <a:spcBef>
                <a:spcPct val="0"/>
              </a:spcBef>
              <a:spcAft>
                <a:spcPct val="0"/>
              </a:spcAft>
              <a:defRPr sz="2000">
                <a:solidFill>
                  <a:srgbClr val="FF0000"/>
                </a:solidFill>
                <a:latin typeface="Arial" panose="020B0604020202020204" pitchFamily="34" charset="0"/>
              </a:defRPr>
            </a:lvl7pPr>
            <a:lvl8pPr marL="3429000" indent="-228600" defTabSz="915988" eaLnBrk="0" fontAlgn="base" hangingPunct="0">
              <a:spcBef>
                <a:spcPct val="0"/>
              </a:spcBef>
              <a:spcAft>
                <a:spcPct val="0"/>
              </a:spcAft>
              <a:defRPr sz="2000">
                <a:solidFill>
                  <a:srgbClr val="FF0000"/>
                </a:solidFill>
                <a:latin typeface="Arial" panose="020B0604020202020204" pitchFamily="34" charset="0"/>
              </a:defRPr>
            </a:lvl8pPr>
            <a:lvl9pPr marL="3886200" indent="-228600" defTabSz="915988" eaLnBrk="0" fontAlgn="base" hangingPunct="0">
              <a:spcBef>
                <a:spcPct val="0"/>
              </a:spcBef>
              <a:spcAft>
                <a:spcPct val="0"/>
              </a:spcAft>
              <a:defRPr sz="2000">
                <a:solidFill>
                  <a:srgbClr val="FF0000"/>
                </a:solidFill>
                <a:latin typeface="Arial" panose="020B0604020202020204" pitchFamily="34" charset="0"/>
              </a:defRPr>
            </a:lvl9pPr>
          </a:lstStyle>
          <a:p>
            <a:r>
              <a:rPr lang="es-ES" sz="1200">
                <a:solidFill>
                  <a:schemeClr val="tx1"/>
                </a:solidFill>
              </a:rPr>
              <a:t>TEMA 1: ECUACIONES DE MAXWELL</a:t>
            </a:r>
          </a:p>
        </p:txBody>
      </p:sp>
      <p:sp>
        <p:nvSpPr>
          <p:cNvPr id="12293" name="Marcador de pie de página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2000">
                <a:solidFill>
                  <a:srgbClr val="FF0000"/>
                </a:solidFill>
                <a:latin typeface="Arial" panose="020B0604020202020204" pitchFamily="34" charset="0"/>
              </a:defRPr>
            </a:lvl1pPr>
            <a:lvl2pPr marL="742950" indent="-285750" defTabSz="915988">
              <a:defRPr sz="2000">
                <a:solidFill>
                  <a:srgbClr val="FF0000"/>
                </a:solidFill>
                <a:latin typeface="Arial" panose="020B0604020202020204" pitchFamily="34" charset="0"/>
              </a:defRPr>
            </a:lvl2pPr>
            <a:lvl3pPr marL="1143000" indent="-228600" defTabSz="915988">
              <a:defRPr sz="2000">
                <a:solidFill>
                  <a:srgbClr val="FF0000"/>
                </a:solidFill>
                <a:latin typeface="Arial" panose="020B0604020202020204" pitchFamily="34" charset="0"/>
              </a:defRPr>
            </a:lvl3pPr>
            <a:lvl4pPr marL="1600200" indent="-228600" defTabSz="915988">
              <a:defRPr sz="2000">
                <a:solidFill>
                  <a:srgbClr val="FF0000"/>
                </a:solidFill>
                <a:latin typeface="Arial" panose="020B0604020202020204" pitchFamily="34" charset="0"/>
              </a:defRPr>
            </a:lvl4pPr>
            <a:lvl5pPr marL="2057400" indent="-228600" defTabSz="915988">
              <a:defRPr sz="2000">
                <a:solidFill>
                  <a:srgbClr val="FF0000"/>
                </a:solidFill>
                <a:latin typeface="Arial" panose="020B0604020202020204" pitchFamily="34" charset="0"/>
              </a:defRPr>
            </a:lvl5pPr>
            <a:lvl6pPr marL="2514600" indent="-228600" defTabSz="915988" eaLnBrk="0" fontAlgn="base" hangingPunct="0">
              <a:spcBef>
                <a:spcPct val="0"/>
              </a:spcBef>
              <a:spcAft>
                <a:spcPct val="0"/>
              </a:spcAft>
              <a:defRPr sz="2000">
                <a:solidFill>
                  <a:srgbClr val="FF0000"/>
                </a:solidFill>
                <a:latin typeface="Arial" panose="020B0604020202020204" pitchFamily="34" charset="0"/>
              </a:defRPr>
            </a:lvl6pPr>
            <a:lvl7pPr marL="2971800" indent="-228600" defTabSz="915988" eaLnBrk="0" fontAlgn="base" hangingPunct="0">
              <a:spcBef>
                <a:spcPct val="0"/>
              </a:spcBef>
              <a:spcAft>
                <a:spcPct val="0"/>
              </a:spcAft>
              <a:defRPr sz="2000">
                <a:solidFill>
                  <a:srgbClr val="FF0000"/>
                </a:solidFill>
                <a:latin typeface="Arial" panose="020B0604020202020204" pitchFamily="34" charset="0"/>
              </a:defRPr>
            </a:lvl7pPr>
            <a:lvl8pPr marL="3429000" indent="-228600" defTabSz="915988" eaLnBrk="0" fontAlgn="base" hangingPunct="0">
              <a:spcBef>
                <a:spcPct val="0"/>
              </a:spcBef>
              <a:spcAft>
                <a:spcPct val="0"/>
              </a:spcAft>
              <a:defRPr sz="2000">
                <a:solidFill>
                  <a:srgbClr val="FF0000"/>
                </a:solidFill>
                <a:latin typeface="Arial" panose="020B0604020202020204" pitchFamily="34" charset="0"/>
              </a:defRPr>
            </a:lvl8pPr>
            <a:lvl9pPr marL="3886200" indent="-228600" defTabSz="915988" eaLnBrk="0" fontAlgn="base" hangingPunct="0">
              <a:spcBef>
                <a:spcPct val="0"/>
              </a:spcBef>
              <a:spcAft>
                <a:spcPct val="0"/>
              </a:spcAft>
              <a:defRPr sz="2000">
                <a:solidFill>
                  <a:srgbClr val="FF0000"/>
                </a:solidFill>
                <a:latin typeface="Arial" panose="020B0604020202020204" pitchFamily="34" charset="0"/>
              </a:defRPr>
            </a:lvl9pPr>
          </a:lstStyle>
          <a:p>
            <a:r>
              <a:rPr lang="es-ES" sz="1200">
                <a:solidFill>
                  <a:schemeClr val="tx1"/>
                </a:solidFill>
              </a:rPr>
              <a:t>FNT - CURSO 2005/2006</a:t>
            </a:r>
          </a:p>
        </p:txBody>
      </p:sp>
      <p:sp>
        <p:nvSpPr>
          <p:cNvPr id="12294" name="Marcador de número de diapositiva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2000">
                <a:solidFill>
                  <a:srgbClr val="FF0000"/>
                </a:solidFill>
                <a:latin typeface="Arial" panose="020B0604020202020204" pitchFamily="34" charset="0"/>
              </a:defRPr>
            </a:lvl1pPr>
            <a:lvl2pPr marL="742950" indent="-285750" defTabSz="915988">
              <a:defRPr sz="2000">
                <a:solidFill>
                  <a:srgbClr val="FF0000"/>
                </a:solidFill>
                <a:latin typeface="Arial" panose="020B0604020202020204" pitchFamily="34" charset="0"/>
              </a:defRPr>
            </a:lvl2pPr>
            <a:lvl3pPr marL="1143000" indent="-228600" defTabSz="915988">
              <a:defRPr sz="2000">
                <a:solidFill>
                  <a:srgbClr val="FF0000"/>
                </a:solidFill>
                <a:latin typeface="Arial" panose="020B0604020202020204" pitchFamily="34" charset="0"/>
              </a:defRPr>
            </a:lvl3pPr>
            <a:lvl4pPr marL="1600200" indent="-228600" defTabSz="915988">
              <a:defRPr sz="2000">
                <a:solidFill>
                  <a:srgbClr val="FF0000"/>
                </a:solidFill>
                <a:latin typeface="Arial" panose="020B0604020202020204" pitchFamily="34" charset="0"/>
              </a:defRPr>
            </a:lvl4pPr>
            <a:lvl5pPr marL="2057400" indent="-228600" defTabSz="915988">
              <a:defRPr sz="2000">
                <a:solidFill>
                  <a:srgbClr val="FF0000"/>
                </a:solidFill>
                <a:latin typeface="Arial" panose="020B0604020202020204" pitchFamily="34" charset="0"/>
              </a:defRPr>
            </a:lvl5pPr>
            <a:lvl6pPr marL="2514600" indent="-228600" defTabSz="915988" eaLnBrk="0" fontAlgn="base" hangingPunct="0">
              <a:spcBef>
                <a:spcPct val="0"/>
              </a:spcBef>
              <a:spcAft>
                <a:spcPct val="0"/>
              </a:spcAft>
              <a:defRPr sz="2000">
                <a:solidFill>
                  <a:srgbClr val="FF0000"/>
                </a:solidFill>
                <a:latin typeface="Arial" panose="020B0604020202020204" pitchFamily="34" charset="0"/>
              </a:defRPr>
            </a:lvl6pPr>
            <a:lvl7pPr marL="2971800" indent="-228600" defTabSz="915988" eaLnBrk="0" fontAlgn="base" hangingPunct="0">
              <a:spcBef>
                <a:spcPct val="0"/>
              </a:spcBef>
              <a:spcAft>
                <a:spcPct val="0"/>
              </a:spcAft>
              <a:defRPr sz="2000">
                <a:solidFill>
                  <a:srgbClr val="FF0000"/>
                </a:solidFill>
                <a:latin typeface="Arial" panose="020B0604020202020204" pitchFamily="34" charset="0"/>
              </a:defRPr>
            </a:lvl7pPr>
            <a:lvl8pPr marL="3429000" indent="-228600" defTabSz="915988" eaLnBrk="0" fontAlgn="base" hangingPunct="0">
              <a:spcBef>
                <a:spcPct val="0"/>
              </a:spcBef>
              <a:spcAft>
                <a:spcPct val="0"/>
              </a:spcAft>
              <a:defRPr sz="2000">
                <a:solidFill>
                  <a:srgbClr val="FF0000"/>
                </a:solidFill>
                <a:latin typeface="Arial" panose="020B0604020202020204" pitchFamily="34" charset="0"/>
              </a:defRPr>
            </a:lvl8pPr>
            <a:lvl9pPr marL="3886200" indent="-228600" defTabSz="915988" eaLnBrk="0" fontAlgn="base" hangingPunct="0">
              <a:spcBef>
                <a:spcPct val="0"/>
              </a:spcBef>
              <a:spcAft>
                <a:spcPct val="0"/>
              </a:spcAft>
              <a:defRPr sz="2000">
                <a:solidFill>
                  <a:srgbClr val="FF0000"/>
                </a:solidFill>
                <a:latin typeface="Arial" panose="020B0604020202020204" pitchFamily="34" charset="0"/>
              </a:defRPr>
            </a:lvl9pPr>
          </a:lstStyle>
          <a:p>
            <a:fld id="{2901268F-C285-4A3A-A7F9-D59855B787C4}" type="slidenum">
              <a:rPr lang="es-ES" sz="1200" smtClean="0">
                <a:solidFill>
                  <a:schemeClr val="tx1"/>
                </a:solidFill>
              </a:rPr>
              <a:pPr/>
              <a:t>7</a:t>
            </a:fld>
            <a:endParaRPr lang="es-ES" sz="1200">
              <a:solidFill>
                <a:schemeClr val="tx1"/>
              </a:solidFill>
            </a:endParaRPr>
          </a:p>
        </p:txBody>
      </p:sp>
    </p:spTree>
    <p:extLst>
      <p:ext uri="{BB962C8B-B14F-4D97-AF65-F5344CB8AC3E}">
        <p14:creationId xmlns:p14="http://schemas.microsoft.com/office/powerpoint/2010/main" val="2684770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Marcador de imagen de diapositiva 1"/>
          <p:cNvSpPr>
            <a:spLocks noGrp="1" noRot="1" noChangeAspect="1" noTextEdit="1"/>
          </p:cNvSpPr>
          <p:nvPr>
            <p:ph type="sldImg"/>
          </p:nvPr>
        </p:nvSpPr>
        <p:spPr>
          <a:ln/>
        </p:spPr>
      </p:sp>
      <p:sp>
        <p:nvSpPr>
          <p:cNvPr id="14339"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a:latin typeface="Arial" panose="020B0604020202020204" pitchFamily="34" charset="0"/>
            </a:endParaRPr>
          </a:p>
        </p:txBody>
      </p:sp>
      <p:sp>
        <p:nvSpPr>
          <p:cNvPr id="14340" name="Marcador de encabezado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2000">
                <a:solidFill>
                  <a:srgbClr val="FF0000"/>
                </a:solidFill>
                <a:latin typeface="Arial" panose="020B0604020202020204" pitchFamily="34" charset="0"/>
              </a:defRPr>
            </a:lvl1pPr>
            <a:lvl2pPr marL="742950" indent="-285750" defTabSz="915988">
              <a:defRPr sz="2000">
                <a:solidFill>
                  <a:srgbClr val="FF0000"/>
                </a:solidFill>
                <a:latin typeface="Arial" panose="020B0604020202020204" pitchFamily="34" charset="0"/>
              </a:defRPr>
            </a:lvl2pPr>
            <a:lvl3pPr marL="1143000" indent="-228600" defTabSz="915988">
              <a:defRPr sz="2000">
                <a:solidFill>
                  <a:srgbClr val="FF0000"/>
                </a:solidFill>
                <a:latin typeface="Arial" panose="020B0604020202020204" pitchFamily="34" charset="0"/>
              </a:defRPr>
            </a:lvl3pPr>
            <a:lvl4pPr marL="1600200" indent="-228600" defTabSz="915988">
              <a:defRPr sz="2000">
                <a:solidFill>
                  <a:srgbClr val="FF0000"/>
                </a:solidFill>
                <a:latin typeface="Arial" panose="020B0604020202020204" pitchFamily="34" charset="0"/>
              </a:defRPr>
            </a:lvl4pPr>
            <a:lvl5pPr marL="2057400" indent="-228600" defTabSz="915988">
              <a:defRPr sz="2000">
                <a:solidFill>
                  <a:srgbClr val="FF0000"/>
                </a:solidFill>
                <a:latin typeface="Arial" panose="020B0604020202020204" pitchFamily="34" charset="0"/>
              </a:defRPr>
            </a:lvl5pPr>
            <a:lvl6pPr marL="2514600" indent="-228600" defTabSz="915988" eaLnBrk="0" fontAlgn="base" hangingPunct="0">
              <a:spcBef>
                <a:spcPct val="0"/>
              </a:spcBef>
              <a:spcAft>
                <a:spcPct val="0"/>
              </a:spcAft>
              <a:defRPr sz="2000">
                <a:solidFill>
                  <a:srgbClr val="FF0000"/>
                </a:solidFill>
                <a:latin typeface="Arial" panose="020B0604020202020204" pitchFamily="34" charset="0"/>
              </a:defRPr>
            </a:lvl6pPr>
            <a:lvl7pPr marL="2971800" indent="-228600" defTabSz="915988" eaLnBrk="0" fontAlgn="base" hangingPunct="0">
              <a:spcBef>
                <a:spcPct val="0"/>
              </a:spcBef>
              <a:spcAft>
                <a:spcPct val="0"/>
              </a:spcAft>
              <a:defRPr sz="2000">
                <a:solidFill>
                  <a:srgbClr val="FF0000"/>
                </a:solidFill>
                <a:latin typeface="Arial" panose="020B0604020202020204" pitchFamily="34" charset="0"/>
              </a:defRPr>
            </a:lvl7pPr>
            <a:lvl8pPr marL="3429000" indent="-228600" defTabSz="915988" eaLnBrk="0" fontAlgn="base" hangingPunct="0">
              <a:spcBef>
                <a:spcPct val="0"/>
              </a:spcBef>
              <a:spcAft>
                <a:spcPct val="0"/>
              </a:spcAft>
              <a:defRPr sz="2000">
                <a:solidFill>
                  <a:srgbClr val="FF0000"/>
                </a:solidFill>
                <a:latin typeface="Arial" panose="020B0604020202020204" pitchFamily="34" charset="0"/>
              </a:defRPr>
            </a:lvl8pPr>
            <a:lvl9pPr marL="3886200" indent="-228600" defTabSz="915988" eaLnBrk="0" fontAlgn="base" hangingPunct="0">
              <a:spcBef>
                <a:spcPct val="0"/>
              </a:spcBef>
              <a:spcAft>
                <a:spcPct val="0"/>
              </a:spcAft>
              <a:defRPr sz="2000">
                <a:solidFill>
                  <a:srgbClr val="FF0000"/>
                </a:solidFill>
                <a:latin typeface="Arial" panose="020B0604020202020204" pitchFamily="34" charset="0"/>
              </a:defRPr>
            </a:lvl9pPr>
          </a:lstStyle>
          <a:p>
            <a:r>
              <a:rPr lang="es-ES" sz="1200">
                <a:solidFill>
                  <a:schemeClr val="tx1"/>
                </a:solidFill>
              </a:rPr>
              <a:t>TEMA 1: ECUACIONES DE MAXWELL</a:t>
            </a:r>
          </a:p>
        </p:txBody>
      </p:sp>
      <p:sp>
        <p:nvSpPr>
          <p:cNvPr id="14341" name="Marcador de pie de página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2000">
                <a:solidFill>
                  <a:srgbClr val="FF0000"/>
                </a:solidFill>
                <a:latin typeface="Arial" panose="020B0604020202020204" pitchFamily="34" charset="0"/>
              </a:defRPr>
            </a:lvl1pPr>
            <a:lvl2pPr marL="742950" indent="-285750" defTabSz="915988">
              <a:defRPr sz="2000">
                <a:solidFill>
                  <a:srgbClr val="FF0000"/>
                </a:solidFill>
                <a:latin typeface="Arial" panose="020B0604020202020204" pitchFamily="34" charset="0"/>
              </a:defRPr>
            </a:lvl2pPr>
            <a:lvl3pPr marL="1143000" indent="-228600" defTabSz="915988">
              <a:defRPr sz="2000">
                <a:solidFill>
                  <a:srgbClr val="FF0000"/>
                </a:solidFill>
                <a:latin typeface="Arial" panose="020B0604020202020204" pitchFamily="34" charset="0"/>
              </a:defRPr>
            </a:lvl3pPr>
            <a:lvl4pPr marL="1600200" indent="-228600" defTabSz="915988">
              <a:defRPr sz="2000">
                <a:solidFill>
                  <a:srgbClr val="FF0000"/>
                </a:solidFill>
                <a:latin typeface="Arial" panose="020B0604020202020204" pitchFamily="34" charset="0"/>
              </a:defRPr>
            </a:lvl4pPr>
            <a:lvl5pPr marL="2057400" indent="-228600" defTabSz="915988">
              <a:defRPr sz="2000">
                <a:solidFill>
                  <a:srgbClr val="FF0000"/>
                </a:solidFill>
                <a:latin typeface="Arial" panose="020B0604020202020204" pitchFamily="34" charset="0"/>
              </a:defRPr>
            </a:lvl5pPr>
            <a:lvl6pPr marL="2514600" indent="-228600" defTabSz="915988" eaLnBrk="0" fontAlgn="base" hangingPunct="0">
              <a:spcBef>
                <a:spcPct val="0"/>
              </a:spcBef>
              <a:spcAft>
                <a:spcPct val="0"/>
              </a:spcAft>
              <a:defRPr sz="2000">
                <a:solidFill>
                  <a:srgbClr val="FF0000"/>
                </a:solidFill>
                <a:latin typeface="Arial" panose="020B0604020202020204" pitchFamily="34" charset="0"/>
              </a:defRPr>
            </a:lvl6pPr>
            <a:lvl7pPr marL="2971800" indent="-228600" defTabSz="915988" eaLnBrk="0" fontAlgn="base" hangingPunct="0">
              <a:spcBef>
                <a:spcPct val="0"/>
              </a:spcBef>
              <a:spcAft>
                <a:spcPct val="0"/>
              </a:spcAft>
              <a:defRPr sz="2000">
                <a:solidFill>
                  <a:srgbClr val="FF0000"/>
                </a:solidFill>
                <a:latin typeface="Arial" panose="020B0604020202020204" pitchFamily="34" charset="0"/>
              </a:defRPr>
            </a:lvl7pPr>
            <a:lvl8pPr marL="3429000" indent="-228600" defTabSz="915988" eaLnBrk="0" fontAlgn="base" hangingPunct="0">
              <a:spcBef>
                <a:spcPct val="0"/>
              </a:spcBef>
              <a:spcAft>
                <a:spcPct val="0"/>
              </a:spcAft>
              <a:defRPr sz="2000">
                <a:solidFill>
                  <a:srgbClr val="FF0000"/>
                </a:solidFill>
                <a:latin typeface="Arial" panose="020B0604020202020204" pitchFamily="34" charset="0"/>
              </a:defRPr>
            </a:lvl8pPr>
            <a:lvl9pPr marL="3886200" indent="-228600" defTabSz="915988" eaLnBrk="0" fontAlgn="base" hangingPunct="0">
              <a:spcBef>
                <a:spcPct val="0"/>
              </a:spcBef>
              <a:spcAft>
                <a:spcPct val="0"/>
              </a:spcAft>
              <a:defRPr sz="2000">
                <a:solidFill>
                  <a:srgbClr val="FF0000"/>
                </a:solidFill>
                <a:latin typeface="Arial" panose="020B0604020202020204" pitchFamily="34" charset="0"/>
              </a:defRPr>
            </a:lvl9pPr>
          </a:lstStyle>
          <a:p>
            <a:r>
              <a:rPr lang="es-ES" sz="1200">
                <a:solidFill>
                  <a:schemeClr val="tx1"/>
                </a:solidFill>
              </a:rPr>
              <a:t>FNT - CURSO 2005/2006</a:t>
            </a:r>
          </a:p>
        </p:txBody>
      </p:sp>
      <p:sp>
        <p:nvSpPr>
          <p:cNvPr id="14342" name="Marcador de número de diapositiva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2000">
                <a:solidFill>
                  <a:srgbClr val="FF0000"/>
                </a:solidFill>
                <a:latin typeface="Arial" panose="020B0604020202020204" pitchFamily="34" charset="0"/>
              </a:defRPr>
            </a:lvl1pPr>
            <a:lvl2pPr marL="742950" indent="-285750" defTabSz="915988">
              <a:defRPr sz="2000">
                <a:solidFill>
                  <a:srgbClr val="FF0000"/>
                </a:solidFill>
                <a:latin typeface="Arial" panose="020B0604020202020204" pitchFamily="34" charset="0"/>
              </a:defRPr>
            </a:lvl2pPr>
            <a:lvl3pPr marL="1143000" indent="-228600" defTabSz="915988">
              <a:defRPr sz="2000">
                <a:solidFill>
                  <a:srgbClr val="FF0000"/>
                </a:solidFill>
                <a:latin typeface="Arial" panose="020B0604020202020204" pitchFamily="34" charset="0"/>
              </a:defRPr>
            </a:lvl3pPr>
            <a:lvl4pPr marL="1600200" indent="-228600" defTabSz="915988">
              <a:defRPr sz="2000">
                <a:solidFill>
                  <a:srgbClr val="FF0000"/>
                </a:solidFill>
                <a:latin typeface="Arial" panose="020B0604020202020204" pitchFamily="34" charset="0"/>
              </a:defRPr>
            </a:lvl4pPr>
            <a:lvl5pPr marL="2057400" indent="-228600" defTabSz="915988">
              <a:defRPr sz="2000">
                <a:solidFill>
                  <a:srgbClr val="FF0000"/>
                </a:solidFill>
                <a:latin typeface="Arial" panose="020B0604020202020204" pitchFamily="34" charset="0"/>
              </a:defRPr>
            </a:lvl5pPr>
            <a:lvl6pPr marL="2514600" indent="-228600" defTabSz="915988" eaLnBrk="0" fontAlgn="base" hangingPunct="0">
              <a:spcBef>
                <a:spcPct val="0"/>
              </a:spcBef>
              <a:spcAft>
                <a:spcPct val="0"/>
              </a:spcAft>
              <a:defRPr sz="2000">
                <a:solidFill>
                  <a:srgbClr val="FF0000"/>
                </a:solidFill>
                <a:latin typeface="Arial" panose="020B0604020202020204" pitchFamily="34" charset="0"/>
              </a:defRPr>
            </a:lvl6pPr>
            <a:lvl7pPr marL="2971800" indent="-228600" defTabSz="915988" eaLnBrk="0" fontAlgn="base" hangingPunct="0">
              <a:spcBef>
                <a:spcPct val="0"/>
              </a:spcBef>
              <a:spcAft>
                <a:spcPct val="0"/>
              </a:spcAft>
              <a:defRPr sz="2000">
                <a:solidFill>
                  <a:srgbClr val="FF0000"/>
                </a:solidFill>
                <a:latin typeface="Arial" panose="020B0604020202020204" pitchFamily="34" charset="0"/>
              </a:defRPr>
            </a:lvl7pPr>
            <a:lvl8pPr marL="3429000" indent="-228600" defTabSz="915988" eaLnBrk="0" fontAlgn="base" hangingPunct="0">
              <a:spcBef>
                <a:spcPct val="0"/>
              </a:spcBef>
              <a:spcAft>
                <a:spcPct val="0"/>
              </a:spcAft>
              <a:defRPr sz="2000">
                <a:solidFill>
                  <a:srgbClr val="FF0000"/>
                </a:solidFill>
                <a:latin typeface="Arial" panose="020B0604020202020204" pitchFamily="34" charset="0"/>
              </a:defRPr>
            </a:lvl8pPr>
            <a:lvl9pPr marL="3886200" indent="-228600" defTabSz="915988" eaLnBrk="0" fontAlgn="base" hangingPunct="0">
              <a:spcBef>
                <a:spcPct val="0"/>
              </a:spcBef>
              <a:spcAft>
                <a:spcPct val="0"/>
              </a:spcAft>
              <a:defRPr sz="2000">
                <a:solidFill>
                  <a:srgbClr val="FF0000"/>
                </a:solidFill>
                <a:latin typeface="Arial" panose="020B0604020202020204" pitchFamily="34" charset="0"/>
              </a:defRPr>
            </a:lvl9pPr>
          </a:lstStyle>
          <a:p>
            <a:fld id="{78780C16-BD36-4B2E-99D2-562A11778C19}" type="slidenum">
              <a:rPr lang="es-ES" sz="1200" smtClean="0">
                <a:solidFill>
                  <a:schemeClr val="tx1"/>
                </a:solidFill>
              </a:rPr>
              <a:pPr/>
              <a:t>8</a:t>
            </a:fld>
            <a:endParaRPr lang="es-ES" sz="1200">
              <a:solidFill>
                <a:schemeClr val="tx1"/>
              </a:solidFill>
            </a:endParaRPr>
          </a:p>
        </p:txBody>
      </p:sp>
    </p:spTree>
    <p:extLst>
      <p:ext uri="{BB962C8B-B14F-4D97-AF65-F5344CB8AC3E}">
        <p14:creationId xmlns:p14="http://schemas.microsoft.com/office/powerpoint/2010/main" val="4169014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Marcador de imagen de diapositiva 1"/>
          <p:cNvSpPr>
            <a:spLocks noGrp="1" noRot="1" noChangeAspect="1" noTextEdit="1"/>
          </p:cNvSpPr>
          <p:nvPr>
            <p:ph type="sldImg"/>
          </p:nvPr>
        </p:nvSpPr>
        <p:spPr>
          <a:ln/>
        </p:spPr>
      </p:sp>
      <p:sp>
        <p:nvSpPr>
          <p:cNvPr id="14339"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a:latin typeface="Arial" panose="020B0604020202020204" pitchFamily="34" charset="0"/>
            </a:endParaRPr>
          </a:p>
          <a:p>
            <a:endParaRPr lang="es-ES" dirty="0">
              <a:latin typeface="Arial" panose="020B0604020202020204" pitchFamily="34" charset="0"/>
            </a:endParaRPr>
          </a:p>
        </p:txBody>
      </p:sp>
      <p:sp>
        <p:nvSpPr>
          <p:cNvPr id="14340" name="Marcador de encabezado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2000">
                <a:solidFill>
                  <a:srgbClr val="FF0000"/>
                </a:solidFill>
                <a:latin typeface="Arial" panose="020B0604020202020204" pitchFamily="34" charset="0"/>
              </a:defRPr>
            </a:lvl1pPr>
            <a:lvl2pPr marL="742950" indent="-285750" defTabSz="915988">
              <a:defRPr sz="2000">
                <a:solidFill>
                  <a:srgbClr val="FF0000"/>
                </a:solidFill>
                <a:latin typeface="Arial" panose="020B0604020202020204" pitchFamily="34" charset="0"/>
              </a:defRPr>
            </a:lvl2pPr>
            <a:lvl3pPr marL="1143000" indent="-228600" defTabSz="915988">
              <a:defRPr sz="2000">
                <a:solidFill>
                  <a:srgbClr val="FF0000"/>
                </a:solidFill>
                <a:latin typeface="Arial" panose="020B0604020202020204" pitchFamily="34" charset="0"/>
              </a:defRPr>
            </a:lvl3pPr>
            <a:lvl4pPr marL="1600200" indent="-228600" defTabSz="915988">
              <a:defRPr sz="2000">
                <a:solidFill>
                  <a:srgbClr val="FF0000"/>
                </a:solidFill>
                <a:latin typeface="Arial" panose="020B0604020202020204" pitchFamily="34" charset="0"/>
              </a:defRPr>
            </a:lvl4pPr>
            <a:lvl5pPr marL="2057400" indent="-228600" defTabSz="915988">
              <a:defRPr sz="2000">
                <a:solidFill>
                  <a:srgbClr val="FF0000"/>
                </a:solidFill>
                <a:latin typeface="Arial" panose="020B0604020202020204" pitchFamily="34" charset="0"/>
              </a:defRPr>
            </a:lvl5pPr>
            <a:lvl6pPr marL="2514600" indent="-228600" defTabSz="915988" eaLnBrk="0" fontAlgn="base" hangingPunct="0">
              <a:spcBef>
                <a:spcPct val="0"/>
              </a:spcBef>
              <a:spcAft>
                <a:spcPct val="0"/>
              </a:spcAft>
              <a:defRPr sz="2000">
                <a:solidFill>
                  <a:srgbClr val="FF0000"/>
                </a:solidFill>
                <a:latin typeface="Arial" panose="020B0604020202020204" pitchFamily="34" charset="0"/>
              </a:defRPr>
            </a:lvl6pPr>
            <a:lvl7pPr marL="2971800" indent="-228600" defTabSz="915988" eaLnBrk="0" fontAlgn="base" hangingPunct="0">
              <a:spcBef>
                <a:spcPct val="0"/>
              </a:spcBef>
              <a:spcAft>
                <a:spcPct val="0"/>
              </a:spcAft>
              <a:defRPr sz="2000">
                <a:solidFill>
                  <a:srgbClr val="FF0000"/>
                </a:solidFill>
                <a:latin typeface="Arial" panose="020B0604020202020204" pitchFamily="34" charset="0"/>
              </a:defRPr>
            </a:lvl7pPr>
            <a:lvl8pPr marL="3429000" indent="-228600" defTabSz="915988" eaLnBrk="0" fontAlgn="base" hangingPunct="0">
              <a:spcBef>
                <a:spcPct val="0"/>
              </a:spcBef>
              <a:spcAft>
                <a:spcPct val="0"/>
              </a:spcAft>
              <a:defRPr sz="2000">
                <a:solidFill>
                  <a:srgbClr val="FF0000"/>
                </a:solidFill>
                <a:latin typeface="Arial" panose="020B0604020202020204" pitchFamily="34" charset="0"/>
              </a:defRPr>
            </a:lvl8pPr>
            <a:lvl9pPr marL="3886200" indent="-228600" defTabSz="915988" eaLnBrk="0" fontAlgn="base" hangingPunct="0">
              <a:spcBef>
                <a:spcPct val="0"/>
              </a:spcBef>
              <a:spcAft>
                <a:spcPct val="0"/>
              </a:spcAft>
              <a:defRPr sz="2000">
                <a:solidFill>
                  <a:srgbClr val="FF0000"/>
                </a:solidFill>
                <a:latin typeface="Arial" panose="020B0604020202020204" pitchFamily="34" charset="0"/>
              </a:defRPr>
            </a:lvl9pPr>
          </a:lstStyle>
          <a:p>
            <a:r>
              <a:rPr lang="es-ES" sz="1200">
                <a:solidFill>
                  <a:schemeClr val="tx1"/>
                </a:solidFill>
              </a:rPr>
              <a:t>TEMA 1: ECUACIONES DE MAXWELL</a:t>
            </a:r>
          </a:p>
        </p:txBody>
      </p:sp>
      <p:sp>
        <p:nvSpPr>
          <p:cNvPr id="14341" name="Marcador de pie de página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2000">
                <a:solidFill>
                  <a:srgbClr val="FF0000"/>
                </a:solidFill>
                <a:latin typeface="Arial" panose="020B0604020202020204" pitchFamily="34" charset="0"/>
              </a:defRPr>
            </a:lvl1pPr>
            <a:lvl2pPr marL="742950" indent="-285750" defTabSz="915988">
              <a:defRPr sz="2000">
                <a:solidFill>
                  <a:srgbClr val="FF0000"/>
                </a:solidFill>
                <a:latin typeface="Arial" panose="020B0604020202020204" pitchFamily="34" charset="0"/>
              </a:defRPr>
            </a:lvl2pPr>
            <a:lvl3pPr marL="1143000" indent="-228600" defTabSz="915988">
              <a:defRPr sz="2000">
                <a:solidFill>
                  <a:srgbClr val="FF0000"/>
                </a:solidFill>
                <a:latin typeface="Arial" panose="020B0604020202020204" pitchFamily="34" charset="0"/>
              </a:defRPr>
            </a:lvl3pPr>
            <a:lvl4pPr marL="1600200" indent="-228600" defTabSz="915988">
              <a:defRPr sz="2000">
                <a:solidFill>
                  <a:srgbClr val="FF0000"/>
                </a:solidFill>
                <a:latin typeface="Arial" panose="020B0604020202020204" pitchFamily="34" charset="0"/>
              </a:defRPr>
            </a:lvl4pPr>
            <a:lvl5pPr marL="2057400" indent="-228600" defTabSz="915988">
              <a:defRPr sz="2000">
                <a:solidFill>
                  <a:srgbClr val="FF0000"/>
                </a:solidFill>
                <a:latin typeface="Arial" panose="020B0604020202020204" pitchFamily="34" charset="0"/>
              </a:defRPr>
            </a:lvl5pPr>
            <a:lvl6pPr marL="2514600" indent="-228600" defTabSz="915988" eaLnBrk="0" fontAlgn="base" hangingPunct="0">
              <a:spcBef>
                <a:spcPct val="0"/>
              </a:spcBef>
              <a:spcAft>
                <a:spcPct val="0"/>
              </a:spcAft>
              <a:defRPr sz="2000">
                <a:solidFill>
                  <a:srgbClr val="FF0000"/>
                </a:solidFill>
                <a:latin typeface="Arial" panose="020B0604020202020204" pitchFamily="34" charset="0"/>
              </a:defRPr>
            </a:lvl6pPr>
            <a:lvl7pPr marL="2971800" indent="-228600" defTabSz="915988" eaLnBrk="0" fontAlgn="base" hangingPunct="0">
              <a:spcBef>
                <a:spcPct val="0"/>
              </a:spcBef>
              <a:spcAft>
                <a:spcPct val="0"/>
              </a:spcAft>
              <a:defRPr sz="2000">
                <a:solidFill>
                  <a:srgbClr val="FF0000"/>
                </a:solidFill>
                <a:latin typeface="Arial" panose="020B0604020202020204" pitchFamily="34" charset="0"/>
              </a:defRPr>
            </a:lvl7pPr>
            <a:lvl8pPr marL="3429000" indent="-228600" defTabSz="915988" eaLnBrk="0" fontAlgn="base" hangingPunct="0">
              <a:spcBef>
                <a:spcPct val="0"/>
              </a:spcBef>
              <a:spcAft>
                <a:spcPct val="0"/>
              </a:spcAft>
              <a:defRPr sz="2000">
                <a:solidFill>
                  <a:srgbClr val="FF0000"/>
                </a:solidFill>
                <a:latin typeface="Arial" panose="020B0604020202020204" pitchFamily="34" charset="0"/>
              </a:defRPr>
            </a:lvl8pPr>
            <a:lvl9pPr marL="3886200" indent="-228600" defTabSz="915988" eaLnBrk="0" fontAlgn="base" hangingPunct="0">
              <a:spcBef>
                <a:spcPct val="0"/>
              </a:spcBef>
              <a:spcAft>
                <a:spcPct val="0"/>
              </a:spcAft>
              <a:defRPr sz="2000">
                <a:solidFill>
                  <a:srgbClr val="FF0000"/>
                </a:solidFill>
                <a:latin typeface="Arial" panose="020B0604020202020204" pitchFamily="34" charset="0"/>
              </a:defRPr>
            </a:lvl9pPr>
          </a:lstStyle>
          <a:p>
            <a:r>
              <a:rPr lang="es-ES" sz="1200">
                <a:solidFill>
                  <a:schemeClr val="tx1"/>
                </a:solidFill>
              </a:rPr>
              <a:t>FNT - CURSO 2005/2006</a:t>
            </a:r>
          </a:p>
        </p:txBody>
      </p:sp>
      <p:sp>
        <p:nvSpPr>
          <p:cNvPr id="14342" name="Marcador de número de diapositiva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2000">
                <a:solidFill>
                  <a:srgbClr val="FF0000"/>
                </a:solidFill>
                <a:latin typeface="Arial" panose="020B0604020202020204" pitchFamily="34" charset="0"/>
              </a:defRPr>
            </a:lvl1pPr>
            <a:lvl2pPr marL="742950" indent="-285750" defTabSz="915988">
              <a:defRPr sz="2000">
                <a:solidFill>
                  <a:srgbClr val="FF0000"/>
                </a:solidFill>
                <a:latin typeface="Arial" panose="020B0604020202020204" pitchFamily="34" charset="0"/>
              </a:defRPr>
            </a:lvl2pPr>
            <a:lvl3pPr marL="1143000" indent="-228600" defTabSz="915988">
              <a:defRPr sz="2000">
                <a:solidFill>
                  <a:srgbClr val="FF0000"/>
                </a:solidFill>
                <a:latin typeface="Arial" panose="020B0604020202020204" pitchFamily="34" charset="0"/>
              </a:defRPr>
            </a:lvl3pPr>
            <a:lvl4pPr marL="1600200" indent="-228600" defTabSz="915988">
              <a:defRPr sz="2000">
                <a:solidFill>
                  <a:srgbClr val="FF0000"/>
                </a:solidFill>
                <a:latin typeface="Arial" panose="020B0604020202020204" pitchFamily="34" charset="0"/>
              </a:defRPr>
            </a:lvl4pPr>
            <a:lvl5pPr marL="2057400" indent="-228600" defTabSz="915988">
              <a:defRPr sz="2000">
                <a:solidFill>
                  <a:srgbClr val="FF0000"/>
                </a:solidFill>
                <a:latin typeface="Arial" panose="020B0604020202020204" pitchFamily="34" charset="0"/>
              </a:defRPr>
            </a:lvl5pPr>
            <a:lvl6pPr marL="2514600" indent="-228600" defTabSz="915988" eaLnBrk="0" fontAlgn="base" hangingPunct="0">
              <a:spcBef>
                <a:spcPct val="0"/>
              </a:spcBef>
              <a:spcAft>
                <a:spcPct val="0"/>
              </a:spcAft>
              <a:defRPr sz="2000">
                <a:solidFill>
                  <a:srgbClr val="FF0000"/>
                </a:solidFill>
                <a:latin typeface="Arial" panose="020B0604020202020204" pitchFamily="34" charset="0"/>
              </a:defRPr>
            </a:lvl6pPr>
            <a:lvl7pPr marL="2971800" indent="-228600" defTabSz="915988" eaLnBrk="0" fontAlgn="base" hangingPunct="0">
              <a:spcBef>
                <a:spcPct val="0"/>
              </a:spcBef>
              <a:spcAft>
                <a:spcPct val="0"/>
              </a:spcAft>
              <a:defRPr sz="2000">
                <a:solidFill>
                  <a:srgbClr val="FF0000"/>
                </a:solidFill>
                <a:latin typeface="Arial" panose="020B0604020202020204" pitchFamily="34" charset="0"/>
              </a:defRPr>
            </a:lvl7pPr>
            <a:lvl8pPr marL="3429000" indent="-228600" defTabSz="915988" eaLnBrk="0" fontAlgn="base" hangingPunct="0">
              <a:spcBef>
                <a:spcPct val="0"/>
              </a:spcBef>
              <a:spcAft>
                <a:spcPct val="0"/>
              </a:spcAft>
              <a:defRPr sz="2000">
                <a:solidFill>
                  <a:srgbClr val="FF0000"/>
                </a:solidFill>
                <a:latin typeface="Arial" panose="020B0604020202020204" pitchFamily="34" charset="0"/>
              </a:defRPr>
            </a:lvl8pPr>
            <a:lvl9pPr marL="3886200" indent="-228600" defTabSz="915988" eaLnBrk="0" fontAlgn="base" hangingPunct="0">
              <a:spcBef>
                <a:spcPct val="0"/>
              </a:spcBef>
              <a:spcAft>
                <a:spcPct val="0"/>
              </a:spcAft>
              <a:defRPr sz="2000">
                <a:solidFill>
                  <a:srgbClr val="FF0000"/>
                </a:solidFill>
                <a:latin typeface="Arial" panose="020B0604020202020204" pitchFamily="34" charset="0"/>
              </a:defRPr>
            </a:lvl9pPr>
          </a:lstStyle>
          <a:p>
            <a:fld id="{78780C16-BD36-4B2E-99D2-562A11778C19}" type="slidenum">
              <a:rPr lang="es-ES" sz="1200" smtClean="0">
                <a:solidFill>
                  <a:schemeClr val="tx1"/>
                </a:solidFill>
              </a:rPr>
              <a:pPr/>
              <a:t>9</a:t>
            </a:fld>
            <a:endParaRPr lang="es-ES" sz="1200">
              <a:solidFill>
                <a:schemeClr val="tx1"/>
              </a:solidFill>
            </a:endParaRPr>
          </a:p>
        </p:txBody>
      </p:sp>
    </p:spTree>
    <p:extLst>
      <p:ext uri="{BB962C8B-B14F-4D97-AF65-F5344CB8AC3E}">
        <p14:creationId xmlns:p14="http://schemas.microsoft.com/office/powerpoint/2010/main" val="41120511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1026" descr="Canvas"/>
          <p:cNvSpPr>
            <a:spLocks noChangeArrowheads="1"/>
          </p:cNvSpPr>
          <p:nvPr/>
        </p:nvSpPr>
        <p:spPr bwMode="white">
          <a:xfrm>
            <a:off x="623888" y="211138"/>
            <a:ext cx="9920287" cy="679132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nchor="ctr"/>
          <a:lstStyle>
            <a:lvl1pPr defTabSz="1028700">
              <a:spcBef>
                <a:spcPct val="50000"/>
              </a:spcBef>
              <a:defRPr sz="2000">
                <a:solidFill>
                  <a:srgbClr val="FF0000"/>
                </a:solidFill>
                <a:latin typeface="Arial" panose="020B0604020202020204" pitchFamily="34" charset="0"/>
              </a:defRPr>
            </a:lvl1pPr>
            <a:lvl2pPr marL="742950" indent="-285750" defTabSz="1028700">
              <a:spcBef>
                <a:spcPct val="50000"/>
              </a:spcBef>
              <a:defRPr sz="2000">
                <a:solidFill>
                  <a:srgbClr val="FF0000"/>
                </a:solidFill>
                <a:latin typeface="Arial" panose="020B0604020202020204" pitchFamily="34" charset="0"/>
              </a:defRPr>
            </a:lvl2pPr>
            <a:lvl3pPr marL="1143000" indent="-228600" defTabSz="1028700">
              <a:spcBef>
                <a:spcPct val="50000"/>
              </a:spcBef>
              <a:defRPr sz="2000">
                <a:solidFill>
                  <a:srgbClr val="FF0000"/>
                </a:solidFill>
                <a:latin typeface="Arial" panose="020B0604020202020204" pitchFamily="34" charset="0"/>
              </a:defRPr>
            </a:lvl3pPr>
            <a:lvl4pPr marL="1600200" indent="-228600" defTabSz="1028700">
              <a:spcBef>
                <a:spcPct val="50000"/>
              </a:spcBef>
              <a:defRPr sz="2000">
                <a:solidFill>
                  <a:srgbClr val="FF0000"/>
                </a:solidFill>
                <a:latin typeface="Arial" panose="020B0604020202020204" pitchFamily="34" charset="0"/>
              </a:defRPr>
            </a:lvl4pPr>
            <a:lvl5pPr marL="2057400" indent="-228600" defTabSz="1028700">
              <a:spcBef>
                <a:spcPct val="50000"/>
              </a:spcBef>
              <a:defRPr sz="2000">
                <a:solidFill>
                  <a:srgbClr val="FF0000"/>
                </a:solidFill>
                <a:latin typeface="Arial" panose="020B0604020202020204" pitchFamily="34" charset="0"/>
              </a:defRPr>
            </a:lvl5pPr>
            <a:lvl6pPr marL="2514600" indent="-228600" defTabSz="1028700" eaLnBrk="0" fontAlgn="base" hangingPunct="0">
              <a:spcBef>
                <a:spcPct val="50000"/>
              </a:spcBef>
              <a:spcAft>
                <a:spcPct val="0"/>
              </a:spcAft>
              <a:defRPr sz="2000">
                <a:solidFill>
                  <a:srgbClr val="FF0000"/>
                </a:solidFill>
                <a:latin typeface="Arial" panose="020B0604020202020204" pitchFamily="34" charset="0"/>
              </a:defRPr>
            </a:lvl6pPr>
            <a:lvl7pPr marL="2971800" indent="-228600" defTabSz="1028700" eaLnBrk="0" fontAlgn="base" hangingPunct="0">
              <a:spcBef>
                <a:spcPct val="50000"/>
              </a:spcBef>
              <a:spcAft>
                <a:spcPct val="0"/>
              </a:spcAft>
              <a:defRPr sz="2000">
                <a:solidFill>
                  <a:srgbClr val="FF0000"/>
                </a:solidFill>
                <a:latin typeface="Arial" panose="020B0604020202020204" pitchFamily="34" charset="0"/>
              </a:defRPr>
            </a:lvl7pPr>
            <a:lvl8pPr marL="3429000" indent="-228600" defTabSz="1028700" eaLnBrk="0" fontAlgn="base" hangingPunct="0">
              <a:spcBef>
                <a:spcPct val="50000"/>
              </a:spcBef>
              <a:spcAft>
                <a:spcPct val="0"/>
              </a:spcAft>
              <a:defRPr sz="2000">
                <a:solidFill>
                  <a:srgbClr val="FF0000"/>
                </a:solidFill>
                <a:latin typeface="Arial" panose="020B0604020202020204" pitchFamily="34" charset="0"/>
              </a:defRPr>
            </a:lvl8pPr>
            <a:lvl9pPr marL="3886200" indent="-228600" defTabSz="1028700" eaLnBrk="0" fontAlgn="base" hangingPunct="0">
              <a:spcBef>
                <a:spcPct val="50000"/>
              </a:spcBef>
              <a:spcAft>
                <a:spcPct val="0"/>
              </a:spcAft>
              <a:defRPr sz="2000">
                <a:solidFill>
                  <a:srgbClr val="FF0000"/>
                </a:solidFill>
                <a:latin typeface="Arial" panose="020B0604020202020204" pitchFamily="34" charset="0"/>
              </a:defRPr>
            </a:lvl9pPr>
          </a:lstStyle>
          <a:p>
            <a:pPr algn="ctr" eaLnBrk="1" hangingPunct="1">
              <a:spcBef>
                <a:spcPct val="0"/>
              </a:spcBef>
              <a:defRPr/>
            </a:pPr>
            <a:endParaRPr kumimoji="1" lang="es-ES" sz="2700">
              <a:solidFill>
                <a:schemeClr val="tx1"/>
              </a:solidFill>
              <a:latin typeface="Times New Roman" panose="02020603050405020304" pitchFamily="18" charset="0"/>
            </a:endParaRPr>
          </a:p>
        </p:txBody>
      </p:sp>
      <p:pic>
        <p:nvPicPr>
          <p:cNvPr id="5" name="Picture 1027" descr="minisp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53975"/>
            <a:ext cx="1395413"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28" descr="Canvas"/>
          <p:cNvSpPr>
            <a:spLocks noChangeArrowheads="1"/>
          </p:cNvSpPr>
          <p:nvPr/>
        </p:nvSpPr>
        <p:spPr bwMode="white">
          <a:xfrm>
            <a:off x="704850" y="4337050"/>
            <a:ext cx="1230313" cy="47942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nchor="ctr"/>
          <a:lstStyle>
            <a:lvl1pPr defTabSz="1028700">
              <a:spcBef>
                <a:spcPct val="50000"/>
              </a:spcBef>
              <a:defRPr sz="2000">
                <a:solidFill>
                  <a:srgbClr val="FF0000"/>
                </a:solidFill>
                <a:latin typeface="Arial" panose="020B0604020202020204" pitchFamily="34" charset="0"/>
              </a:defRPr>
            </a:lvl1pPr>
            <a:lvl2pPr marL="742950" indent="-285750" defTabSz="1028700">
              <a:spcBef>
                <a:spcPct val="50000"/>
              </a:spcBef>
              <a:defRPr sz="2000">
                <a:solidFill>
                  <a:srgbClr val="FF0000"/>
                </a:solidFill>
                <a:latin typeface="Arial" panose="020B0604020202020204" pitchFamily="34" charset="0"/>
              </a:defRPr>
            </a:lvl2pPr>
            <a:lvl3pPr marL="1143000" indent="-228600" defTabSz="1028700">
              <a:spcBef>
                <a:spcPct val="50000"/>
              </a:spcBef>
              <a:defRPr sz="2000">
                <a:solidFill>
                  <a:srgbClr val="FF0000"/>
                </a:solidFill>
                <a:latin typeface="Arial" panose="020B0604020202020204" pitchFamily="34" charset="0"/>
              </a:defRPr>
            </a:lvl3pPr>
            <a:lvl4pPr marL="1600200" indent="-228600" defTabSz="1028700">
              <a:spcBef>
                <a:spcPct val="50000"/>
              </a:spcBef>
              <a:defRPr sz="2000">
                <a:solidFill>
                  <a:srgbClr val="FF0000"/>
                </a:solidFill>
                <a:latin typeface="Arial" panose="020B0604020202020204" pitchFamily="34" charset="0"/>
              </a:defRPr>
            </a:lvl4pPr>
            <a:lvl5pPr marL="2057400" indent="-228600" defTabSz="1028700">
              <a:spcBef>
                <a:spcPct val="50000"/>
              </a:spcBef>
              <a:defRPr sz="2000">
                <a:solidFill>
                  <a:srgbClr val="FF0000"/>
                </a:solidFill>
                <a:latin typeface="Arial" panose="020B0604020202020204" pitchFamily="34" charset="0"/>
              </a:defRPr>
            </a:lvl5pPr>
            <a:lvl6pPr marL="2514600" indent="-228600" defTabSz="1028700" eaLnBrk="0" fontAlgn="base" hangingPunct="0">
              <a:spcBef>
                <a:spcPct val="50000"/>
              </a:spcBef>
              <a:spcAft>
                <a:spcPct val="0"/>
              </a:spcAft>
              <a:defRPr sz="2000">
                <a:solidFill>
                  <a:srgbClr val="FF0000"/>
                </a:solidFill>
                <a:latin typeface="Arial" panose="020B0604020202020204" pitchFamily="34" charset="0"/>
              </a:defRPr>
            </a:lvl6pPr>
            <a:lvl7pPr marL="2971800" indent="-228600" defTabSz="1028700" eaLnBrk="0" fontAlgn="base" hangingPunct="0">
              <a:spcBef>
                <a:spcPct val="50000"/>
              </a:spcBef>
              <a:spcAft>
                <a:spcPct val="0"/>
              </a:spcAft>
              <a:defRPr sz="2000">
                <a:solidFill>
                  <a:srgbClr val="FF0000"/>
                </a:solidFill>
                <a:latin typeface="Arial" panose="020B0604020202020204" pitchFamily="34" charset="0"/>
              </a:defRPr>
            </a:lvl7pPr>
            <a:lvl8pPr marL="3429000" indent="-228600" defTabSz="1028700" eaLnBrk="0" fontAlgn="base" hangingPunct="0">
              <a:spcBef>
                <a:spcPct val="50000"/>
              </a:spcBef>
              <a:spcAft>
                <a:spcPct val="0"/>
              </a:spcAft>
              <a:defRPr sz="2000">
                <a:solidFill>
                  <a:srgbClr val="FF0000"/>
                </a:solidFill>
                <a:latin typeface="Arial" panose="020B0604020202020204" pitchFamily="34" charset="0"/>
              </a:defRPr>
            </a:lvl8pPr>
            <a:lvl9pPr marL="3886200" indent="-228600" defTabSz="1028700" eaLnBrk="0" fontAlgn="base" hangingPunct="0">
              <a:spcBef>
                <a:spcPct val="50000"/>
              </a:spcBef>
              <a:spcAft>
                <a:spcPct val="0"/>
              </a:spcAft>
              <a:defRPr sz="2000">
                <a:solidFill>
                  <a:srgbClr val="FF0000"/>
                </a:solidFill>
                <a:latin typeface="Arial" panose="020B0604020202020204" pitchFamily="34" charset="0"/>
              </a:defRPr>
            </a:lvl9pPr>
          </a:lstStyle>
          <a:p>
            <a:pPr algn="ctr" eaLnBrk="1" hangingPunct="1">
              <a:spcBef>
                <a:spcPct val="0"/>
              </a:spcBef>
              <a:defRPr/>
            </a:pPr>
            <a:endParaRPr kumimoji="1" lang="es-ES" sz="2700">
              <a:solidFill>
                <a:schemeClr val="tx1"/>
              </a:solidFill>
              <a:latin typeface="Times New Roman" panose="02020603050405020304" pitchFamily="18" charset="0"/>
            </a:endParaRPr>
          </a:p>
        </p:txBody>
      </p:sp>
      <p:pic>
        <p:nvPicPr>
          <p:cNvPr id="7" name="Picture 1029" descr="minispir"/>
          <p:cNvPicPr>
            <a:picLocks noChangeAspect="1" noChangeArrowheads="1"/>
          </p:cNvPicPr>
          <p:nvPr/>
        </p:nvPicPr>
        <p:blipFill>
          <a:blip r:embed="rId3">
            <a:extLst>
              <a:ext uri="{28A0092B-C50C-407E-A947-70E740481C1C}">
                <a14:useLocalDpi xmlns:a14="http://schemas.microsoft.com/office/drawing/2010/main" val="0"/>
              </a:ext>
            </a:extLst>
          </a:blip>
          <a:srcRect t="39999"/>
          <a:stretch>
            <a:fillRect/>
          </a:stretch>
        </p:blipFill>
        <p:spPr bwMode="ltGray">
          <a:xfrm>
            <a:off x="0" y="4433888"/>
            <a:ext cx="1395413"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4" name="Rectangle 1030"/>
          <p:cNvSpPr>
            <a:spLocks noGrp="1" noChangeArrowheads="1"/>
          </p:cNvSpPr>
          <p:nvPr>
            <p:ph type="ctrTitle"/>
          </p:nvPr>
        </p:nvSpPr>
        <p:spPr>
          <a:xfrm>
            <a:off x="1079500" y="2160588"/>
            <a:ext cx="9121775" cy="1200150"/>
          </a:xfrm>
        </p:spPr>
        <p:txBody>
          <a:bodyPr/>
          <a:lstStyle>
            <a:lvl1pPr>
              <a:defRPr/>
            </a:lvl1pPr>
          </a:lstStyle>
          <a:p>
            <a:r>
              <a:rPr lang="es-ES"/>
              <a:t>Haga clic para modificar el estilo de título del patrón</a:t>
            </a:r>
          </a:p>
        </p:txBody>
      </p:sp>
      <p:sp>
        <p:nvSpPr>
          <p:cNvPr id="94215" name="Rectangle 1031"/>
          <p:cNvSpPr>
            <a:spLocks noGrp="1" noChangeArrowheads="1"/>
          </p:cNvSpPr>
          <p:nvPr>
            <p:ph type="subTitle" idx="1"/>
          </p:nvPr>
        </p:nvSpPr>
        <p:spPr>
          <a:xfrm>
            <a:off x="1920875" y="4079875"/>
            <a:ext cx="7559675" cy="1860550"/>
          </a:xfrm>
        </p:spPr>
        <p:txBody>
          <a:bodyPr/>
          <a:lstStyle>
            <a:lvl1pPr marL="0" indent="0" algn="ctr">
              <a:buFontTx/>
              <a:buNone/>
              <a:defRPr/>
            </a:lvl1pPr>
          </a:lstStyle>
          <a:p>
            <a:r>
              <a:rPr lang="es-ES"/>
              <a:t>Haga clic para modificar el estilo de subtítulo del patrón</a:t>
            </a:r>
          </a:p>
        </p:txBody>
      </p:sp>
      <p:sp>
        <p:nvSpPr>
          <p:cNvPr id="8" name="Rectangle 1032"/>
          <p:cNvSpPr>
            <a:spLocks noGrp="1" noChangeArrowheads="1"/>
          </p:cNvSpPr>
          <p:nvPr>
            <p:ph type="dt" sz="quarter" idx="10"/>
          </p:nvPr>
        </p:nvSpPr>
        <p:spPr>
          <a:xfrm>
            <a:off x="1281113" y="6400800"/>
            <a:ext cx="2249487" cy="479425"/>
          </a:xfrm>
        </p:spPr>
        <p:txBody>
          <a:bodyPr/>
          <a:lstStyle>
            <a:lvl1pPr>
              <a:defRPr/>
            </a:lvl1pPr>
          </a:lstStyle>
          <a:p>
            <a:pPr>
              <a:defRPr/>
            </a:pPr>
            <a:endParaRPr lang="es-ES"/>
          </a:p>
        </p:txBody>
      </p:sp>
      <p:sp>
        <p:nvSpPr>
          <p:cNvPr id="9" name="Rectangle 1033"/>
          <p:cNvSpPr>
            <a:spLocks noGrp="1" noChangeArrowheads="1"/>
          </p:cNvSpPr>
          <p:nvPr>
            <p:ph type="ftr" sz="quarter" idx="11"/>
          </p:nvPr>
        </p:nvSpPr>
        <p:spPr>
          <a:xfrm>
            <a:off x="4160838" y="6400800"/>
            <a:ext cx="3421062" cy="479425"/>
          </a:xfrm>
        </p:spPr>
        <p:txBody>
          <a:bodyPr/>
          <a:lstStyle>
            <a:lvl1pPr>
              <a:defRPr/>
            </a:lvl1pPr>
          </a:lstStyle>
          <a:p>
            <a:pPr>
              <a:defRPr/>
            </a:pPr>
            <a:endParaRPr lang="es-ES"/>
          </a:p>
        </p:txBody>
      </p:sp>
      <p:sp>
        <p:nvSpPr>
          <p:cNvPr id="10" name="Rectangle 1034"/>
          <p:cNvSpPr>
            <a:spLocks noGrp="1" noChangeArrowheads="1"/>
          </p:cNvSpPr>
          <p:nvPr>
            <p:ph type="sldNum" sz="quarter" idx="12"/>
          </p:nvPr>
        </p:nvSpPr>
        <p:spPr>
          <a:xfrm>
            <a:off x="8212138" y="6400800"/>
            <a:ext cx="2249487" cy="479425"/>
          </a:xfrm>
        </p:spPr>
        <p:txBody>
          <a:bodyPr/>
          <a:lstStyle>
            <a:lvl1pPr>
              <a:defRPr/>
            </a:lvl1pPr>
          </a:lstStyle>
          <a:p>
            <a:pPr>
              <a:defRPr/>
            </a:pPr>
            <a:fld id="{271DB1F1-C3E0-4D26-9840-C6976CEDAAC1}" type="slidenum">
              <a:rPr lang="es-ES"/>
              <a:pPr>
                <a:defRPr/>
              </a:pPr>
              <a:t>‹Nº›</a:t>
            </a:fld>
            <a:endParaRPr lang="es-ES"/>
          </a:p>
        </p:txBody>
      </p:sp>
    </p:spTree>
    <p:extLst>
      <p:ext uri="{BB962C8B-B14F-4D97-AF65-F5344CB8AC3E}">
        <p14:creationId xmlns:p14="http://schemas.microsoft.com/office/powerpoint/2010/main" val="2005957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8"/>
          <p:cNvSpPr>
            <a:spLocks noGrp="1" noChangeArrowheads="1"/>
          </p:cNvSpPr>
          <p:nvPr>
            <p:ph type="dt" sz="half" idx="10"/>
          </p:nvPr>
        </p:nvSpPr>
        <p:spPr>
          <a:ln/>
        </p:spPr>
        <p:txBody>
          <a:bodyPr/>
          <a:lstStyle>
            <a:lvl1pPr>
              <a:defRPr/>
            </a:lvl1pPr>
          </a:lstStyle>
          <a:p>
            <a:pPr>
              <a:defRPr/>
            </a:pPr>
            <a:endParaRPr lang="es-ES"/>
          </a:p>
        </p:txBody>
      </p:sp>
      <p:sp>
        <p:nvSpPr>
          <p:cNvPr id="5" name="Rectangle 9"/>
          <p:cNvSpPr>
            <a:spLocks noGrp="1" noChangeArrowheads="1"/>
          </p:cNvSpPr>
          <p:nvPr>
            <p:ph type="ftr" sz="quarter" idx="11"/>
          </p:nvPr>
        </p:nvSpPr>
        <p:spPr>
          <a:ln/>
        </p:spPr>
        <p:txBody>
          <a:bodyPr/>
          <a:lstStyle>
            <a:lvl1pPr>
              <a:defRPr/>
            </a:lvl1pPr>
          </a:lstStyle>
          <a:p>
            <a:pPr>
              <a:defRPr/>
            </a:pPr>
            <a:endParaRPr lang="es-ES"/>
          </a:p>
        </p:txBody>
      </p:sp>
      <p:sp>
        <p:nvSpPr>
          <p:cNvPr id="6" name="Rectangle 10"/>
          <p:cNvSpPr>
            <a:spLocks noGrp="1" noChangeArrowheads="1"/>
          </p:cNvSpPr>
          <p:nvPr>
            <p:ph type="sldNum" sz="quarter" idx="12"/>
          </p:nvPr>
        </p:nvSpPr>
        <p:spPr>
          <a:ln/>
        </p:spPr>
        <p:txBody>
          <a:bodyPr/>
          <a:lstStyle>
            <a:lvl1pPr>
              <a:defRPr/>
            </a:lvl1pPr>
          </a:lstStyle>
          <a:p>
            <a:pPr>
              <a:defRPr/>
            </a:pPr>
            <a:fld id="{6C73ED4C-4253-4B9B-BEB4-518A581F6A17}" type="slidenum">
              <a:rPr lang="es-ES"/>
              <a:pPr>
                <a:defRPr/>
              </a:pPr>
              <a:t>‹Nº›</a:t>
            </a:fld>
            <a:endParaRPr lang="es-ES"/>
          </a:p>
        </p:txBody>
      </p:sp>
    </p:spTree>
    <p:extLst>
      <p:ext uri="{BB962C8B-B14F-4D97-AF65-F5344CB8AC3E}">
        <p14:creationId xmlns:p14="http://schemas.microsoft.com/office/powerpoint/2010/main" val="2660636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012113" y="400050"/>
            <a:ext cx="2249487" cy="5761038"/>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1260475" y="400050"/>
            <a:ext cx="6599238" cy="57610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8"/>
          <p:cNvSpPr>
            <a:spLocks noGrp="1" noChangeArrowheads="1"/>
          </p:cNvSpPr>
          <p:nvPr>
            <p:ph type="dt" sz="half" idx="10"/>
          </p:nvPr>
        </p:nvSpPr>
        <p:spPr>
          <a:ln/>
        </p:spPr>
        <p:txBody>
          <a:bodyPr/>
          <a:lstStyle>
            <a:lvl1pPr>
              <a:defRPr/>
            </a:lvl1pPr>
          </a:lstStyle>
          <a:p>
            <a:pPr>
              <a:defRPr/>
            </a:pPr>
            <a:endParaRPr lang="es-ES"/>
          </a:p>
        </p:txBody>
      </p:sp>
      <p:sp>
        <p:nvSpPr>
          <p:cNvPr id="5" name="Rectangle 9"/>
          <p:cNvSpPr>
            <a:spLocks noGrp="1" noChangeArrowheads="1"/>
          </p:cNvSpPr>
          <p:nvPr>
            <p:ph type="ftr" sz="quarter" idx="11"/>
          </p:nvPr>
        </p:nvSpPr>
        <p:spPr>
          <a:ln/>
        </p:spPr>
        <p:txBody>
          <a:bodyPr/>
          <a:lstStyle>
            <a:lvl1pPr>
              <a:defRPr/>
            </a:lvl1pPr>
          </a:lstStyle>
          <a:p>
            <a:pPr>
              <a:defRPr/>
            </a:pPr>
            <a:endParaRPr lang="es-ES"/>
          </a:p>
        </p:txBody>
      </p:sp>
      <p:sp>
        <p:nvSpPr>
          <p:cNvPr id="6" name="Rectangle 10"/>
          <p:cNvSpPr>
            <a:spLocks noGrp="1" noChangeArrowheads="1"/>
          </p:cNvSpPr>
          <p:nvPr>
            <p:ph type="sldNum" sz="quarter" idx="12"/>
          </p:nvPr>
        </p:nvSpPr>
        <p:spPr>
          <a:ln/>
        </p:spPr>
        <p:txBody>
          <a:bodyPr/>
          <a:lstStyle>
            <a:lvl1pPr>
              <a:defRPr/>
            </a:lvl1pPr>
          </a:lstStyle>
          <a:p>
            <a:pPr>
              <a:defRPr/>
            </a:pPr>
            <a:fld id="{3515760F-0AC7-4081-A41F-3B28B549F0F0}" type="slidenum">
              <a:rPr lang="es-ES"/>
              <a:pPr>
                <a:defRPr/>
              </a:pPr>
              <a:t>‹Nº›</a:t>
            </a:fld>
            <a:endParaRPr lang="es-ES"/>
          </a:p>
        </p:txBody>
      </p:sp>
    </p:spTree>
    <p:extLst>
      <p:ext uri="{BB962C8B-B14F-4D97-AF65-F5344CB8AC3E}">
        <p14:creationId xmlns:p14="http://schemas.microsoft.com/office/powerpoint/2010/main" val="2096881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1260475" y="400050"/>
            <a:ext cx="9001125" cy="57610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 name="Rectangle 8"/>
          <p:cNvSpPr>
            <a:spLocks noGrp="1" noChangeArrowheads="1"/>
          </p:cNvSpPr>
          <p:nvPr>
            <p:ph type="dt" sz="half" idx="10"/>
          </p:nvPr>
        </p:nvSpPr>
        <p:spPr>
          <a:ln/>
        </p:spPr>
        <p:txBody>
          <a:bodyPr/>
          <a:lstStyle>
            <a:lvl1pPr>
              <a:defRPr/>
            </a:lvl1pPr>
          </a:lstStyle>
          <a:p>
            <a:pPr>
              <a:defRPr/>
            </a:pPr>
            <a:endParaRPr lang="es-ES"/>
          </a:p>
        </p:txBody>
      </p:sp>
      <p:sp>
        <p:nvSpPr>
          <p:cNvPr id="4" name="Rectangle 9"/>
          <p:cNvSpPr>
            <a:spLocks noGrp="1" noChangeArrowheads="1"/>
          </p:cNvSpPr>
          <p:nvPr>
            <p:ph type="ftr" sz="quarter" idx="11"/>
          </p:nvPr>
        </p:nvSpPr>
        <p:spPr>
          <a:ln/>
        </p:spPr>
        <p:txBody>
          <a:bodyPr/>
          <a:lstStyle>
            <a:lvl1pPr>
              <a:defRPr/>
            </a:lvl1pPr>
          </a:lstStyle>
          <a:p>
            <a:pPr>
              <a:defRPr/>
            </a:pPr>
            <a:endParaRPr lang="es-ES"/>
          </a:p>
        </p:txBody>
      </p:sp>
      <p:sp>
        <p:nvSpPr>
          <p:cNvPr id="5" name="Rectangle 10"/>
          <p:cNvSpPr>
            <a:spLocks noGrp="1" noChangeArrowheads="1"/>
          </p:cNvSpPr>
          <p:nvPr>
            <p:ph type="sldNum" sz="quarter" idx="12"/>
          </p:nvPr>
        </p:nvSpPr>
        <p:spPr>
          <a:ln/>
        </p:spPr>
        <p:txBody>
          <a:bodyPr/>
          <a:lstStyle>
            <a:lvl1pPr>
              <a:defRPr/>
            </a:lvl1pPr>
          </a:lstStyle>
          <a:p>
            <a:pPr>
              <a:defRPr/>
            </a:pPr>
            <a:fld id="{2AD4BC3A-C145-4B72-9D90-8DF0EB405961}" type="slidenum">
              <a:rPr lang="es-ES"/>
              <a:pPr>
                <a:defRPr/>
              </a:pPr>
              <a:t>‹Nº›</a:t>
            </a:fld>
            <a:endParaRPr lang="es-ES"/>
          </a:p>
        </p:txBody>
      </p:sp>
    </p:spTree>
    <p:extLst>
      <p:ext uri="{BB962C8B-B14F-4D97-AF65-F5344CB8AC3E}">
        <p14:creationId xmlns:p14="http://schemas.microsoft.com/office/powerpoint/2010/main" val="4144029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8"/>
          <p:cNvSpPr>
            <a:spLocks noGrp="1" noChangeArrowheads="1"/>
          </p:cNvSpPr>
          <p:nvPr>
            <p:ph type="dt" sz="half" idx="10"/>
          </p:nvPr>
        </p:nvSpPr>
        <p:spPr>
          <a:ln/>
        </p:spPr>
        <p:txBody>
          <a:bodyPr/>
          <a:lstStyle>
            <a:lvl1pPr>
              <a:defRPr/>
            </a:lvl1pPr>
          </a:lstStyle>
          <a:p>
            <a:pPr>
              <a:defRPr/>
            </a:pPr>
            <a:endParaRPr lang="es-ES"/>
          </a:p>
        </p:txBody>
      </p:sp>
      <p:sp>
        <p:nvSpPr>
          <p:cNvPr id="5" name="Rectangle 9"/>
          <p:cNvSpPr>
            <a:spLocks noGrp="1" noChangeArrowheads="1"/>
          </p:cNvSpPr>
          <p:nvPr>
            <p:ph type="ftr" sz="quarter" idx="11"/>
          </p:nvPr>
        </p:nvSpPr>
        <p:spPr>
          <a:ln/>
        </p:spPr>
        <p:txBody>
          <a:bodyPr/>
          <a:lstStyle>
            <a:lvl1pPr>
              <a:defRPr/>
            </a:lvl1pPr>
          </a:lstStyle>
          <a:p>
            <a:pPr>
              <a:defRPr/>
            </a:pPr>
            <a:endParaRPr lang="es-ES"/>
          </a:p>
        </p:txBody>
      </p:sp>
      <p:sp>
        <p:nvSpPr>
          <p:cNvPr id="6" name="Rectangle 10"/>
          <p:cNvSpPr>
            <a:spLocks noGrp="1" noChangeArrowheads="1"/>
          </p:cNvSpPr>
          <p:nvPr>
            <p:ph type="sldNum" sz="quarter" idx="12"/>
          </p:nvPr>
        </p:nvSpPr>
        <p:spPr>
          <a:ln/>
        </p:spPr>
        <p:txBody>
          <a:bodyPr/>
          <a:lstStyle>
            <a:lvl1pPr>
              <a:defRPr/>
            </a:lvl1pPr>
          </a:lstStyle>
          <a:p>
            <a:pPr>
              <a:defRPr/>
            </a:pPr>
            <a:fld id="{81058E34-0C94-4425-B5E7-058D88FB8CF9}" type="slidenum">
              <a:rPr lang="es-ES"/>
              <a:pPr>
                <a:defRPr/>
              </a:pPr>
              <a:t>‹Nº›</a:t>
            </a:fld>
            <a:endParaRPr lang="es-ES"/>
          </a:p>
        </p:txBody>
      </p:sp>
    </p:spTree>
    <p:extLst>
      <p:ext uri="{BB962C8B-B14F-4D97-AF65-F5344CB8AC3E}">
        <p14:creationId xmlns:p14="http://schemas.microsoft.com/office/powerpoint/2010/main" val="176892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852488" y="4627563"/>
            <a:ext cx="9182100" cy="1430337"/>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852488" y="3052763"/>
            <a:ext cx="9182100" cy="15748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8"/>
          <p:cNvSpPr>
            <a:spLocks noGrp="1" noChangeArrowheads="1"/>
          </p:cNvSpPr>
          <p:nvPr>
            <p:ph type="dt" sz="half" idx="10"/>
          </p:nvPr>
        </p:nvSpPr>
        <p:spPr>
          <a:ln/>
        </p:spPr>
        <p:txBody>
          <a:bodyPr/>
          <a:lstStyle>
            <a:lvl1pPr>
              <a:defRPr/>
            </a:lvl1pPr>
          </a:lstStyle>
          <a:p>
            <a:pPr>
              <a:defRPr/>
            </a:pPr>
            <a:endParaRPr lang="es-ES"/>
          </a:p>
        </p:txBody>
      </p:sp>
      <p:sp>
        <p:nvSpPr>
          <p:cNvPr id="5" name="Rectangle 9"/>
          <p:cNvSpPr>
            <a:spLocks noGrp="1" noChangeArrowheads="1"/>
          </p:cNvSpPr>
          <p:nvPr>
            <p:ph type="ftr" sz="quarter" idx="11"/>
          </p:nvPr>
        </p:nvSpPr>
        <p:spPr>
          <a:ln/>
        </p:spPr>
        <p:txBody>
          <a:bodyPr/>
          <a:lstStyle>
            <a:lvl1pPr>
              <a:defRPr/>
            </a:lvl1pPr>
          </a:lstStyle>
          <a:p>
            <a:pPr>
              <a:defRPr/>
            </a:pPr>
            <a:endParaRPr lang="es-ES"/>
          </a:p>
        </p:txBody>
      </p:sp>
      <p:sp>
        <p:nvSpPr>
          <p:cNvPr id="6" name="Rectangle 10"/>
          <p:cNvSpPr>
            <a:spLocks noGrp="1" noChangeArrowheads="1"/>
          </p:cNvSpPr>
          <p:nvPr>
            <p:ph type="sldNum" sz="quarter" idx="12"/>
          </p:nvPr>
        </p:nvSpPr>
        <p:spPr>
          <a:ln/>
        </p:spPr>
        <p:txBody>
          <a:bodyPr/>
          <a:lstStyle>
            <a:lvl1pPr>
              <a:defRPr/>
            </a:lvl1pPr>
          </a:lstStyle>
          <a:p>
            <a:pPr>
              <a:defRPr/>
            </a:pPr>
            <a:fld id="{F09820EB-C39D-4034-BD18-4BD8E0E36DE4}" type="slidenum">
              <a:rPr lang="es-ES"/>
              <a:pPr>
                <a:defRPr/>
              </a:pPr>
              <a:t>‹Nº›</a:t>
            </a:fld>
            <a:endParaRPr lang="es-ES"/>
          </a:p>
        </p:txBody>
      </p:sp>
    </p:spTree>
    <p:extLst>
      <p:ext uri="{BB962C8B-B14F-4D97-AF65-F5344CB8AC3E}">
        <p14:creationId xmlns:p14="http://schemas.microsoft.com/office/powerpoint/2010/main" val="1570785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1260475" y="1839913"/>
            <a:ext cx="4424363"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837238" y="1839913"/>
            <a:ext cx="4424362"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8"/>
          <p:cNvSpPr>
            <a:spLocks noGrp="1" noChangeArrowheads="1"/>
          </p:cNvSpPr>
          <p:nvPr>
            <p:ph type="dt" sz="half" idx="10"/>
          </p:nvPr>
        </p:nvSpPr>
        <p:spPr>
          <a:ln/>
        </p:spPr>
        <p:txBody>
          <a:bodyPr/>
          <a:lstStyle>
            <a:lvl1pPr>
              <a:defRPr/>
            </a:lvl1pPr>
          </a:lstStyle>
          <a:p>
            <a:pPr>
              <a:defRPr/>
            </a:pPr>
            <a:endParaRPr lang="es-ES"/>
          </a:p>
        </p:txBody>
      </p:sp>
      <p:sp>
        <p:nvSpPr>
          <p:cNvPr id="6" name="Rectangle 9"/>
          <p:cNvSpPr>
            <a:spLocks noGrp="1" noChangeArrowheads="1"/>
          </p:cNvSpPr>
          <p:nvPr>
            <p:ph type="ftr" sz="quarter" idx="11"/>
          </p:nvPr>
        </p:nvSpPr>
        <p:spPr>
          <a:ln/>
        </p:spPr>
        <p:txBody>
          <a:bodyPr/>
          <a:lstStyle>
            <a:lvl1pPr>
              <a:defRPr/>
            </a:lvl1pPr>
          </a:lstStyle>
          <a:p>
            <a:pPr>
              <a:defRPr/>
            </a:pPr>
            <a:endParaRPr lang="es-ES"/>
          </a:p>
        </p:txBody>
      </p:sp>
      <p:sp>
        <p:nvSpPr>
          <p:cNvPr id="7" name="Rectangle 10"/>
          <p:cNvSpPr>
            <a:spLocks noGrp="1" noChangeArrowheads="1"/>
          </p:cNvSpPr>
          <p:nvPr>
            <p:ph type="sldNum" sz="quarter" idx="12"/>
          </p:nvPr>
        </p:nvSpPr>
        <p:spPr>
          <a:ln/>
        </p:spPr>
        <p:txBody>
          <a:bodyPr/>
          <a:lstStyle>
            <a:lvl1pPr>
              <a:defRPr/>
            </a:lvl1pPr>
          </a:lstStyle>
          <a:p>
            <a:pPr>
              <a:defRPr/>
            </a:pPr>
            <a:fld id="{AC4B7373-5477-4758-A07F-55A9BC71B0B0}" type="slidenum">
              <a:rPr lang="es-ES"/>
              <a:pPr>
                <a:defRPr/>
              </a:pPr>
              <a:t>‹Nº›</a:t>
            </a:fld>
            <a:endParaRPr lang="es-ES"/>
          </a:p>
        </p:txBody>
      </p:sp>
    </p:spTree>
    <p:extLst>
      <p:ext uri="{BB962C8B-B14F-4D97-AF65-F5344CB8AC3E}">
        <p14:creationId xmlns:p14="http://schemas.microsoft.com/office/powerpoint/2010/main" val="69278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39750" y="288925"/>
            <a:ext cx="9721850" cy="120015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539750" y="1611313"/>
            <a:ext cx="47720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539750" y="2284413"/>
            <a:ext cx="4772025" cy="41481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5486400" y="1611313"/>
            <a:ext cx="4775200"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5486400" y="2284413"/>
            <a:ext cx="4775200" cy="41481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8"/>
          <p:cNvSpPr>
            <a:spLocks noGrp="1" noChangeArrowheads="1"/>
          </p:cNvSpPr>
          <p:nvPr>
            <p:ph type="dt" sz="half" idx="10"/>
          </p:nvPr>
        </p:nvSpPr>
        <p:spPr>
          <a:ln/>
        </p:spPr>
        <p:txBody>
          <a:bodyPr/>
          <a:lstStyle>
            <a:lvl1pPr>
              <a:defRPr/>
            </a:lvl1pPr>
          </a:lstStyle>
          <a:p>
            <a:pPr>
              <a:defRPr/>
            </a:pPr>
            <a:endParaRPr lang="es-ES"/>
          </a:p>
        </p:txBody>
      </p:sp>
      <p:sp>
        <p:nvSpPr>
          <p:cNvPr id="8" name="Rectangle 9"/>
          <p:cNvSpPr>
            <a:spLocks noGrp="1" noChangeArrowheads="1"/>
          </p:cNvSpPr>
          <p:nvPr>
            <p:ph type="ftr" sz="quarter" idx="11"/>
          </p:nvPr>
        </p:nvSpPr>
        <p:spPr>
          <a:ln/>
        </p:spPr>
        <p:txBody>
          <a:bodyPr/>
          <a:lstStyle>
            <a:lvl1pPr>
              <a:defRPr/>
            </a:lvl1pPr>
          </a:lstStyle>
          <a:p>
            <a:pPr>
              <a:defRPr/>
            </a:pPr>
            <a:endParaRPr lang="es-ES"/>
          </a:p>
        </p:txBody>
      </p:sp>
      <p:sp>
        <p:nvSpPr>
          <p:cNvPr id="9" name="Rectangle 10"/>
          <p:cNvSpPr>
            <a:spLocks noGrp="1" noChangeArrowheads="1"/>
          </p:cNvSpPr>
          <p:nvPr>
            <p:ph type="sldNum" sz="quarter" idx="12"/>
          </p:nvPr>
        </p:nvSpPr>
        <p:spPr>
          <a:ln/>
        </p:spPr>
        <p:txBody>
          <a:bodyPr/>
          <a:lstStyle>
            <a:lvl1pPr>
              <a:defRPr/>
            </a:lvl1pPr>
          </a:lstStyle>
          <a:p>
            <a:pPr>
              <a:defRPr/>
            </a:pPr>
            <a:fld id="{00D63F3D-8C3B-428C-8AE1-643B8C37196C}" type="slidenum">
              <a:rPr lang="es-ES"/>
              <a:pPr>
                <a:defRPr/>
              </a:pPr>
              <a:t>‹Nº›</a:t>
            </a:fld>
            <a:endParaRPr lang="es-ES"/>
          </a:p>
        </p:txBody>
      </p:sp>
    </p:spTree>
    <p:extLst>
      <p:ext uri="{BB962C8B-B14F-4D97-AF65-F5344CB8AC3E}">
        <p14:creationId xmlns:p14="http://schemas.microsoft.com/office/powerpoint/2010/main" val="3771054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8"/>
          <p:cNvSpPr>
            <a:spLocks noGrp="1" noChangeArrowheads="1"/>
          </p:cNvSpPr>
          <p:nvPr>
            <p:ph type="dt" sz="half" idx="10"/>
          </p:nvPr>
        </p:nvSpPr>
        <p:spPr>
          <a:ln/>
        </p:spPr>
        <p:txBody>
          <a:bodyPr/>
          <a:lstStyle>
            <a:lvl1pPr>
              <a:defRPr/>
            </a:lvl1pPr>
          </a:lstStyle>
          <a:p>
            <a:pPr>
              <a:defRPr/>
            </a:pPr>
            <a:endParaRPr lang="es-ES"/>
          </a:p>
        </p:txBody>
      </p:sp>
      <p:sp>
        <p:nvSpPr>
          <p:cNvPr id="4" name="Rectangle 9"/>
          <p:cNvSpPr>
            <a:spLocks noGrp="1" noChangeArrowheads="1"/>
          </p:cNvSpPr>
          <p:nvPr>
            <p:ph type="ftr" sz="quarter" idx="11"/>
          </p:nvPr>
        </p:nvSpPr>
        <p:spPr>
          <a:ln/>
        </p:spPr>
        <p:txBody>
          <a:bodyPr/>
          <a:lstStyle>
            <a:lvl1pPr>
              <a:defRPr/>
            </a:lvl1pPr>
          </a:lstStyle>
          <a:p>
            <a:pPr>
              <a:defRPr/>
            </a:pPr>
            <a:endParaRPr lang="es-ES"/>
          </a:p>
        </p:txBody>
      </p:sp>
      <p:sp>
        <p:nvSpPr>
          <p:cNvPr id="5" name="Rectangle 10"/>
          <p:cNvSpPr>
            <a:spLocks noGrp="1" noChangeArrowheads="1"/>
          </p:cNvSpPr>
          <p:nvPr>
            <p:ph type="sldNum" sz="quarter" idx="12"/>
          </p:nvPr>
        </p:nvSpPr>
        <p:spPr>
          <a:ln/>
        </p:spPr>
        <p:txBody>
          <a:bodyPr/>
          <a:lstStyle>
            <a:lvl1pPr>
              <a:defRPr/>
            </a:lvl1pPr>
          </a:lstStyle>
          <a:p>
            <a:pPr>
              <a:defRPr/>
            </a:pPr>
            <a:fld id="{216D18BC-B8C2-48CC-AE91-80A5DEF61BEE}" type="slidenum">
              <a:rPr lang="es-ES"/>
              <a:pPr>
                <a:defRPr/>
              </a:pPr>
              <a:t>‹Nº›</a:t>
            </a:fld>
            <a:endParaRPr lang="es-ES"/>
          </a:p>
        </p:txBody>
      </p:sp>
    </p:spTree>
    <p:extLst>
      <p:ext uri="{BB962C8B-B14F-4D97-AF65-F5344CB8AC3E}">
        <p14:creationId xmlns:p14="http://schemas.microsoft.com/office/powerpoint/2010/main" val="1616003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s-ES"/>
          </a:p>
        </p:txBody>
      </p:sp>
      <p:sp>
        <p:nvSpPr>
          <p:cNvPr id="3" name="Rectangle 9"/>
          <p:cNvSpPr>
            <a:spLocks noGrp="1" noChangeArrowheads="1"/>
          </p:cNvSpPr>
          <p:nvPr>
            <p:ph type="ftr" sz="quarter" idx="11"/>
          </p:nvPr>
        </p:nvSpPr>
        <p:spPr>
          <a:ln/>
        </p:spPr>
        <p:txBody>
          <a:bodyPr/>
          <a:lstStyle>
            <a:lvl1pPr>
              <a:defRPr/>
            </a:lvl1pPr>
          </a:lstStyle>
          <a:p>
            <a:pPr>
              <a:defRPr/>
            </a:pPr>
            <a:endParaRPr lang="es-ES"/>
          </a:p>
        </p:txBody>
      </p:sp>
      <p:sp>
        <p:nvSpPr>
          <p:cNvPr id="4" name="Rectangle 10"/>
          <p:cNvSpPr>
            <a:spLocks noGrp="1" noChangeArrowheads="1"/>
          </p:cNvSpPr>
          <p:nvPr>
            <p:ph type="sldNum" sz="quarter" idx="12"/>
          </p:nvPr>
        </p:nvSpPr>
        <p:spPr>
          <a:ln/>
        </p:spPr>
        <p:txBody>
          <a:bodyPr/>
          <a:lstStyle>
            <a:lvl1pPr>
              <a:defRPr/>
            </a:lvl1pPr>
          </a:lstStyle>
          <a:p>
            <a:pPr>
              <a:defRPr/>
            </a:pPr>
            <a:fld id="{FE79D2B3-E2B8-44B7-80D7-E8039E40F031}" type="slidenum">
              <a:rPr lang="es-ES"/>
              <a:pPr>
                <a:defRPr/>
              </a:pPr>
              <a:t>‹Nº›</a:t>
            </a:fld>
            <a:endParaRPr lang="es-ES"/>
          </a:p>
        </p:txBody>
      </p:sp>
    </p:spTree>
    <p:extLst>
      <p:ext uri="{BB962C8B-B14F-4D97-AF65-F5344CB8AC3E}">
        <p14:creationId xmlns:p14="http://schemas.microsoft.com/office/powerpoint/2010/main" val="1572278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9750" y="287338"/>
            <a:ext cx="3554413" cy="121920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4222750" y="287338"/>
            <a:ext cx="6038850" cy="61452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539750" y="1506538"/>
            <a:ext cx="3554413" cy="4926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8"/>
          <p:cNvSpPr>
            <a:spLocks noGrp="1" noChangeArrowheads="1"/>
          </p:cNvSpPr>
          <p:nvPr>
            <p:ph type="dt" sz="half" idx="10"/>
          </p:nvPr>
        </p:nvSpPr>
        <p:spPr>
          <a:ln/>
        </p:spPr>
        <p:txBody>
          <a:bodyPr/>
          <a:lstStyle>
            <a:lvl1pPr>
              <a:defRPr/>
            </a:lvl1pPr>
          </a:lstStyle>
          <a:p>
            <a:pPr>
              <a:defRPr/>
            </a:pPr>
            <a:endParaRPr lang="es-ES"/>
          </a:p>
        </p:txBody>
      </p:sp>
      <p:sp>
        <p:nvSpPr>
          <p:cNvPr id="6" name="Rectangle 9"/>
          <p:cNvSpPr>
            <a:spLocks noGrp="1" noChangeArrowheads="1"/>
          </p:cNvSpPr>
          <p:nvPr>
            <p:ph type="ftr" sz="quarter" idx="11"/>
          </p:nvPr>
        </p:nvSpPr>
        <p:spPr>
          <a:ln/>
        </p:spPr>
        <p:txBody>
          <a:bodyPr/>
          <a:lstStyle>
            <a:lvl1pPr>
              <a:defRPr/>
            </a:lvl1pPr>
          </a:lstStyle>
          <a:p>
            <a:pPr>
              <a:defRPr/>
            </a:pPr>
            <a:endParaRPr lang="es-ES"/>
          </a:p>
        </p:txBody>
      </p:sp>
      <p:sp>
        <p:nvSpPr>
          <p:cNvPr id="7" name="Rectangle 10"/>
          <p:cNvSpPr>
            <a:spLocks noGrp="1" noChangeArrowheads="1"/>
          </p:cNvSpPr>
          <p:nvPr>
            <p:ph type="sldNum" sz="quarter" idx="12"/>
          </p:nvPr>
        </p:nvSpPr>
        <p:spPr>
          <a:ln/>
        </p:spPr>
        <p:txBody>
          <a:bodyPr/>
          <a:lstStyle>
            <a:lvl1pPr>
              <a:defRPr/>
            </a:lvl1pPr>
          </a:lstStyle>
          <a:p>
            <a:pPr>
              <a:defRPr/>
            </a:pPr>
            <a:fld id="{9844CE3A-AEE7-45D5-AC9B-483C41CAFED2}" type="slidenum">
              <a:rPr lang="es-ES"/>
              <a:pPr>
                <a:defRPr/>
              </a:pPr>
              <a:t>‹Nº›</a:t>
            </a:fld>
            <a:endParaRPr lang="es-ES"/>
          </a:p>
        </p:txBody>
      </p:sp>
    </p:spTree>
    <p:extLst>
      <p:ext uri="{BB962C8B-B14F-4D97-AF65-F5344CB8AC3E}">
        <p14:creationId xmlns:p14="http://schemas.microsoft.com/office/powerpoint/2010/main" val="4090219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117725" y="5040313"/>
            <a:ext cx="6480175" cy="595312"/>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2117725" y="642938"/>
            <a:ext cx="6480175" cy="4321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2117725" y="5635625"/>
            <a:ext cx="6480175" cy="8445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8"/>
          <p:cNvSpPr>
            <a:spLocks noGrp="1" noChangeArrowheads="1"/>
          </p:cNvSpPr>
          <p:nvPr>
            <p:ph type="dt" sz="half" idx="10"/>
          </p:nvPr>
        </p:nvSpPr>
        <p:spPr>
          <a:ln/>
        </p:spPr>
        <p:txBody>
          <a:bodyPr/>
          <a:lstStyle>
            <a:lvl1pPr>
              <a:defRPr/>
            </a:lvl1pPr>
          </a:lstStyle>
          <a:p>
            <a:pPr>
              <a:defRPr/>
            </a:pPr>
            <a:endParaRPr lang="es-ES"/>
          </a:p>
        </p:txBody>
      </p:sp>
      <p:sp>
        <p:nvSpPr>
          <p:cNvPr id="6" name="Rectangle 9"/>
          <p:cNvSpPr>
            <a:spLocks noGrp="1" noChangeArrowheads="1"/>
          </p:cNvSpPr>
          <p:nvPr>
            <p:ph type="ftr" sz="quarter" idx="11"/>
          </p:nvPr>
        </p:nvSpPr>
        <p:spPr>
          <a:ln/>
        </p:spPr>
        <p:txBody>
          <a:bodyPr/>
          <a:lstStyle>
            <a:lvl1pPr>
              <a:defRPr/>
            </a:lvl1pPr>
          </a:lstStyle>
          <a:p>
            <a:pPr>
              <a:defRPr/>
            </a:pPr>
            <a:endParaRPr lang="es-ES"/>
          </a:p>
        </p:txBody>
      </p:sp>
      <p:sp>
        <p:nvSpPr>
          <p:cNvPr id="7" name="Rectangle 10"/>
          <p:cNvSpPr>
            <a:spLocks noGrp="1" noChangeArrowheads="1"/>
          </p:cNvSpPr>
          <p:nvPr>
            <p:ph type="sldNum" sz="quarter" idx="12"/>
          </p:nvPr>
        </p:nvSpPr>
        <p:spPr>
          <a:ln/>
        </p:spPr>
        <p:txBody>
          <a:bodyPr/>
          <a:lstStyle>
            <a:lvl1pPr>
              <a:defRPr/>
            </a:lvl1pPr>
          </a:lstStyle>
          <a:p>
            <a:pPr>
              <a:defRPr/>
            </a:pPr>
            <a:fld id="{B06B98B7-3BDD-4B17-B15A-91104792CEE5}" type="slidenum">
              <a:rPr lang="es-ES"/>
              <a:pPr>
                <a:defRPr/>
              </a:pPr>
              <a:t>‹Nº›</a:t>
            </a:fld>
            <a:endParaRPr lang="es-ES"/>
          </a:p>
        </p:txBody>
      </p:sp>
    </p:spTree>
    <p:extLst>
      <p:ext uri="{BB962C8B-B14F-4D97-AF65-F5344CB8AC3E}">
        <p14:creationId xmlns:p14="http://schemas.microsoft.com/office/powerpoint/2010/main" val="1622419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720725" y="239713"/>
            <a:ext cx="9731375" cy="6710362"/>
          </a:xfrm>
          <a:prstGeom prst="rect">
            <a:avLst/>
          </a:prstGeom>
          <a:solidFill>
            <a:srgbClr val="EDE7E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nchor="ctr"/>
          <a:lstStyle>
            <a:lvl1pPr defTabSz="1028700">
              <a:spcBef>
                <a:spcPct val="50000"/>
              </a:spcBef>
              <a:defRPr sz="2000">
                <a:solidFill>
                  <a:srgbClr val="FF0000"/>
                </a:solidFill>
                <a:latin typeface="Arial" panose="020B0604020202020204" pitchFamily="34" charset="0"/>
              </a:defRPr>
            </a:lvl1pPr>
            <a:lvl2pPr marL="742950" indent="-285750" defTabSz="1028700">
              <a:spcBef>
                <a:spcPct val="50000"/>
              </a:spcBef>
              <a:defRPr sz="2000">
                <a:solidFill>
                  <a:srgbClr val="FF0000"/>
                </a:solidFill>
                <a:latin typeface="Arial" panose="020B0604020202020204" pitchFamily="34" charset="0"/>
              </a:defRPr>
            </a:lvl2pPr>
            <a:lvl3pPr marL="1143000" indent="-228600" defTabSz="1028700">
              <a:spcBef>
                <a:spcPct val="50000"/>
              </a:spcBef>
              <a:defRPr sz="2000">
                <a:solidFill>
                  <a:srgbClr val="FF0000"/>
                </a:solidFill>
                <a:latin typeface="Arial" panose="020B0604020202020204" pitchFamily="34" charset="0"/>
              </a:defRPr>
            </a:lvl3pPr>
            <a:lvl4pPr marL="1600200" indent="-228600" defTabSz="1028700">
              <a:spcBef>
                <a:spcPct val="50000"/>
              </a:spcBef>
              <a:defRPr sz="2000">
                <a:solidFill>
                  <a:srgbClr val="FF0000"/>
                </a:solidFill>
                <a:latin typeface="Arial" panose="020B0604020202020204" pitchFamily="34" charset="0"/>
              </a:defRPr>
            </a:lvl4pPr>
            <a:lvl5pPr marL="2057400" indent="-228600" defTabSz="1028700">
              <a:spcBef>
                <a:spcPct val="50000"/>
              </a:spcBef>
              <a:defRPr sz="2000">
                <a:solidFill>
                  <a:srgbClr val="FF0000"/>
                </a:solidFill>
                <a:latin typeface="Arial" panose="020B0604020202020204" pitchFamily="34" charset="0"/>
              </a:defRPr>
            </a:lvl5pPr>
            <a:lvl6pPr marL="2514600" indent="-228600" defTabSz="1028700" eaLnBrk="0" fontAlgn="base" hangingPunct="0">
              <a:spcBef>
                <a:spcPct val="50000"/>
              </a:spcBef>
              <a:spcAft>
                <a:spcPct val="0"/>
              </a:spcAft>
              <a:defRPr sz="2000">
                <a:solidFill>
                  <a:srgbClr val="FF0000"/>
                </a:solidFill>
                <a:latin typeface="Arial" panose="020B0604020202020204" pitchFamily="34" charset="0"/>
              </a:defRPr>
            </a:lvl6pPr>
            <a:lvl7pPr marL="2971800" indent="-228600" defTabSz="1028700" eaLnBrk="0" fontAlgn="base" hangingPunct="0">
              <a:spcBef>
                <a:spcPct val="50000"/>
              </a:spcBef>
              <a:spcAft>
                <a:spcPct val="0"/>
              </a:spcAft>
              <a:defRPr sz="2000">
                <a:solidFill>
                  <a:srgbClr val="FF0000"/>
                </a:solidFill>
                <a:latin typeface="Arial" panose="020B0604020202020204" pitchFamily="34" charset="0"/>
              </a:defRPr>
            </a:lvl7pPr>
            <a:lvl8pPr marL="3429000" indent="-228600" defTabSz="1028700" eaLnBrk="0" fontAlgn="base" hangingPunct="0">
              <a:spcBef>
                <a:spcPct val="50000"/>
              </a:spcBef>
              <a:spcAft>
                <a:spcPct val="0"/>
              </a:spcAft>
              <a:defRPr sz="2000">
                <a:solidFill>
                  <a:srgbClr val="FF0000"/>
                </a:solidFill>
                <a:latin typeface="Arial" panose="020B0604020202020204" pitchFamily="34" charset="0"/>
              </a:defRPr>
            </a:lvl8pPr>
            <a:lvl9pPr marL="3886200" indent="-228600" defTabSz="1028700" eaLnBrk="0" fontAlgn="base" hangingPunct="0">
              <a:spcBef>
                <a:spcPct val="50000"/>
              </a:spcBef>
              <a:spcAft>
                <a:spcPct val="0"/>
              </a:spcAft>
              <a:defRPr sz="2000">
                <a:solidFill>
                  <a:srgbClr val="FF0000"/>
                </a:solidFill>
                <a:latin typeface="Arial" panose="020B0604020202020204" pitchFamily="34" charset="0"/>
              </a:defRPr>
            </a:lvl9pPr>
          </a:lstStyle>
          <a:p>
            <a:pPr algn="ctr" eaLnBrk="1" hangingPunct="1">
              <a:spcBef>
                <a:spcPct val="0"/>
              </a:spcBef>
              <a:defRPr/>
            </a:pPr>
            <a:endParaRPr kumimoji="1" lang="es-ES" sz="2700">
              <a:solidFill>
                <a:schemeClr val="tx1"/>
              </a:solidFill>
              <a:latin typeface="Times New Roman" panose="02020603050405020304" pitchFamily="18" charset="0"/>
            </a:endParaRPr>
          </a:p>
        </p:txBody>
      </p:sp>
      <p:sp>
        <p:nvSpPr>
          <p:cNvPr id="1027" name="Line 3"/>
          <p:cNvSpPr>
            <a:spLocks noChangeShapeType="1"/>
          </p:cNvSpPr>
          <p:nvPr/>
        </p:nvSpPr>
        <p:spPr bwMode="ltGray">
          <a:xfrm>
            <a:off x="1200150" y="1679575"/>
            <a:ext cx="9061450"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pic>
        <p:nvPicPr>
          <p:cNvPr id="1028" name="Picture 4" descr="minispir"/>
          <p:cNvPicPr>
            <a:picLocks noChangeAspect="1" noChangeArrowheads="1"/>
          </p:cNvPicPr>
          <p:nvPr/>
        </p:nvPicPr>
        <p:blipFill>
          <a:blip r:embed="rId14">
            <a:extLst>
              <a:ext uri="{28A0092B-C50C-407E-A947-70E740481C1C}">
                <a14:useLocalDpi xmlns:a14="http://schemas.microsoft.com/office/drawing/2010/main" val="0"/>
              </a:ext>
            </a:extLst>
          </a:blip>
          <a:srcRect b="5333"/>
          <a:stretch>
            <a:fillRect/>
          </a:stretch>
        </p:blipFill>
        <p:spPr bwMode="ltGray">
          <a:xfrm>
            <a:off x="0" y="53975"/>
            <a:ext cx="1395413"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minispir"/>
          <p:cNvPicPr>
            <a:picLocks noChangeAspect="1" noChangeArrowheads="1"/>
          </p:cNvPicPr>
          <p:nvPr/>
        </p:nvPicPr>
        <p:blipFill>
          <a:blip r:embed="rId14">
            <a:extLst>
              <a:ext uri="{28A0092B-C50C-407E-A947-70E740481C1C}">
                <a14:useLocalDpi xmlns:a14="http://schemas.microsoft.com/office/drawing/2010/main" val="0"/>
              </a:ext>
            </a:extLst>
          </a:blip>
          <a:srcRect t="39999"/>
          <a:stretch>
            <a:fillRect/>
          </a:stretch>
        </p:blipFill>
        <p:spPr bwMode="ltGray">
          <a:xfrm>
            <a:off x="0" y="4433888"/>
            <a:ext cx="1395413"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p:cNvSpPr>
            <a:spLocks noGrp="1" noChangeArrowheads="1"/>
          </p:cNvSpPr>
          <p:nvPr>
            <p:ph type="title"/>
          </p:nvPr>
        </p:nvSpPr>
        <p:spPr bwMode="auto">
          <a:xfrm>
            <a:off x="1260475" y="400050"/>
            <a:ext cx="9001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2870" tIns="51435" rIns="102870" bIns="51435" numCol="1" anchor="ctr" anchorCtr="0" compatLnSpc="1">
            <a:prstTxWarp prst="textNoShape">
              <a:avLst/>
            </a:prstTxWarp>
          </a:bodyPr>
          <a:lstStyle/>
          <a:p>
            <a:pPr lvl="0"/>
            <a:r>
              <a:rPr lang="es-ES"/>
              <a:t>Haga clic para modificar el estilo de título del patrón</a:t>
            </a:r>
          </a:p>
        </p:txBody>
      </p:sp>
      <p:sp>
        <p:nvSpPr>
          <p:cNvPr id="1031" name="Rectangle 7"/>
          <p:cNvSpPr>
            <a:spLocks noGrp="1" noChangeArrowheads="1"/>
          </p:cNvSpPr>
          <p:nvPr>
            <p:ph type="body" idx="1"/>
          </p:nvPr>
        </p:nvSpPr>
        <p:spPr bwMode="auto">
          <a:xfrm>
            <a:off x="1260475" y="1839913"/>
            <a:ext cx="90011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2870" tIns="51435" rIns="102870" bIns="51435"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93192" name="Rectangle 8"/>
          <p:cNvSpPr>
            <a:spLocks noGrp="1" noChangeArrowheads="1"/>
          </p:cNvSpPr>
          <p:nvPr>
            <p:ph type="dt" sz="half" idx="2"/>
          </p:nvPr>
        </p:nvSpPr>
        <p:spPr bwMode="auto">
          <a:xfrm>
            <a:off x="1198563" y="6411913"/>
            <a:ext cx="2249487" cy="481012"/>
          </a:xfrm>
          <a:prstGeom prst="rect">
            <a:avLst/>
          </a:prstGeom>
          <a:noFill/>
          <a:ln w="9525">
            <a:noFill/>
            <a:miter lim="800000"/>
            <a:headEnd/>
            <a:tailEnd/>
          </a:ln>
          <a:effectLst/>
        </p:spPr>
        <p:txBody>
          <a:bodyPr vert="horz" wrap="square" lIns="102870" tIns="51435" rIns="102870" bIns="51435" numCol="1" anchor="t" anchorCtr="0" compatLnSpc="1">
            <a:prstTxWarp prst="textNoShape">
              <a:avLst/>
            </a:prstTxWarp>
          </a:bodyPr>
          <a:lstStyle>
            <a:lvl1pPr eaLnBrk="1" hangingPunct="1">
              <a:spcBef>
                <a:spcPct val="0"/>
              </a:spcBef>
              <a:defRPr sz="1600">
                <a:solidFill>
                  <a:schemeClr val="tx1"/>
                </a:solidFill>
                <a:latin typeface="Times New Roman" pitchFamily="18" charset="0"/>
              </a:defRPr>
            </a:lvl1pPr>
          </a:lstStyle>
          <a:p>
            <a:pPr>
              <a:defRPr/>
            </a:pPr>
            <a:endParaRPr lang="es-ES"/>
          </a:p>
        </p:txBody>
      </p:sp>
      <p:sp>
        <p:nvSpPr>
          <p:cNvPr id="93193" name="Rectangle 9"/>
          <p:cNvSpPr>
            <a:spLocks noGrp="1" noChangeArrowheads="1"/>
          </p:cNvSpPr>
          <p:nvPr>
            <p:ph type="ftr" sz="quarter" idx="3"/>
          </p:nvPr>
        </p:nvSpPr>
        <p:spPr bwMode="auto">
          <a:xfrm>
            <a:off x="4078288" y="6411913"/>
            <a:ext cx="3421062" cy="481012"/>
          </a:xfrm>
          <a:prstGeom prst="rect">
            <a:avLst/>
          </a:prstGeom>
          <a:noFill/>
          <a:ln w="9525">
            <a:noFill/>
            <a:miter lim="800000"/>
            <a:headEnd/>
            <a:tailEnd/>
          </a:ln>
          <a:effectLst/>
        </p:spPr>
        <p:txBody>
          <a:bodyPr vert="horz" wrap="square" lIns="102870" tIns="51435" rIns="102870" bIns="51435" numCol="1" anchor="t" anchorCtr="0" compatLnSpc="1">
            <a:prstTxWarp prst="textNoShape">
              <a:avLst/>
            </a:prstTxWarp>
          </a:bodyPr>
          <a:lstStyle>
            <a:lvl1pPr algn="ctr" eaLnBrk="1" hangingPunct="1">
              <a:spcBef>
                <a:spcPct val="0"/>
              </a:spcBef>
              <a:defRPr sz="1600">
                <a:solidFill>
                  <a:schemeClr val="tx1"/>
                </a:solidFill>
                <a:latin typeface="Times New Roman" pitchFamily="18" charset="0"/>
              </a:defRPr>
            </a:lvl1pPr>
          </a:lstStyle>
          <a:p>
            <a:pPr>
              <a:defRPr/>
            </a:pPr>
            <a:endParaRPr lang="es-ES"/>
          </a:p>
        </p:txBody>
      </p:sp>
      <p:sp>
        <p:nvSpPr>
          <p:cNvPr id="93194" name="Rectangle 10"/>
          <p:cNvSpPr>
            <a:spLocks noGrp="1" noChangeArrowheads="1"/>
          </p:cNvSpPr>
          <p:nvPr>
            <p:ph type="sldNum" sz="quarter" idx="4"/>
          </p:nvPr>
        </p:nvSpPr>
        <p:spPr bwMode="auto">
          <a:xfrm>
            <a:off x="8129588" y="6411913"/>
            <a:ext cx="2249487" cy="481012"/>
          </a:xfrm>
          <a:prstGeom prst="rect">
            <a:avLst/>
          </a:prstGeom>
          <a:noFill/>
          <a:ln w="9525">
            <a:noFill/>
            <a:miter lim="800000"/>
            <a:headEnd/>
            <a:tailEnd/>
          </a:ln>
          <a:effectLst/>
        </p:spPr>
        <p:txBody>
          <a:bodyPr vert="horz" wrap="square" lIns="102870" tIns="51435" rIns="102870" bIns="51435" numCol="1" anchor="t" anchorCtr="0" compatLnSpc="1">
            <a:prstTxWarp prst="textNoShape">
              <a:avLst/>
            </a:prstTxWarp>
          </a:bodyPr>
          <a:lstStyle>
            <a:lvl1pPr algn="r" eaLnBrk="1" hangingPunct="1">
              <a:spcBef>
                <a:spcPct val="0"/>
              </a:spcBef>
              <a:defRPr sz="1600">
                <a:solidFill>
                  <a:schemeClr val="tx1"/>
                </a:solidFill>
                <a:latin typeface="Times New Roman" panose="02020603050405020304" pitchFamily="18" charset="0"/>
              </a:defRPr>
            </a:lvl1pPr>
          </a:lstStyle>
          <a:p>
            <a:pPr>
              <a:defRPr/>
            </a:pPr>
            <a:fld id="{3CD85CA2-7618-40A4-9C5A-E76098247EA9}"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934"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Lst>
  <p:txStyles>
    <p:titleStyle>
      <a:lvl1pPr algn="ctr" defTabSz="1028700" rtl="0" eaLnBrk="0" fontAlgn="base" hangingPunct="0">
        <a:spcBef>
          <a:spcPct val="0"/>
        </a:spcBef>
        <a:spcAft>
          <a:spcPct val="0"/>
        </a:spcAft>
        <a:defRPr sz="5000">
          <a:solidFill>
            <a:schemeClr val="tx2"/>
          </a:solidFill>
          <a:latin typeface="+mj-lt"/>
          <a:ea typeface="+mj-ea"/>
          <a:cs typeface="+mj-cs"/>
        </a:defRPr>
      </a:lvl1pPr>
      <a:lvl2pPr algn="ctr" defTabSz="1028700" rtl="0" eaLnBrk="0" fontAlgn="base" hangingPunct="0">
        <a:spcBef>
          <a:spcPct val="0"/>
        </a:spcBef>
        <a:spcAft>
          <a:spcPct val="0"/>
        </a:spcAft>
        <a:defRPr sz="5000">
          <a:solidFill>
            <a:schemeClr val="tx2"/>
          </a:solidFill>
          <a:latin typeface="Times New Roman" pitchFamily="18" charset="0"/>
        </a:defRPr>
      </a:lvl2pPr>
      <a:lvl3pPr algn="ctr" defTabSz="1028700" rtl="0" eaLnBrk="0" fontAlgn="base" hangingPunct="0">
        <a:spcBef>
          <a:spcPct val="0"/>
        </a:spcBef>
        <a:spcAft>
          <a:spcPct val="0"/>
        </a:spcAft>
        <a:defRPr sz="5000">
          <a:solidFill>
            <a:schemeClr val="tx2"/>
          </a:solidFill>
          <a:latin typeface="Times New Roman" pitchFamily="18" charset="0"/>
        </a:defRPr>
      </a:lvl3pPr>
      <a:lvl4pPr algn="ctr" defTabSz="1028700" rtl="0" eaLnBrk="0" fontAlgn="base" hangingPunct="0">
        <a:spcBef>
          <a:spcPct val="0"/>
        </a:spcBef>
        <a:spcAft>
          <a:spcPct val="0"/>
        </a:spcAft>
        <a:defRPr sz="5000">
          <a:solidFill>
            <a:schemeClr val="tx2"/>
          </a:solidFill>
          <a:latin typeface="Times New Roman" pitchFamily="18" charset="0"/>
        </a:defRPr>
      </a:lvl4pPr>
      <a:lvl5pPr algn="ctr" defTabSz="1028700" rtl="0" eaLnBrk="0" fontAlgn="base" hangingPunct="0">
        <a:spcBef>
          <a:spcPct val="0"/>
        </a:spcBef>
        <a:spcAft>
          <a:spcPct val="0"/>
        </a:spcAft>
        <a:defRPr sz="5000">
          <a:solidFill>
            <a:schemeClr val="tx2"/>
          </a:solidFill>
          <a:latin typeface="Times New Roman" pitchFamily="18" charset="0"/>
        </a:defRPr>
      </a:lvl5pPr>
      <a:lvl6pPr marL="457200" algn="ctr" defTabSz="1028700" rtl="0" fontAlgn="base">
        <a:spcBef>
          <a:spcPct val="0"/>
        </a:spcBef>
        <a:spcAft>
          <a:spcPct val="0"/>
        </a:spcAft>
        <a:defRPr sz="5000">
          <a:solidFill>
            <a:schemeClr val="tx2"/>
          </a:solidFill>
          <a:latin typeface="Times New Roman" pitchFamily="18" charset="0"/>
        </a:defRPr>
      </a:lvl6pPr>
      <a:lvl7pPr marL="914400" algn="ctr" defTabSz="1028700" rtl="0" fontAlgn="base">
        <a:spcBef>
          <a:spcPct val="0"/>
        </a:spcBef>
        <a:spcAft>
          <a:spcPct val="0"/>
        </a:spcAft>
        <a:defRPr sz="5000">
          <a:solidFill>
            <a:schemeClr val="tx2"/>
          </a:solidFill>
          <a:latin typeface="Times New Roman" pitchFamily="18" charset="0"/>
        </a:defRPr>
      </a:lvl7pPr>
      <a:lvl8pPr marL="1371600" algn="ctr" defTabSz="1028700" rtl="0" fontAlgn="base">
        <a:spcBef>
          <a:spcPct val="0"/>
        </a:spcBef>
        <a:spcAft>
          <a:spcPct val="0"/>
        </a:spcAft>
        <a:defRPr sz="5000">
          <a:solidFill>
            <a:schemeClr val="tx2"/>
          </a:solidFill>
          <a:latin typeface="Times New Roman" pitchFamily="18" charset="0"/>
        </a:defRPr>
      </a:lvl8pPr>
      <a:lvl9pPr marL="1828800" algn="ctr" defTabSz="1028700" rtl="0" fontAlgn="base">
        <a:spcBef>
          <a:spcPct val="0"/>
        </a:spcBef>
        <a:spcAft>
          <a:spcPct val="0"/>
        </a:spcAft>
        <a:defRPr sz="5000">
          <a:solidFill>
            <a:schemeClr val="tx2"/>
          </a:solidFill>
          <a:latin typeface="Times New Roman" pitchFamily="18" charset="0"/>
        </a:defRPr>
      </a:lvl9pPr>
    </p:titleStyle>
    <p:bodyStyle>
      <a:lvl1pPr marL="385763" indent="-385763" algn="l" defTabSz="1028700" rtl="0" eaLnBrk="0" fontAlgn="base" hangingPunct="0">
        <a:spcBef>
          <a:spcPct val="20000"/>
        </a:spcBef>
        <a:spcAft>
          <a:spcPct val="0"/>
        </a:spcAft>
        <a:buChar char="•"/>
        <a:defRPr sz="3600">
          <a:solidFill>
            <a:schemeClr val="tx1"/>
          </a:solidFill>
          <a:latin typeface="+mn-lt"/>
          <a:ea typeface="+mn-ea"/>
          <a:cs typeface="+mn-cs"/>
        </a:defRPr>
      </a:lvl1pPr>
      <a:lvl2pPr marL="836613" indent="-322263" algn="l" defTabSz="1028700" rtl="0" eaLnBrk="0" fontAlgn="base" hangingPunct="0">
        <a:spcBef>
          <a:spcPct val="20000"/>
        </a:spcBef>
        <a:spcAft>
          <a:spcPct val="0"/>
        </a:spcAft>
        <a:buChar char="–"/>
        <a:defRPr sz="3200">
          <a:solidFill>
            <a:schemeClr val="tx1"/>
          </a:solidFill>
          <a:latin typeface="+mn-lt"/>
        </a:defRPr>
      </a:lvl2pPr>
      <a:lvl3pPr marL="1285875" indent="-257175" algn="l" defTabSz="1028700" rtl="0" eaLnBrk="0" fontAlgn="base" hangingPunct="0">
        <a:spcBef>
          <a:spcPct val="20000"/>
        </a:spcBef>
        <a:spcAft>
          <a:spcPct val="0"/>
        </a:spcAft>
        <a:buChar char="•"/>
        <a:defRPr sz="2700">
          <a:solidFill>
            <a:schemeClr val="tx1"/>
          </a:solidFill>
          <a:latin typeface="+mn-lt"/>
        </a:defRPr>
      </a:lvl3pPr>
      <a:lvl4pPr marL="1800225" indent="-257175" algn="l" defTabSz="1028700" rtl="0" eaLnBrk="0" fontAlgn="base" hangingPunct="0">
        <a:spcBef>
          <a:spcPct val="20000"/>
        </a:spcBef>
        <a:spcAft>
          <a:spcPct val="0"/>
        </a:spcAft>
        <a:buChar char="–"/>
        <a:defRPr sz="2300">
          <a:solidFill>
            <a:schemeClr val="tx1"/>
          </a:solidFill>
          <a:latin typeface="+mn-lt"/>
        </a:defRPr>
      </a:lvl4pPr>
      <a:lvl5pPr marL="2314575" indent="-257175" algn="l" defTabSz="1028700" rtl="0" eaLnBrk="0" fontAlgn="base" hangingPunct="0">
        <a:spcBef>
          <a:spcPct val="20000"/>
        </a:spcBef>
        <a:spcAft>
          <a:spcPct val="0"/>
        </a:spcAft>
        <a:buChar char="»"/>
        <a:defRPr sz="2300">
          <a:solidFill>
            <a:schemeClr val="tx1"/>
          </a:solidFill>
          <a:latin typeface="+mn-lt"/>
        </a:defRPr>
      </a:lvl5pPr>
      <a:lvl6pPr marL="2771775" indent="-257175" algn="l" defTabSz="1028700" rtl="0" fontAlgn="base">
        <a:spcBef>
          <a:spcPct val="20000"/>
        </a:spcBef>
        <a:spcAft>
          <a:spcPct val="0"/>
        </a:spcAft>
        <a:buChar char="»"/>
        <a:defRPr sz="2300">
          <a:solidFill>
            <a:schemeClr val="tx1"/>
          </a:solidFill>
          <a:latin typeface="+mn-lt"/>
        </a:defRPr>
      </a:lvl6pPr>
      <a:lvl7pPr marL="3228975" indent="-257175" algn="l" defTabSz="1028700" rtl="0" fontAlgn="base">
        <a:spcBef>
          <a:spcPct val="20000"/>
        </a:spcBef>
        <a:spcAft>
          <a:spcPct val="0"/>
        </a:spcAft>
        <a:buChar char="»"/>
        <a:defRPr sz="2300">
          <a:solidFill>
            <a:schemeClr val="tx1"/>
          </a:solidFill>
          <a:latin typeface="+mn-lt"/>
        </a:defRPr>
      </a:lvl7pPr>
      <a:lvl8pPr marL="3686175" indent="-257175" algn="l" defTabSz="1028700" rtl="0" fontAlgn="base">
        <a:spcBef>
          <a:spcPct val="20000"/>
        </a:spcBef>
        <a:spcAft>
          <a:spcPct val="0"/>
        </a:spcAft>
        <a:buChar char="»"/>
        <a:defRPr sz="2300">
          <a:solidFill>
            <a:schemeClr val="tx1"/>
          </a:solidFill>
          <a:latin typeface="+mn-lt"/>
        </a:defRPr>
      </a:lvl8pPr>
      <a:lvl9pPr marL="4143375" indent="-257175" algn="l" defTabSz="1028700" rtl="0" fontAlgn="base">
        <a:spcBef>
          <a:spcPct val="20000"/>
        </a:spcBef>
        <a:spcAft>
          <a:spcPct val="0"/>
        </a:spcAft>
        <a:buChar char="»"/>
        <a:defRPr sz="23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909780" y="3303588"/>
            <a:ext cx="7678705" cy="9451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120000"/>
              </a:lnSpc>
              <a:spcBef>
                <a:spcPct val="0"/>
              </a:spcBef>
              <a:buFontTx/>
              <a:buNone/>
            </a:pPr>
            <a:r>
              <a:rPr lang="es-ES" sz="2400" b="1">
                <a:latin typeface="Comic Sans MS" panose="030F0702030302020204" pitchFamily="66" charset="0"/>
              </a:rPr>
              <a:t>GENERADORES. TEOREMAS DE REDES.</a:t>
            </a:r>
          </a:p>
          <a:p>
            <a:pPr algn="ctr" eaLnBrk="1" hangingPunct="1">
              <a:lnSpc>
                <a:spcPct val="120000"/>
              </a:lnSpc>
              <a:spcBef>
                <a:spcPct val="0"/>
              </a:spcBef>
              <a:buFontTx/>
              <a:buNone/>
            </a:pPr>
            <a:r>
              <a:rPr lang="es-ES" sz="2400" b="1">
                <a:latin typeface="Comic Sans MS" panose="030F0702030302020204" pitchFamily="66" charset="0"/>
              </a:rPr>
              <a:t>RESOLUCIÓN SISTEMATIZADA DE CIRCUITOS</a:t>
            </a:r>
          </a:p>
        </p:txBody>
      </p:sp>
      <p:sp>
        <p:nvSpPr>
          <p:cNvPr id="5123" name="Text Box 3"/>
          <p:cNvSpPr txBox="1">
            <a:spLocks noChangeArrowheads="1"/>
          </p:cNvSpPr>
          <p:nvPr/>
        </p:nvSpPr>
        <p:spPr bwMode="auto">
          <a:xfrm>
            <a:off x="5291138" y="4805363"/>
            <a:ext cx="9334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latin typeface="Comic Sans MS" panose="030F0702030302020204" pitchFamily="66" charset="0"/>
              </a:rPr>
              <a:t>(1/1)</a:t>
            </a:r>
          </a:p>
        </p:txBody>
      </p:sp>
      <p:sp>
        <p:nvSpPr>
          <p:cNvPr id="5124" name="Text Box 4"/>
          <p:cNvSpPr txBox="1">
            <a:spLocks noChangeArrowheads="1"/>
          </p:cNvSpPr>
          <p:nvPr/>
        </p:nvSpPr>
        <p:spPr bwMode="auto">
          <a:xfrm>
            <a:off x="5065713" y="2298700"/>
            <a:ext cx="13970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b="1">
                <a:latin typeface="Comic Sans MS" panose="030F0702030302020204" pitchFamily="66" charset="0"/>
              </a:rPr>
              <a:t>TEMA 8</a:t>
            </a:r>
          </a:p>
        </p:txBody>
      </p:sp>
      <p:grpSp>
        <p:nvGrpSpPr>
          <p:cNvPr id="22" name="Group 21"/>
          <p:cNvGrpSpPr>
            <a:grpSpLocks/>
          </p:cNvGrpSpPr>
          <p:nvPr/>
        </p:nvGrpSpPr>
        <p:grpSpPr bwMode="auto">
          <a:xfrm>
            <a:off x="7875895" y="4766986"/>
            <a:ext cx="2574925" cy="2143125"/>
            <a:chOff x="4896" y="2935"/>
            <a:chExt cx="1622" cy="1350"/>
          </a:xfrm>
        </p:grpSpPr>
        <p:sp>
          <p:nvSpPr>
            <p:cNvPr id="23" name="AutoShape 1056"/>
            <p:cNvSpPr>
              <a:spLocks noChangeArrowheads="1"/>
            </p:cNvSpPr>
            <p:nvPr/>
          </p:nvSpPr>
          <p:spPr bwMode="auto">
            <a:xfrm>
              <a:off x="4896" y="2935"/>
              <a:ext cx="1622" cy="1350"/>
            </a:xfrm>
            <a:prstGeom prst="foldedCorner">
              <a:avLst>
                <a:gd name="adj" fmla="val 12500"/>
              </a:avLst>
            </a:pr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Trebuchet MS" panose="020B0603020202020204" pitchFamily="34" charset="0"/>
              </a:endParaRPr>
            </a:p>
          </p:txBody>
        </p:sp>
        <p:sp>
          <p:nvSpPr>
            <p:cNvPr id="24" name="Text Box 1057"/>
            <p:cNvSpPr txBox="1">
              <a:spLocks noChangeArrowheads="1"/>
            </p:cNvSpPr>
            <p:nvPr/>
          </p:nvSpPr>
          <p:spPr bwMode="auto">
            <a:xfrm>
              <a:off x="5044" y="3079"/>
              <a:ext cx="1330" cy="52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b="1">
                  <a:latin typeface="Trebuchet MS" panose="020B0603020202020204" pitchFamily="34" charset="0"/>
                </a:rPr>
                <a:t>BOLETÍN DE</a:t>
              </a:r>
            </a:p>
            <a:p>
              <a:pPr algn="ctr" eaLnBrk="1" hangingPunct="1">
                <a:spcBef>
                  <a:spcPct val="0"/>
                </a:spcBef>
                <a:buFontTx/>
                <a:buNone/>
              </a:pPr>
              <a:r>
                <a:rPr lang="es-ES" sz="2400" b="1">
                  <a:latin typeface="Trebuchet MS" panose="020B0603020202020204" pitchFamily="34" charset="0"/>
                </a:rPr>
                <a:t>PROBLEMAS</a:t>
              </a:r>
            </a:p>
          </p:txBody>
        </p:sp>
        <p:sp>
          <p:nvSpPr>
            <p:cNvPr id="25" name="Text Box 1058"/>
            <p:cNvSpPr txBox="1">
              <a:spLocks noChangeArrowheads="1"/>
            </p:cNvSpPr>
            <p:nvPr/>
          </p:nvSpPr>
          <p:spPr bwMode="auto">
            <a:xfrm>
              <a:off x="5498" y="3537"/>
              <a:ext cx="39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4800">
                  <a:solidFill>
                    <a:srgbClr val="3333FF"/>
                  </a:solidFill>
                  <a:latin typeface="Trebuchet MS" panose="020B0603020202020204" pitchFamily="34" charset="0"/>
                  <a:sym typeface="Wingdings" panose="05000000000000000000" pitchFamily="2" charset="2"/>
                </a:rPr>
                <a:t></a:t>
              </a:r>
            </a:p>
          </p:txBody>
        </p:sp>
        <p:sp>
          <p:nvSpPr>
            <p:cNvPr id="26" name="Text Box 1062"/>
            <p:cNvSpPr txBox="1">
              <a:spLocks noChangeArrowheads="1"/>
            </p:cNvSpPr>
            <p:nvPr/>
          </p:nvSpPr>
          <p:spPr bwMode="auto">
            <a:xfrm>
              <a:off x="5267" y="3951"/>
              <a:ext cx="8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FF0000"/>
                  </a:solidFill>
                  <a:latin typeface="Trebuchet MS" panose="020B0603020202020204" pitchFamily="34" charset="0"/>
                </a:rPr>
                <a:t>En Moodle</a:t>
              </a:r>
            </a:p>
          </p:txBody>
        </p:sp>
      </p:grpSp>
      <p:grpSp>
        <p:nvGrpSpPr>
          <p:cNvPr id="10" name="Group 23">
            <a:extLst>
              <a:ext uri="{FF2B5EF4-FFF2-40B4-BE49-F238E27FC236}">
                <a16:creationId xmlns:a16="http://schemas.microsoft.com/office/drawing/2014/main" id="{BCC9AC48-3EBC-417F-BFFC-353477E3D542}"/>
              </a:ext>
            </a:extLst>
          </p:cNvPr>
          <p:cNvGrpSpPr>
            <a:grpSpLocks/>
          </p:cNvGrpSpPr>
          <p:nvPr/>
        </p:nvGrpSpPr>
        <p:grpSpPr bwMode="auto">
          <a:xfrm>
            <a:off x="7257424" y="295979"/>
            <a:ext cx="3209926" cy="1858963"/>
            <a:chOff x="4896" y="276"/>
            <a:chExt cx="2022" cy="1171"/>
          </a:xfrm>
        </p:grpSpPr>
        <p:sp>
          <p:nvSpPr>
            <p:cNvPr id="11" name="AutoShape 1067">
              <a:extLst>
                <a:ext uri="{FF2B5EF4-FFF2-40B4-BE49-F238E27FC236}">
                  <a16:creationId xmlns:a16="http://schemas.microsoft.com/office/drawing/2014/main" id="{B017DC9E-EEEE-4F72-8C9F-964C647230D3}"/>
                </a:ext>
              </a:extLst>
            </p:cNvPr>
            <p:cNvSpPr>
              <a:spLocks noChangeArrowheads="1"/>
            </p:cNvSpPr>
            <p:nvPr/>
          </p:nvSpPr>
          <p:spPr bwMode="auto">
            <a:xfrm>
              <a:off x="4896" y="276"/>
              <a:ext cx="2022" cy="1171"/>
            </a:xfrm>
            <a:prstGeom prst="foldedCorner">
              <a:avLst>
                <a:gd name="adj" fmla="val 12500"/>
              </a:avLst>
            </a:pr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2" name="Text Box 1068">
              <a:extLst>
                <a:ext uri="{FF2B5EF4-FFF2-40B4-BE49-F238E27FC236}">
                  <a16:creationId xmlns:a16="http://schemas.microsoft.com/office/drawing/2014/main" id="{FAFF6D79-0338-4999-AB6D-86FC8BB2A046}"/>
                </a:ext>
              </a:extLst>
            </p:cNvPr>
            <p:cNvSpPr txBox="1">
              <a:spLocks noChangeArrowheads="1"/>
            </p:cNvSpPr>
            <p:nvPr/>
          </p:nvSpPr>
          <p:spPr bwMode="auto">
            <a:xfrm>
              <a:off x="5016" y="392"/>
              <a:ext cx="1786" cy="352"/>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b="1">
                  <a:latin typeface="Trebuchet MS" panose="020B0603020202020204" pitchFamily="34" charset="0"/>
                </a:rPr>
                <a:t>PRÁCTICA 6</a:t>
              </a:r>
              <a:endParaRPr lang="es-ES" sz="2400" b="1" dirty="0">
                <a:latin typeface="Trebuchet MS" panose="020B0603020202020204" pitchFamily="34" charset="0"/>
              </a:endParaRPr>
            </a:p>
          </p:txBody>
        </p:sp>
        <p:sp>
          <p:nvSpPr>
            <p:cNvPr id="13" name="Text Box 1069">
              <a:extLst>
                <a:ext uri="{FF2B5EF4-FFF2-40B4-BE49-F238E27FC236}">
                  <a16:creationId xmlns:a16="http://schemas.microsoft.com/office/drawing/2014/main" id="{4152A09E-6063-41B3-BAC1-DB6CB611CE9D}"/>
                </a:ext>
              </a:extLst>
            </p:cNvPr>
            <p:cNvSpPr txBox="1">
              <a:spLocks noChangeArrowheads="1"/>
            </p:cNvSpPr>
            <p:nvPr/>
          </p:nvSpPr>
          <p:spPr bwMode="auto">
            <a:xfrm>
              <a:off x="5016" y="839"/>
              <a:ext cx="1786" cy="2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b="1">
                  <a:solidFill>
                    <a:srgbClr val="FFFFFF"/>
                  </a:solidFill>
                  <a:latin typeface="Trebuchet MS" panose="020B0603020202020204" pitchFamily="34" charset="0"/>
                </a:rPr>
                <a:t>15 y 18-21/01</a:t>
              </a:r>
              <a:endParaRPr lang="es-ES" sz="2400" b="1" dirty="0">
                <a:solidFill>
                  <a:srgbClr val="FFFFFF"/>
                </a:solidFill>
                <a:latin typeface="Trebuchet MS" panose="020B0603020202020204" pitchFamily="34" charset="0"/>
              </a:endParaRPr>
            </a:p>
          </p:txBody>
        </p:sp>
        <p:sp>
          <p:nvSpPr>
            <p:cNvPr id="14" name="Text Box 1062">
              <a:extLst>
                <a:ext uri="{FF2B5EF4-FFF2-40B4-BE49-F238E27FC236}">
                  <a16:creationId xmlns:a16="http://schemas.microsoft.com/office/drawing/2014/main" id="{488F8241-A9CC-4473-B46B-935AF722005C}"/>
                </a:ext>
              </a:extLst>
            </p:cNvPr>
            <p:cNvSpPr txBox="1">
              <a:spLocks noChangeArrowheads="1"/>
            </p:cNvSpPr>
            <p:nvPr/>
          </p:nvSpPr>
          <p:spPr bwMode="auto">
            <a:xfrm>
              <a:off x="5479" y="1125"/>
              <a:ext cx="8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FF0000"/>
                  </a:solidFill>
                  <a:latin typeface="Trebuchet MS" panose="020B0603020202020204" pitchFamily="34" charset="0"/>
                </a:rPr>
                <a:t>Boletín en Moodle</a:t>
              </a:r>
            </a:p>
          </p:txBody>
        </p:sp>
      </p:grpSp>
      <p:grpSp>
        <p:nvGrpSpPr>
          <p:cNvPr id="36" name="Group 23">
            <a:extLst>
              <a:ext uri="{FF2B5EF4-FFF2-40B4-BE49-F238E27FC236}">
                <a16:creationId xmlns:a16="http://schemas.microsoft.com/office/drawing/2014/main" id="{4AD61E43-F9FE-48CA-B01C-6E6831B4CBAE}"/>
              </a:ext>
            </a:extLst>
          </p:cNvPr>
          <p:cNvGrpSpPr>
            <a:grpSpLocks/>
          </p:cNvGrpSpPr>
          <p:nvPr/>
        </p:nvGrpSpPr>
        <p:grpSpPr bwMode="auto">
          <a:xfrm>
            <a:off x="1330659" y="295979"/>
            <a:ext cx="3209926" cy="1858963"/>
            <a:chOff x="4896" y="276"/>
            <a:chExt cx="2022" cy="1171"/>
          </a:xfrm>
        </p:grpSpPr>
        <p:sp>
          <p:nvSpPr>
            <p:cNvPr id="37" name="AutoShape 1067">
              <a:extLst>
                <a:ext uri="{FF2B5EF4-FFF2-40B4-BE49-F238E27FC236}">
                  <a16:creationId xmlns:a16="http://schemas.microsoft.com/office/drawing/2014/main" id="{3EEDE1CA-F3E2-47D8-B8C0-323843F2588D}"/>
                </a:ext>
              </a:extLst>
            </p:cNvPr>
            <p:cNvSpPr>
              <a:spLocks noChangeArrowheads="1"/>
            </p:cNvSpPr>
            <p:nvPr/>
          </p:nvSpPr>
          <p:spPr bwMode="auto">
            <a:xfrm>
              <a:off x="4896" y="276"/>
              <a:ext cx="2022" cy="1171"/>
            </a:xfrm>
            <a:prstGeom prst="foldedCorner">
              <a:avLst>
                <a:gd name="adj" fmla="val 12500"/>
              </a:avLst>
            </a:pr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38" name="Text Box 1068">
              <a:extLst>
                <a:ext uri="{FF2B5EF4-FFF2-40B4-BE49-F238E27FC236}">
                  <a16:creationId xmlns:a16="http://schemas.microsoft.com/office/drawing/2014/main" id="{40CBBB12-3735-4D23-B34F-FF9F4EB67035}"/>
                </a:ext>
              </a:extLst>
            </p:cNvPr>
            <p:cNvSpPr txBox="1">
              <a:spLocks noChangeArrowheads="1"/>
            </p:cNvSpPr>
            <p:nvPr/>
          </p:nvSpPr>
          <p:spPr bwMode="auto">
            <a:xfrm>
              <a:off x="5016" y="392"/>
              <a:ext cx="1786" cy="352"/>
            </a:xfrm>
            <a:prstGeom prst="rect">
              <a:avLst/>
            </a:prstGeom>
            <a:solidFill>
              <a:schemeClr val="tx2">
                <a:lumMod val="25000"/>
                <a:lumOff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b="1">
                  <a:latin typeface="Trebuchet MS" panose="020B0603020202020204" pitchFamily="34" charset="0"/>
                </a:rPr>
                <a:t>TEMA 7 (Alterna)</a:t>
              </a:r>
              <a:endParaRPr lang="es-ES" sz="2400" b="1" dirty="0">
                <a:latin typeface="Trebuchet MS" panose="020B0603020202020204" pitchFamily="34" charset="0"/>
              </a:endParaRPr>
            </a:p>
          </p:txBody>
        </p:sp>
        <p:sp>
          <p:nvSpPr>
            <p:cNvPr id="39" name="Text Box 1069">
              <a:extLst>
                <a:ext uri="{FF2B5EF4-FFF2-40B4-BE49-F238E27FC236}">
                  <a16:creationId xmlns:a16="http://schemas.microsoft.com/office/drawing/2014/main" id="{6DC5F6DB-7ABB-479A-A90B-C295E2D66D99}"/>
                </a:ext>
              </a:extLst>
            </p:cNvPr>
            <p:cNvSpPr txBox="1">
              <a:spLocks noChangeArrowheads="1"/>
            </p:cNvSpPr>
            <p:nvPr/>
          </p:nvSpPr>
          <p:spPr bwMode="auto">
            <a:xfrm>
              <a:off x="5016" y="839"/>
              <a:ext cx="1786" cy="2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b="1">
                  <a:solidFill>
                    <a:srgbClr val="FFFFFF"/>
                  </a:solidFill>
                  <a:latin typeface="Trebuchet MS" panose="020B0603020202020204" pitchFamily="34" charset="0"/>
                </a:rPr>
                <a:t>NO SE IMPARTE</a:t>
              </a:r>
              <a:endParaRPr lang="es-ES" sz="2400" b="1" dirty="0">
                <a:solidFill>
                  <a:srgbClr val="FFFFFF"/>
                </a:solidFill>
                <a:latin typeface="Trebuchet MS" panose="020B0603020202020204" pitchFamily="34" charset="0"/>
              </a:endParaRPr>
            </a:p>
          </p:txBody>
        </p:sp>
        <p:sp>
          <p:nvSpPr>
            <p:cNvPr id="40" name="Text Box 1062">
              <a:extLst>
                <a:ext uri="{FF2B5EF4-FFF2-40B4-BE49-F238E27FC236}">
                  <a16:creationId xmlns:a16="http://schemas.microsoft.com/office/drawing/2014/main" id="{FFD5CE9D-D33C-4EB1-A882-31298D7BF367}"/>
                </a:ext>
              </a:extLst>
            </p:cNvPr>
            <p:cNvSpPr txBox="1">
              <a:spLocks noChangeArrowheads="1"/>
            </p:cNvSpPr>
            <p:nvPr/>
          </p:nvSpPr>
          <p:spPr bwMode="auto">
            <a:xfrm>
              <a:off x="5479" y="1125"/>
              <a:ext cx="8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FF0000"/>
                  </a:solidFill>
                  <a:latin typeface="Trebuchet MS" panose="020B0603020202020204" pitchFamily="34" charset="0"/>
                </a:rPr>
                <a:t>Solo PRÁCTICA 3</a:t>
              </a:r>
              <a:endParaRPr lang="es-ES" sz="2400" dirty="0">
                <a:solidFill>
                  <a:srgbClr val="FF0000"/>
                </a:solidFill>
                <a:latin typeface="Trebuchet MS" panose="020B0603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strips(downRigh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strips(downRight)">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 Box 124">
            <a:extLst>
              <a:ext uri="{FF2B5EF4-FFF2-40B4-BE49-F238E27FC236}">
                <a16:creationId xmlns:a16="http://schemas.microsoft.com/office/drawing/2014/main" id="{068BF4B8-6F4B-408F-B690-7DA84E59E9F4}"/>
              </a:ext>
            </a:extLst>
          </p:cNvPr>
          <p:cNvSpPr txBox="1">
            <a:spLocks noChangeArrowheads="1"/>
          </p:cNvSpPr>
          <p:nvPr/>
        </p:nvSpPr>
        <p:spPr bwMode="auto">
          <a:xfrm>
            <a:off x="4591104" y="4565647"/>
            <a:ext cx="2760662" cy="905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solidFill>
                  <a:srgbClr val="3333FF"/>
                </a:solidFill>
                <a:latin typeface="Arial" panose="020B0604020202020204" pitchFamily="34" charset="0"/>
              </a:rPr>
              <a:t>El </a:t>
            </a:r>
            <a:r>
              <a:rPr lang="es-ES" sz="2400">
                <a:solidFill>
                  <a:srgbClr val="3333FF"/>
                </a:solidFill>
                <a:latin typeface="Arial" panose="020B0604020202020204" pitchFamily="34" charset="0"/>
              </a:rPr>
              <a:t>generador actúa como una...</a:t>
            </a:r>
            <a:endParaRPr lang="es-ES" sz="2400" dirty="0">
              <a:solidFill>
                <a:srgbClr val="3333FF"/>
              </a:solidFill>
              <a:latin typeface="Arial" panose="020B0604020202020204" pitchFamily="34" charset="0"/>
            </a:endParaRPr>
          </a:p>
        </p:txBody>
      </p:sp>
      <p:sp>
        <p:nvSpPr>
          <p:cNvPr id="13314" name="Rectangle 2"/>
          <p:cNvSpPr>
            <a:spLocks noChangeArrowheads="1"/>
          </p:cNvSpPr>
          <p:nvPr/>
        </p:nvSpPr>
        <p:spPr bwMode="auto">
          <a:xfrm>
            <a:off x="1274763" y="337993"/>
            <a:ext cx="87582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a:solidFill>
                  <a:srgbClr val="CC0000"/>
                </a:solidFill>
                <a:latin typeface="Arial" panose="020B0604020202020204" pitchFamily="34" charset="0"/>
              </a:rPr>
              <a:t>8.1.3 FUENTES DE TENSIÓN E INTENSIDAD</a:t>
            </a:r>
          </a:p>
        </p:txBody>
      </p:sp>
      <p:sp>
        <p:nvSpPr>
          <p:cNvPr id="785444" name="Text Box 36"/>
          <p:cNvSpPr txBox="1">
            <a:spLocks noChangeArrowheads="1"/>
          </p:cNvSpPr>
          <p:nvPr/>
        </p:nvSpPr>
        <p:spPr bwMode="auto">
          <a:xfrm>
            <a:off x="7478311" y="4453262"/>
            <a:ext cx="2914386" cy="1260672"/>
          </a:xfrm>
          <a:prstGeom prst="rect">
            <a:avLst/>
          </a:prstGeom>
          <a:solidFill>
            <a:srgbClr val="3333FF"/>
          </a:solidFill>
          <a:ln>
            <a:noFill/>
          </a:ln>
        </p:spPr>
        <p:txBody>
          <a:bodyPr wrap="square" lIns="76535" tIns="75600" rIns="76535" bIns="75600" anchor="ctr"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a:solidFill>
                  <a:srgbClr val="FFFFFF"/>
                </a:solidFill>
                <a:latin typeface="Comic Sans MS" panose="030F0702030302020204" pitchFamily="66" charset="0"/>
              </a:rPr>
              <a:t>FUENTE DE INTENSIDAD IDEAL</a:t>
            </a:r>
          </a:p>
        </p:txBody>
      </p:sp>
      <p:sp>
        <p:nvSpPr>
          <p:cNvPr id="62556" name="Text Box 92"/>
          <p:cNvSpPr txBox="1">
            <a:spLocks noChangeArrowheads="1"/>
          </p:cNvSpPr>
          <p:nvPr/>
        </p:nvSpPr>
        <p:spPr bwMode="auto">
          <a:xfrm>
            <a:off x="2283017" y="831129"/>
            <a:ext cx="6979627" cy="978584"/>
          </a:xfrm>
          <a:prstGeom prst="rect">
            <a:avLst/>
          </a:prstGeom>
          <a:solidFill>
            <a:schemeClr val="bg2">
              <a:lumMod val="60000"/>
              <a:lumOff val="40000"/>
            </a:schemeClr>
          </a:solidFill>
          <a:ln>
            <a:noFill/>
          </a:ln>
          <a:effectLst/>
          <a:extLst>
            <a:ext uri="{53640926-AAD7-44D8-BBD7-CCE9431645EC}">
              <a14:shadowObscured xmlns:a14="http://schemas.microsoft.com/office/drawing/2010/main" val="1"/>
            </a:ext>
          </a:extLst>
        </p:spPr>
        <p:txBody>
          <a:bodyPr wrap="square" lIns="90000" tIns="118800" rIns="90000" bIns="118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defRPr/>
            </a:pPr>
            <a:r>
              <a:rPr lang="es-ES" sz="2400">
                <a:solidFill>
                  <a:srgbClr val="000000"/>
                </a:solidFill>
              </a:rPr>
              <a:t>Un generador se puede representar de diferentes maneras según como se considere que actúa</a:t>
            </a:r>
          </a:p>
        </p:txBody>
      </p:sp>
      <p:sp>
        <p:nvSpPr>
          <p:cNvPr id="62560" name="Text Box 96"/>
          <p:cNvSpPr txBox="1">
            <a:spLocks noChangeArrowheads="1"/>
          </p:cNvSpPr>
          <p:nvPr/>
        </p:nvSpPr>
        <p:spPr bwMode="auto">
          <a:xfrm>
            <a:off x="5394314" y="3611604"/>
            <a:ext cx="4580163" cy="609252"/>
          </a:xfrm>
          <a:prstGeom prst="rect">
            <a:avLst/>
          </a:prstGeom>
          <a:solidFill>
            <a:schemeClr val="accent1">
              <a:lumMod val="60000"/>
              <a:lumOff val="40000"/>
            </a:schemeClr>
          </a:solidFill>
          <a:ln>
            <a:noFill/>
          </a:ln>
          <a:effectLst/>
          <a:extLst>
            <a:ext uri="{53640926-AAD7-44D8-BBD7-CCE9431645EC}">
              <a14:shadowObscured xmlns:a14="http://schemas.microsoft.com/office/drawing/2010/main" val="1"/>
            </a:ext>
          </a:extLst>
        </p:spPr>
        <p:txBody>
          <a:bodyPr wrap="square" lIns="90000" tIns="118800" rIns="90000" bIns="118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defRPr/>
            </a:pPr>
            <a:r>
              <a:rPr lang="es-ES" sz="2400">
                <a:solidFill>
                  <a:schemeClr val="tx1"/>
                </a:solidFill>
                <a:sym typeface="Symbol" panose="05050102010706020507" pitchFamily="18" charset="2"/>
              </a:rPr>
              <a:t>Sería</a:t>
            </a:r>
            <a:r>
              <a:rPr lang="es-ES" sz="2400">
                <a:solidFill>
                  <a:schemeClr val="tx1"/>
                </a:solidFill>
              </a:rPr>
              <a:t> una </a:t>
            </a:r>
            <a:r>
              <a:rPr lang="es-ES" sz="2400" b="1">
                <a:solidFill>
                  <a:schemeClr val="tx1"/>
                </a:solidFill>
              </a:rPr>
              <a:t>fuente de intensidad</a:t>
            </a:r>
          </a:p>
        </p:txBody>
      </p:sp>
      <p:sp>
        <p:nvSpPr>
          <p:cNvPr id="785526" name="Text Box 118"/>
          <p:cNvSpPr txBox="1">
            <a:spLocks noChangeArrowheads="1"/>
          </p:cNvSpPr>
          <p:nvPr/>
        </p:nvSpPr>
        <p:spPr bwMode="auto">
          <a:xfrm>
            <a:off x="5394315" y="2899109"/>
            <a:ext cx="3091069" cy="536549"/>
          </a:xfrm>
          <a:prstGeom prst="rect">
            <a:avLst/>
          </a:prstGeom>
          <a:solidFill>
            <a:srgbClr val="FFCC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Suministra</a:t>
            </a:r>
            <a:r>
              <a:rPr lang="es-ES" sz="2400">
                <a:solidFill>
                  <a:srgbClr val="000000"/>
                </a:solidFill>
                <a:latin typeface="Arial" panose="020B0604020202020204" pitchFamily="34" charset="0"/>
              </a:rPr>
              <a:t> una </a:t>
            </a:r>
            <a:r>
              <a:rPr lang="es-ES" sz="2400">
                <a:solidFill>
                  <a:srgbClr val="3333FF"/>
                </a:solidFill>
                <a:latin typeface="Comic Sans MS" panose="030F0702030302020204" pitchFamily="66" charset="0"/>
              </a:rPr>
              <a:t>I</a:t>
            </a:r>
            <a:r>
              <a:rPr lang="es-ES" sz="2400">
                <a:solidFill>
                  <a:srgbClr val="000000"/>
                </a:solidFill>
                <a:latin typeface="Arial" panose="020B0604020202020204" pitchFamily="34" charset="0"/>
              </a:rPr>
              <a:t> a </a:t>
            </a:r>
            <a:r>
              <a:rPr lang="es-ES" sz="2400">
                <a:solidFill>
                  <a:srgbClr val="008000"/>
                </a:solidFill>
                <a:latin typeface="Arial" panose="020B0604020202020204" pitchFamily="34" charset="0"/>
              </a:rPr>
              <a:t>R</a:t>
            </a:r>
          </a:p>
        </p:txBody>
      </p:sp>
      <p:sp>
        <p:nvSpPr>
          <p:cNvPr id="62561" name="Text Box 97"/>
          <p:cNvSpPr txBox="1">
            <a:spLocks noChangeArrowheads="1"/>
          </p:cNvSpPr>
          <p:nvPr/>
        </p:nvSpPr>
        <p:spPr bwMode="auto">
          <a:xfrm>
            <a:off x="5407977" y="2175845"/>
            <a:ext cx="1632476" cy="536549"/>
          </a:xfrm>
          <a:prstGeom prst="rect">
            <a:avLst/>
          </a:prstGeom>
          <a:solidFill>
            <a:srgbClr val="FFFF99"/>
          </a:solidFill>
          <a:ln>
            <a:noFill/>
          </a:ln>
          <a:effectLst/>
          <a:extLs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nchor="ctr"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a:solidFill>
                  <a:schemeClr val="tx1"/>
                </a:solidFill>
                <a:sym typeface="Wingdings" panose="05000000000000000000" pitchFamily="2" charset="2"/>
              </a:rPr>
              <a:t>2ª opinión:</a:t>
            </a:r>
          </a:p>
        </p:txBody>
      </p:sp>
      <p:grpSp>
        <p:nvGrpSpPr>
          <p:cNvPr id="9" name="Grupo 8"/>
          <p:cNvGrpSpPr/>
          <p:nvPr/>
        </p:nvGrpSpPr>
        <p:grpSpPr>
          <a:xfrm>
            <a:off x="2961552" y="4631689"/>
            <a:ext cx="1471989" cy="1448042"/>
            <a:chOff x="3070040" y="5431208"/>
            <a:chExt cx="1471989" cy="1448042"/>
          </a:xfrm>
        </p:grpSpPr>
        <p:sp>
          <p:nvSpPr>
            <p:cNvPr id="4" name="Rectángulo 3"/>
            <p:cNvSpPr/>
            <p:nvPr/>
          </p:nvSpPr>
          <p:spPr bwMode="auto">
            <a:xfrm>
              <a:off x="3070040" y="5502219"/>
              <a:ext cx="1471989" cy="1377031"/>
            </a:xfrm>
            <a:prstGeom prst="rect">
              <a:avLst/>
            </a:prstGeom>
            <a:solidFill>
              <a:srgbClr val="FFFFFF"/>
            </a:solidFill>
            <a:ln w="25400" cap="flat" cmpd="sng" algn="ctr">
              <a:noFill/>
              <a:prstDash val="solid"/>
              <a:round/>
              <a:headEnd type="none" w="med" len="med"/>
              <a:tailEnd type="none" w="lg" len="lg"/>
            </a:ln>
            <a:effectLst/>
          </p:spPr>
          <p:txBody>
            <a:bodyPr vert="horz" wrap="square" lIns="90000" tIns="118800" rIns="90000" bIns="11880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rgbClr val="000000"/>
                </a:solidFill>
                <a:effectLst/>
                <a:latin typeface="Arial" charset="0"/>
              </a:endParaRPr>
            </a:p>
          </p:txBody>
        </p:sp>
        <p:grpSp>
          <p:nvGrpSpPr>
            <p:cNvPr id="77" name="Group 107"/>
            <p:cNvGrpSpPr>
              <a:grpSpLocks/>
            </p:cNvGrpSpPr>
            <p:nvPr/>
          </p:nvGrpSpPr>
          <p:grpSpPr bwMode="auto">
            <a:xfrm>
              <a:off x="3244854" y="5431208"/>
              <a:ext cx="1106488" cy="1393826"/>
              <a:chOff x="3930" y="2423"/>
              <a:chExt cx="697" cy="878"/>
            </a:xfrm>
          </p:grpSpPr>
          <p:sp>
            <p:nvSpPr>
              <p:cNvPr id="78" name="Text Box 89"/>
              <p:cNvSpPr txBox="1">
                <a:spLocks noChangeArrowheads="1"/>
              </p:cNvSpPr>
              <p:nvPr/>
            </p:nvSpPr>
            <p:spPr bwMode="auto">
              <a:xfrm>
                <a:off x="3948" y="2612"/>
                <a:ext cx="41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3333FF"/>
                    </a:solidFill>
                    <a:latin typeface="Comic Sans MS" panose="030F0702030302020204" pitchFamily="66" charset="0"/>
                  </a:rPr>
                  <a:t>I </a:t>
                </a:r>
                <a:r>
                  <a:rPr lang="es-ES" sz="2400">
                    <a:latin typeface="Comic Sans MS" panose="030F0702030302020204" pitchFamily="66" charset="0"/>
                  </a:rPr>
                  <a:t>=</a:t>
                </a:r>
                <a:r>
                  <a:rPr lang="es-ES" sz="2400">
                    <a:solidFill>
                      <a:srgbClr val="3333FF"/>
                    </a:solidFill>
                    <a:latin typeface="Comic Sans MS" panose="030F0702030302020204" pitchFamily="66" charset="0"/>
                  </a:rPr>
                  <a:t> </a:t>
                </a:r>
              </a:p>
            </p:txBody>
          </p:sp>
          <p:sp>
            <p:nvSpPr>
              <p:cNvPr id="79" name="Line 90"/>
              <p:cNvSpPr>
                <a:spLocks noChangeShapeType="1"/>
              </p:cNvSpPr>
              <p:nvPr/>
            </p:nvSpPr>
            <p:spPr bwMode="auto">
              <a:xfrm>
                <a:off x="4287" y="2748"/>
                <a:ext cx="25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1">
                <a:spAutoFit/>
              </a:bodyPr>
              <a:lstStyle/>
              <a:p>
                <a:endParaRPr lang="en-GB" sz="2400"/>
              </a:p>
            </p:txBody>
          </p:sp>
          <p:sp>
            <p:nvSpPr>
              <p:cNvPr id="80" name="Text Box 91"/>
              <p:cNvSpPr txBox="1">
                <a:spLocks noChangeArrowheads="1"/>
              </p:cNvSpPr>
              <p:nvPr/>
            </p:nvSpPr>
            <p:spPr bwMode="auto">
              <a:xfrm>
                <a:off x="4330" y="2733"/>
                <a:ext cx="190"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008000"/>
                    </a:solidFill>
                    <a:latin typeface="Comic Sans MS" panose="030F0702030302020204" pitchFamily="66" charset="0"/>
                  </a:rPr>
                  <a:t>r</a:t>
                </a:r>
              </a:p>
            </p:txBody>
          </p:sp>
          <p:sp>
            <p:nvSpPr>
              <p:cNvPr id="81" name="Text Box 92"/>
              <p:cNvSpPr txBox="1">
                <a:spLocks noChangeArrowheads="1"/>
              </p:cNvSpPr>
              <p:nvPr/>
            </p:nvSpPr>
            <p:spPr bwMode="auto">
              <a:xfrm>
                <a:off x="4317" y="2423"/>
                <a:ext cx="182"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3300"/>
                    </a:solidFill>
                    <a:latin typeface="Comic Sans MS" panose="030F0702030302020204" pitchFamily="66" charset="0"/>
                    <a:sym typeface="Symbol" panose="05050102010706020507" pitchFamily="18" charset="2"/>
                  </a:rPr>
                  <a:t></a:t>
                </a:r>
                <a:endParaRPr lang="es-ES" sz="2400">
                  <a:solidFill>
                    <a:srgbClr val="FF3300"/>
                  </a:solidFill>
                  <a:latin typeface="Comic Sans MS" panose="030F0702030302020204" pitchFamily="66" charset="0"/>
                </a:endParaRPr>
              </a:p>
            </p:txBody>
          </p:sp>
          <p:sp>
            <p:nvSpPr>
              <p:cNvPr id="82" name="Text Box 94"/>
              <p:cNvSpPr txBox="1">
                <a:spLocks noChangeArrowheads="1"/>
              </p:cNvSpPr>
              <p:nvPr/>
            </p:nvSpPr>
            <p:spPr bwMode="auto">
              <a:xfrm>
                <a:off x="3930" y="3011"/>
                <a:ext cx="438"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3300"/>
                    </a:solidFill>
                    <a:latin typeface="Comic Sans MS" panose="030F0702030302020204" pitchFamily="66" charset="0"/>
                  </a:rPr>
                  <a:t>V</a:t>
                </a:r>
                <a:r>
                  <a:rPr lang="es-ES" sz="2400">
                    <a:solidFill>
                      <a:srgbClr val="3333FF"/>
                    </a:solidFill>
                    <a:latin typeface="Comic Sans MS" panose="030F0702030302020204" pitchFamily="66" charset="0"/>
                  </a:rPr>
                  <a:t> </a:t>
                </a:r>
                <a:r>
                  <a:rPr lang="es-ES" sz="2400">
                    <a:latin typeface="Comic Sans MS" panose="030F0702030302020204" pitchFamily="66" charset="0"/>
                  </a:rPr>
                  <a:t>=</a:t>
                </a:r>
                <a:r>
                  <a:rPr lang="es-ES" sz="2400">
                    <a:solidFill>
                      <a:srgbClr val="3333FF"/>
                    </a:solidFill>
                    <a:latin typeface="Comic Sans MS" panose="030F0702030302020204" pitchFamily="66" charset="0"/>
                  </a:rPr>
                  <a:t> </a:t>
                </a:r>
              </a:p>
            </p:txBody>
          </p:sp>
          <p:sp>
            <p:nvSpPr>
              <p:cNvPr id="83" name="Text Box 95"/>
              <p:cNvSpPr txBox="1">
                <a:spLocks noChangeArrowheads="1"/>
              </p:cNvSpPr>
              <p:nvPr/>
            </p:nvSpPr>
            <p:spPr bwMode="auto">
              <a:xfrm>
                <a:off x="4285" y="3012"/>
                <a:ext cx="220"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008000"/>
                    </a:solidFill>
                    <a:latin typeface="Comic Sans MS" panose="030F0702030302020204" pitchFamily="66" charset="0"/>
                    <a:sym typeface="Symbol" panose="05050102010706020507" pitchFamily="18" charset="2"/>
                  </a:rPr>
                  <a:t>R</a:t>
                </a:r>
                <a:endParaRPr lang="es-ES" sz="2400">
                  <a:solidFill>
                    <a:srgbClr val="008000"/>
                  </a:solidFill>
                  <a:latin typeface="Comic Sans MS" panose="030F0702030302020204" pitchFamily="66" charset="0"/>
                </a:endParaRPr>
              </a:p>
            </p:txBody>
          </p:sp>
          <p:sp>
            <p:nvSpPr>
              <p:cNvPr id="84" name="Text Box 96"/>
              <p:cNvSpPr txBox="1">
                <a:spLocks noChangeArrowheads="1"/>
              </p:cNvSpPr>
              <p:nvPr/>
            </p:nvSpPr>
            <p:spPr bwMode="auto">
              <a:xfrm>
                <a:off x="4424" y="3018"/>
                <a:ext cx="20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3333FF"/>
                    </a:solidFill>
                    <a:latin typeface="Comic Sans MS" panose="030F0702030302020204" pitchFamily="66" charset="0"/>
                    <a:sym typeface="Symbol" panose="05050102010706020507" pitchFamily="18" charset="2"/>
                  </a:rPr>
                  <a:t>I</a:t>
                </a:r>
                <a:endParaRPr lang="es-ES" sz="2400">
                  <a:solidFill>
                    <a:srgbClr val="3333FF"/>
                  </a:solidFill>
                  <a:latin typeface="Comic Sans MS" panose="030F0702030302020204" pitchFamily="66" charset="0"/>
                </a:endParaRPr>
              </a:p>
            </p:txBody>
          </p:sp>
        </p:grpSp>
      </p:grpSp>
      <p:sp>
        <p:nvSpPr>
          <p:cNvPr id="13369" name="Text Box 115"/>
          <p:cNvSpPr txBox="1">
            <a:spLocks noChangeArrowheads="1"/>
          </p:cNvSpPr>
          <p:nvPr/>
        </p:nvSpPr>
        <p:spPr bwMode="auto">
          <a:xfrm>
            <a:off x="2325499" y="6143407"/>
            <a:ext cx="2286501" cy="809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60000"/>
              </a:lnSpc>
              <a:spcBef>
                <a:spcPct val="50000"/>
              </a:spcBef>
              <a:buFontTx/>
              <a:buNone/>
            </a:pPr>
            <a:r>
              <a:rPr lang="es-ES" sz="2400" dirty="0">
                <a:solidFill>
                  <a:srgbClr val="D60093"/>
                </a:solidFill>
                <a:latin typeface="Comic Sans MS" panose="030F0702030302020204" pitchFamily="66" charset="0"/>
              </a:rPr>
              <a:t>I</a:t>
            </a:r>
            <a:r>
              <a:rPr lang="es-ES" sz="2400" dirty="0">
                <a:solidFill>
                  <a:srgbClr val="D60093"/>
                </a:solidFill>
                <a:latin typeface="Arial" panose="020B0604020202020204" pitchFamily="34" charset="0"/>
              </a:rPr>
              <a:t> solo depende</a:t>
            </a:r>
          </a:p>
          <a:p>
            <a:pPr algn="ctr" eaLnBrk="1" hangingPunct="1">
              <a:lnSpc>
                <a:spcPct val="60000"/>
              </a:lnSpc>
              <a:spcBef>
                <a:spcPct val="50000"/>
              </a:spcBef>
              <a:buFontTx/>
              <a:buNone/>
            </a:pPr>
            <a:r>
              <a:rPr lang="es-ES" sz="2400" dirty="0">
                <a:solidFill>
                  <a:srgbClr val="D60093"/>
                </a:solidFill>
                <a:latin typeface="Arial" panose="020B0604020202020204" pitchFamily="34" charset="0"/>
              </a:rPr>
              <a:t>del generador</a:t>
            </a:r>
          </a:p>
        </p:txBody>
      </p:sp>
      <p:grpSp>
        <p:nvGrpSpPr>
          <p:cNvPr id="12" name="Grupo 11"/>
          <p:cNvGrpSpPr/>
          <p:nvPr/>
        </p:nvGrpSpPr>
        <p:grpSpPr>
          <a:xfrm>
            <a:off x="7478311" y="5783844"/>
            <a:ext cx="1084466" cy="1128326"/>
            <a:chOff x="8310607" y="5842181"/>
            <a:chExt cx="1084466" cy="1128326"/>
          </a:xfrm>
        </p:grpSpPr>
        <p:sp>
          <p:nvSpPr>
            <p:cNvPr id="2" name="Rectángulo 1"/>
            <p:cNvSpPr/>
            <p:nvPr/>
          </p:nvSpPr>
          <p:spPr bwMode="auto">
            <a:xfrm>
              <a:off x="8310607" y="5842181"/>
              <a:ext cx="1084466" cy="1128326"/>
            </a:xfrm>
            <a:prstGeom prst="rect">
              <a:avLst/>
            </a:prstGeom>
            <a:solidFill>
              <a:srgbClr val="FFFFFF"/>
            </a:solidFill>
            <a:ln w="25400" cap="flat" cmpd="sng" algn="ctr">
              <a:noFill/>
              <a:prstDash val="solid"/>
              <a:round/>
              <a:headEnd type="none" w="med" len="med"/>
              <a:tailEnd type="none" w="lg" len="lg"/>
            </a:ln>
            <a:effectLst/>
          </p:spPr>
          <p:txBody>
            <a:bodyPr vert="horz" wrap="square" lIns="90000" tIns="118800" rIns="90000" bIns="11880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rgbClr val="000000"/>
                </a:solidFill>
                <a:effectLst/>
                <a:latin typeface="Arial" charset="0"/>
              </a:endParaRPr>
            </a:p>
          </p:txBody>
        </p:sp>
        <p:grpSp>
          <p:nvGrpSpPr>
            <p:cNvPr id="88" name="Group 97"/>
            <p:cNvGrpSpPr>
              <a:grpSpLocks/>
            </p:cNvGrpSpPr>
            <p:nvPr/>
          </p:nvGrpSpPr>
          <p:grpSpPr bwMode="auto">
            <a:xfrm>
              <a:off x="8464982" y="6041270"/>
              <a:ext cx="844550" cy="592610"/>
              <a:chOff x="4216" y="2855"/>
              <a:chExt cx="532" cy="373"/>
            </a:xfrm>
          </p:grpSpPr>
          <p:sp>
            <p:nvSpPr>
              <p:cNvPr id="89" name="Text Box 98"/>
              <p:cNvSpPr txBox="1">
                <a:spLocks noChangeArrowheads="1"/>
              </p:cNvSpPr>
              <p:nvPr/>
            </p:nvSpPr>
            <p:spPr bwMode="auto">
              <a:xfrm>
                <a:off x="4216" y="2855"/>
                <a:ext cx="17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3333FF"/>
                    </a:solidFill>
                    <a:latin typeface="Comic Sans MS" panose="030F0702030302020204" pitchFamily="66" charset="0"/>
                    <a:sym typeface="Symbol" panose="05050102010706020507" pitchFamily="18" charset="2"/>
                  </a:rPr>
                  <a:t>I</a:t>
                </a:r>
                <a:endParaRPr lang="es-ES" sz="2000">
                  <a:solidFill>
                    <a:srgbClr val="3333FF"/>
                  </a:solidFill>
                  <a:latin typeface="Comic Sans MS" panose="030F0702030302020204" pitchFamily="66" charset="0"/>
                </a:endParaRPr>
              </a:p>
            </p:txBody>
          </p:sp>
          <p:sp>
            <p:nvSpPr>
              <p:cNvPr id="90" name="Line 99"/>
              <p:cNvSpPr>
                <a:spLocks noChangeShapeType="1"/>
              </p:cNvSpPr>
              <p:nvPr/>
            </p:nvSpPr>
            <p:spPr bwMode="auto">
              <a:xfrm rot="5400000" flipV="1">
                <a:off x="4674" y="3033"/>
                <a:ext cx="0" cy="148"/>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1" name="Line 100"/>
              <p:cNvSpPr>
                <a:spLocks noChangeShapeType="1"/>
              </p:cNvSpPr>
              <p:nvPr/>
            </p:nvSpPr>
            <p:spPr bwMode="auto">
              <a:xfrm rot="5400000">
                <a:off x="4292" y="3039"/>
                <a:ext cx="0" cy="148"/>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 name="Oval 101"/>
              <p:cNvSpPr>
                <a:spLocks noChangeArrowheads="1"/>
              </p:cNvSpPr>
              <p:nvPr/>
            </p:nvSpPr>
            <p:spPr bwMode="auto">
              <a:xfrm>
                <a:off x="4370" y="2984"/>
                <a:ext cx="223" cy="244"/>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93" name="Text Box 102"/>
              <p:cNvSpPr txBox="1">
                <a:spLocks noChangeArrowheads="1"/>
              </p:cNvSpPr>
              <p:nvPr/>
            </p:nvSpPr>
            <p:spPr bwMode="auto">
              <a:xfrm>
                <a:off x="4371" y="2996"/>
                <a:ext cx="22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1800" b="1">
                    <a:solidFill>
                      <a:srgbClr val="3333FF"/>
                    </a:solidFill>
                    <a:latin typeface="Comic Sans MS" panose="030F0702030302020204" pitchFamily="66" charset="0"/>
                    <a:sym typeface="Wingdings 3" panose="05040102010807070707" pitchFamily="18" charset="2"/>
                  </a:rPr>
                  <a:t></a:t>
                </a:r>
              </a:p>
            </p:txBody>
          </p:sp>
        </p:grpSp>
      </p:grpSp>
      <p:sp>
        <p:nvSpPr>
          <p:cNvPr id="132" name="Text Box 10"/>
          <p:cNvSpPr txBox="1">
            <a:spLocks noChangeArrowheads="1"/>
          </p:cNvSpPr>
          <p:nvPr/>
        </p:nvSpPr>
        <p:spPr bwMode="auto">
          <a:xfrm>
            <a:off x="1152388" y="4595284"/>
            <a:ext cx="1750576" cy="819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latin typeface="Comic Sans MS" panose="030F0702030302020204" pitchFamily="66" charset="0"/>
              </a:rPr>
              <a:t>Si </a:t>
            </a:r>
            <a:r>
              <a:rPr lang="es-ES" sz="2400" dirty="0">
                <a:solidFill>
                  <a:srgbClr val="008000"/>
                </a:solidFill>
                <a:latin typeface="Comic Sans MS" panose="030F0702030302020204" pitchFamily="66" charset="0"/>
              </a:rPr>
              <a:t>r</a:t>
            </a:r>
            <a:r>
              <a:rPr lang="es-ES" sz="2400" dirty="0">
                <a:latin typeface="Comic Sans MS" panose="030F0702030302020204" pitchFamily="66" charset="0"/>
              </a:rPr>
              <a:t> &gt;&gt; </a:t>
            </a:r>
            <a:r>
              <a:rPr lang="es-ES" sz="2400" dirty="0">
                <a:solidFill>
                  <a:srgbClr val="008000"/>
                </a:solidFill>
                <a:latin typeface="Comic Sans MS" panose="030F0702030302020204" pitchFamily="66" charset="0"/>
              </a:rPr>
              <a:t>R</a:t>
            </a:r>
            <a:r>
              <a:rPr lang="es-ES" sz="2400" dirty="0">
                <a:latin typeface="Comic Sans MS" panose="030F0702030302020204" pitchFamily="66" charset="0"/>
              </a:rPr>
              <a:t> es evidente:</a:t>
            </a:r>
          </a:p>
        </p:txBody>
      </p:sp>
      <p:grpSp>
        <p:nvGrpSpPr>
          <p:cNvPr id="74" name="Group 3">
            <a:extLst>
              <a:ext uri="{FF2B5EF4-FFF2-40B4-BE49-F238E27FC236}">
                <a16:creationId xmlns:a16="http://schemas.microsoft.com/office/drawing/2014/main" id="{9BE95BFD-E4F9-4E8A-A643-345D52D7BE44}"/>
              </a:ext>
            </a:extLst>
          </p:cNvPr>
          <p:cNvGrpSpPr>
            <a:grpSpLocks/>
          </p:cNvGrpSpPr>
          <p:nvPr/>
        </p:nvGrpSpPr>
        <p:grpSpPr bwMode="auto">
          <a:xfrm>
            <a:off x="2804336" y="2177165"/>
            <a:ext cx="1654175" cy="2130425"/>
            <a:chOff x="1769" y="1166"/>
            <a:chExt cx="1042" cy="1342"/>
          </a:xfrm>
        </p:grpSpPr>
        <p:sp>
          <p:nvSpPr>
            <p:cNvPr id="133" name="Line 4">
              <a:extLst>
                <a:ext uri="{FF2B5EF4-FFF2-40B4-BE49-F238E27FC236}">
                  <a16:creationId xmlns:a16="http://schemas.microsoft.com/office/drawing/2014/main" id="{DF0CE06F-74BB-46F3-BC66-6DCFFD9484B1}"/>
                </a:ext>
              </a:extLst>
            </p:cNvPr>
            <p:cNvSpPr>
              <a:spLocks noChangeShapeType="1"/>
            </p:cNvSpPr>
            <p:nvPr/>
          </p:nvSpPr>
          <p:spPr bwMode="auto">
            <a:xfrm rot="5400000" flipV="1">
              <a:off x="2109" y="826"/>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34" name="Line 5">
              <a:extLst>
                <a:ext uri="{FF2B5EF4-FFF2-40B4-BE49-F238E27FC236}">
                  <a16:creationId xmlns:a16="http://schemas.microsoft.com/office/drawing/2014/main" id="{3E3B26B8-F1B6-4AAF-AC94-516CCE8D2F1F}"/>
                </a:ext>
              </a:extLst>
            </p:cNvPr>
            <p:cNvSpPr>
              <a:spLocks noChangeShapeType="1"/>
            </p:cNvSpPr>
            <p:nvPr/>
          </p:nvSpPr>
          <p:spPr bwMode="auto">
            <a:xfrm rot="5400000" flipV="1">
              <a:off x="2128" y="2168"/>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35" name="Line 6">
              <a:extLst>
                <a:ext uri="{FF2B5EF4-FFF2-40B4-BE49-F238E27FC236}">
                  <a16:creationId xmlns:a16="http://schemas.microsoft.com/office/drawing/2014/main" id="{43909FD5-0C9A-4A61-A39B-1322527C4506}"/>
                </a:ext>
              </a:extLst>
            </p:cNvPr>
            <p:cNvSpPr>
              <a:spLocks noChangeShapeType="1"/>
            </p:cNvSpPr>
            <p:nvPr/>
          </p:nvSpPr>
          <p:spPr bwMode="auto">
            <a:xfrm flipV="1">
              <a:off x="2467" y="2008"/>
              <a:ext cx="0" cy="498"/>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36" name="Line 7">
              <a:extLst>
                <a:ext uri="{FF2B5EF4-FFF2-40B4-BE49-F238E27FC236}">
                  <a16:creationId xmlns:a16="http://schemas.microsoft.com/office/drawing/2014/main" id="{BF8ECEA9-CC53-4335-B9EC-FDA36EECD4E0}"/>
                </a:ext>
              </a:extLst>
            </p:cNvPr>
            <p:cNvSpPr>
              <a:spLocks noChangeShapeType="1"/>
            </p:cNvSpPr>
            <p:nvPr/>
          </p:nvSpPr>
          <p:spPr bwMode="auto">
            <a:xfrm flipV="1">
              <a:off x="2461" y="1190"/>
              <a:ext cx="0" cy="499"/>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37" name="Freeform 8">
              <a:extLst>
                <a:ext uri="{FF2B5EF4-FFF2-40B4-BE49-F238E27FC236}">
                  <a16:creationId xmlns:a16="http://schemas.microsoft.com/office/drawing/2014/main" id="{0D9292D9-FA8C-47F8-BA1D-C88542390133}"/>
                </a:ext>
              </a:extLst>
            </p:cNvPr>
            <p:cNvSpPr>
              <a:spLocks/>
            </p:cNvSpPr>
            <p:nvPr/>
          </p:nvSpPr>
          <p:spPr bwMode="auto">
            <a:xfrm>
              <a:off x="2350" y="1698"/>
              <a:ext cx="235" cy="306"/>
            </a:xfrm>
            <a:custGeom>
              <a:avLst/>
              <a:gdLst>
                <a:gd name="T0" fmla="*/ 2 w 288"/>
                <a:gd name="T1" fmla="*/ 2 h 384"/>
                <a:gd name="T2" fmla="*/ 0 w 288"/>
                <a:gd name="T3" fmla="*/ 2 h 384"/>
                <a:gd name="T4" fmla="*/ 2 w 288"/>
                <a:gd name="T5" fmla="*/ 2 h 384"/>
                <a:gd name="T6" fmla="*/ 0 w 288"/>
                <a:gd name="T7" fmla="*/ 2 h 384"/>
                <a:gd name="T8" fmla="*/ 2 w 288"/>
                <a:gd name="T9" fmla="*/ 2 h 384"/>
                <a:gd name="T10" fmla="*/ 0 w 288"/>
                <a:gd name="T11" fmla="*/ 0 h 384"/>
                <a:gd name="T12" fmla="*/ 2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1"/>
            <a:lstStyle/>
            <a:p>
              <a:endParaRPr lang="en-GB"/>
            </a:p>
          </p:txBody>
        </p:sp>
        <p:sp>
          <p:nvSpPr>
            <p:cNvPr id="138" name="Text Box 9">
              <a:extLst>
                <a:ext uri="{FF2B5EF4-FFF2-40B4-BE49-F238E27FC236}">
                  <a16:creationId xmlns:a16="http://schemas.microsoft.com/office/drawing/2014/main" id="{11E721E1-A6C9-46C1-9C02-DBA1B4B5900C}"/>
                </a:ext>
              </a:extLst>
            </p:cNvPr>
            <p:cNvSpPr txBox="1">
              <a:spLocks noChangeArrowheads="1"/>
            </p:cNvSpPr>
            <p:nvPr/>
          </p:nvSpPr>
          <p:spPr bwMode="auto">
            <a:xfrm>
              <a:off x="2625" y="1702"/>
              <a:ext cx="18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rPr>
                <a:t>R</a:t>
              </a:r>
            </a:p>
          </p:txBody>
        </p:sp>
      </p:grpSp>
      <p:grpSp>
        <p:nvGrpSpPr>
          <p:cNvPr id="139" name="Group 60">
            <a:extLst>
              <a:ext uri="{FF2B5EF4-FFF2-40B4-BE49-F238E27FC236}">
                <a16:creationId xmlns:a16="http://schemas.microsoft.com/office/drawing/2014/main" id="{43128A65-3394-4F15-9873-A02157F7135A}"/>
              </a:ext>
            </a:extLst>
          </p:cNvPr>
          <p:cNvGrpSpPr>
            <a:grpSpLocks/>
          </p:cNvGrpSpPr>
          <p:nvPr/>
        </p:nvGrpSpPr>
        <p:grpSpPr bwMode="auto">
          <a:xfrm>
            <a:off x="2079961" y="2249872"/>
            <a:ext cx="1063625" cy="782638"/>
            <a:chOff x="1459" y="1189"/>
            <a:chExt cx="670" cy="493"/>
          </a:xfrm>
        </p:grpSpPr>
        <p:sp>
          <p:nvSpPr>
            <p:cNvPr id="140" name="Text Box 61">
              <a:extLst>
                <a:ext uri="{FF2B5EF4-FFF2-40B4-BE49-F238E27FC236}">
                  <a16:creationId xmlns:a16="http://schemas.microsoft.com/office/drawing/2014/main" id="{F4238CC4-DC2D-4BF8-B0DF-B391FDBED079}"/>
                </a:ext>
              </a:extLst>
            </p:cNvPr>
            <p:cNvSpPr txBox="1">
              <a:spLocks noChangeArrowheads="1"/>
            </p:cNvSpPr>
            <p:nvPr/>
          </p:nvSpPr>
          <p:spPr bwMode="auto">
            <a:xfrm>
              <a:off x="1459" y="1338"/>
              <a:ext cx="33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3333FF"/>
                  </a:solidFill>
                  <a:latin typeface="Comic Sans MS" panose="030F0702030302020204" pitchFamily="66" charset="0"/>
                </a:rPr>
                <a:t>I </a:t>
              </a:r>
              <a:r>
                <a:rPr lang="es-ES" sz="2000">
                  <a:latin typeface="Comic Sans MS" panose="030F0702030302020204" pitchFamily="66" charset="0"/>
                </a:rPr>
                <a:t>=</a:t>
              </a:r>
              <a:r>
                <a:rPr lang="es-ES" sz="2000">
                  <a:solidFill>
                    <a:srgbClr val="3333FF"/>
                  </a:solidFill>
                  <a:latin typeface="Comic Sans MS" panose="030F0702030302020204" pitchFamily="66" charset="0"/>
                </a:rPr>
                <a:t> </a:t>
              </a:r>
            </a:p>
          </p:txBody>
        </p:sp>
        <p:sp>
          <p:nvSpPr>
            <p:cNvPr id="141" name="Line 62">
              <a:extLst>
                <a:ext uri="{FF2B5EF4-FFF2-40B4-BE49-F238E27FC236}">
                  <a16:creationId xmlns:a16="http://schemas.microsoft.com/office/drawing/2014/main" id="{3DB56AE8-AD60-4634-8B27-257D62AB9476}"/>
                </a:ext>
              </a:extLst>
            </p:cNvPr>
            <p:cNvSpPr>
              <a:spLocks noChangeShapeType="1"/>
            </p:cNvSpPr>
            <p:nvPr/>
          </p:nvSpPr>
          <p:spPr bwMode="auto">
            <a:xfrm>
              <a:off x="1719" y="1456"/>
              <a:ext cx="4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sz="2400"/>
            </a:p>
          </p:txBody>
        </p:sp>
        <p:sp>
          <p:nvSpPr>
            <p:cNvPr id="142" name="Text Box 63">
              <a:extLst>
                <a:ext uri="{FF2B5EF4-FFF2-40B4-BE49-F238E27FC236}">
                  <a16:creationId xmlns:a16="http://schemas.microsoft.com/office/drawing/2014/main" id="{5E6353A6-924D-4396-86CB-80553BFF12A4}"/>
                </a:ext>
              </a:extLst>
            </p:cNvPr>
            <p:cNvSpPr txBox="1">
              <a:spLocks noChangeArrowheads="1"/>
            </p:cNvSpPr>
            <p:nvPr/>
          </p:nvSpPr>
          <p:spPr bwMode="auto">
            <a:xfrm>
              <a:off x="1719" y="1459"/>
              <a:ext cx="41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rPr>
                <a:t>r </a:t>
              </a:r>
              <a:r>
                <a:rPr lang="es-ES" sz="2000">
                  <a:latin typeface="Comic Sans MS" panose="030F0702030302020204" pitchFamily="66" charset="0"/>
                </a:rPr>
                <a:t>+</a:t>
              </a:r>
              <a:r>
                <a:rPr lang="es-ES" sz="2000">
                  <a:solidFill>
                    <a:srgbClr val="3333FF"/>
                  </a:solidFill>
                  <a:latin typeface="Comic Sans MS" panose="030F0702030302020204" pitchFamily="66" charset="0"/>
                </a:rPr>
                <a:t> </a:t>
              </a:r>
              <a:r>
                <a:rPr lang="es-ES" sz="2000">
                  <a:solidFill>
                    <a:srgbClr val="008000"/>
                  </a:solidFill>
                  <a:latin typeface="Comic Sans MS" panose="030F0702030302020204" pitchFamily="66" charset="0"/>
                </a:rPr>
                <a:t>R</a:t>
              </a:r>
            </a:p>
          </p:txBody>
        </p:sp>
        <p:sp>
          <p:nvSpPr>
            <p:cNvPr id="143" name="Text Box 64">
              <a:extLst>
                <a:ext uri="{FF2B5EF4-FFF2-40B4-BE49-F238E27FC236}">
                  <a16:creationId xmlns:a16="http://schemas.microsoft.com/office/drawing/2014/main" id="{78D8B113-7395-44C5-BEAF-78C6C2D02447}"/>
                </a:ext>
              </a:extLst>
            </p:cNvPr>
            <p:cNvSpPr txBox="1">
              <a:spLocks noChangeArrowheads="1"/>
            </p:cNvSpPr>
            <p:nvPr/>
          </p:nvSpPr>
          <p:spPr bwMode="auto">
            <a:xfrm>
              <a:off x="1829" y="1189"/>
              <a:ext cx="16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3300"/>
                  </a:solidFill>
                  <a:latin typeface="Comic Sans MS" panose="030F0702030302020204" pitchFamily="66" charset="0"/>
                  <a:sym typeface="Symbol" panose="05050102010706020507" pitchFamily="18" charset="2"/>
                </a:rPr>
                <a:t></a:t>
              </a:r>
              <a:endParaRPr lang="es-ES" sz="2400">
                <a:solidFill>
                  <a:srgbClr val="FF3300"/>
                </a:solidFill>
                <a:latin typeface="Comic Sans MS" panose="030F0702030302020204" pitchFamily="66" charset="0"/>
              </a:endParaRPr>
            </a:p>
          </p:txBody>
        </p:sp>
      </p:grpSp>
      <p:grpSp>
        <p:nvGrpSpPr>
          <p:cNvPr id="144" name="Group 65">
            <a:extLst>
              <a:ext uri="{FF2B5EF4-FFF2-40B4-BE49-F238E27FC236}">
                <a16:creationId xmlns:a16="http://schemas.microsoft.com/office/drawing/2014/main" id="{32DEB1D6-EE4E-4FD0-858C-D046ABCC36F4}"/>
              </a:ext>
            </a:extLst>
          </p:cNvPr>
          <p:cNvGrpSpPr>
            <a:grpSpLocks/>
          </p:cNvGrpSpPr>
          <p:nvPr/>
        </p:nvGrpSpPr>
        <p:grpSpPr bwMode="auto">
          <a:xfrm>
            <a:off x="1220011" y="2134302"/>
            <a:ext cx="1644650" cy="2212975"/>
            <a:chOff x="771" y="1139"/>
            <a:chExt cx="1036" cy="1394"/>
          </a:xfrm>
        </p:grpSpPr>
        <p:sp>
          <p:nvSpPr>
            <p:cNvPr id="145" name="Line 66">
              <a:extLst>
                <a:ext uri="{FF2B5EF4-FFF2-40B4-BE49-F238E27FC236}">
                  <a16:creationId xmlns:a16="http://schemas.microsoft.com/office/drawing/2014/main" id="{F95322B8-9611-468C-81CC-D00574B24239}"/>
                </a:ext>
              </a:extLst>
            </p:cNvPr>
            <p:cNvSpPr>
              <a:spLocks noChangeShapeType="1"/>
            </p:cNvSpPr>
            <p:nvPr/>
          </p:nvSpPr>
          <p:spPr bwMode="auto">
            <a:xfrm rot="5400000" flipV="1">
              <a:off x="1429" y="2168"/>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46" name="Line 67">
              <a:extLst>
                <a:ext uri="{FF2B5EF4-FFF2-40B4-BE49-F238E27FC236}">
                  <a16:creationId xmlns:a16="http://schemas.microsoft.com/office/drawing/2014/main" id="{4AD88A03-9133-433A-ACAC-1F35454D987E}"/>
                </a:ext>
              </a:extLst>
            </p:cNvPr>
            <p:cNvSpPr>
              <a:spLocks noChangeShapeType="1"/>
            </p:cNvSpPr>
            <p:nvPr/>
          </p:nvSpPr>
          <p:spPr bwMode="auto">
            <a:xfrm rot="5400000" flipV="1">
              <a:off x="1429" y="826"/>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nvGrpSpPr>
            <p:cNvPr id="147" name="Group 68">
              <a:extLst>
                <a:ext uri="{FF2B5EF4-FFF2-40B4-BE49-F238E27FC236}">
                  <a16:creationId xmlns:a16="http://schemas.microsoft.com/office/drawing/2014/main" id="{5EEBC95D-DF4B-414F-BD2C-CDF154453E26}"/>
                </a:ext>
              </a:extLst>
            </p:cNvPr>
            <p:cNvGrpSpPr>
              <a:grpSpLocks/>
            </p:cNvGrpSpPr>
            <p:nvPr/>
          </p:nvGrpSpPr>
          <p:grpSpPr bwMode="auto">
            <a:xfrm>
              <a:off x="965" y="2131"/>
              <a:ext cx="278" cy="48"/>
              <a:chOff x="1619" y="2634"/>
              <a:chExt cx="340" cy="54"/>
            </a:xfrm>
          </p:grpSpPr>
          <p:sp>
            <p:nvSpPr>
              <p:cNvPr id="156" name="Line 69">
                <a:extLst>
                  <a:ext uri="{FF2B5EF4-FFF2-40B4-BE49-F238E27FC236}">
                    <a16:creationId xmlns:a16="http://schemas.microsoft.com/office/drawing/2014/main" id="{A6BEE602-0A3D-4239-88CB-4F028043B031}"/>
                  </a:ext>
                </a:extLst>
              </p:cNvPr>
              <p:cNvSpPr>
                <a:spLocks noChangeShapeType="1"/>
              </p:cNvSpPr>
              <p:nvPr/>
            </p:nvSpPr>
            <p:spPr bwMode="auto">
              <a:xfrm>
                <a:off x="1619" y="2634"/>
                <a:ext cx="34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57" name="Line 70">
                <a:extLst>
                  <a:ext uri="{FF2B5EF4-FFF2-40B4-BE49-F238E27FC236}">
                    <a16:creationId xmlns:a16="http://schemas.microsoft.com/office/drawing/2014/main" id="{C6614665-D858-4323-A9C5-257CBD510498}"/>
                  </a:ext>
                </a:extLst>
              </p:cNvPr>
              <p:cNvSpPr>
                <a:spLocks noChangeShapeType="1"/>
              </p:cNvSpPr>
              <p:nvPr/>
            </p:nvSpPr>
            <p:spPr bwMode="auto">
              <a:xfrm>
                <a:off x="1690" y="2688"/>
                <a:ext cx="206"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sp>
          <p:nvSpPr>
            <p:cNvPr id="148" name="Text Box 71">
              <a:extLst>
                <a:ext uri="{FF2B5EF4-FFF2-40B4-BE49-F238E27FC236}">
                  <a16:creationId xmlns:a16="http://schemas.microsoft.com/office/drawing/2014/main" id="{8CBD08A2-FCAC-4E52-8FAA-A388B4B86814}"/>
                </a:ext>
              </a:extLst>
            </p:cNvPr>
            <p:cNvSpPr txBox="1">
              <a:spLocks noChangeArrowheads="1"/>
            </p:cNvSpPr>
            <p:nvPr/>
          </p:nvSpPr>
          <p:spPr bwMode="auto">
            <a:xfrm>
              <a:off x="775" y="2014"/>
              <a:ext cx="16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0000"/>
                  </a:solidFill>
                  <a:latin typeface="Comic Sans MS" panose="030F0702030302020204" pitchFamily="66" charset="0"/>
                  <a:sym typeface="Symbol" panose="05050102010706020507" pitchFamily="18" charset="2"/>
                </a:rPr>
                <a:t></a:t>
              </a:r>
              <a:endParaRPr lang="es-ES" sz="2400">
                <a:solidFill>
                  <a:srgbClr val="FF0000"/>
                </a:solidFill>
                <a:latin typeface="Comic Sans MS" panose="030F0702030302020204" pitchFamily="66" charset="0"/>
              </a:endParaRPr>
            </a:p>
          </p:txBody>
        </p:sp>
        <p:sp>
          <p:nvSpPr>
            <p:cNvPr id="149" name="Line 72">
              <a:extLst>
                <a:ext uri="{FF2B5EF4-FFF2-40B4-BE49-F238E27FC236}">
                  <a16:creationId xmlns:a16="http://schemas.microsoft.com/office/drawing/2014/main" id="{82855BC8-5100-413E-BE73-0CDF72ABFB30}"/>
                </a:ext>
              </a:extLst>
            </p:cNvPr>
            <p:cNvSpPr>
              <a:spLocks noChangeShapeType="1"/>
            </p:cNvSpPr>
            <p:nvPr/>
          </p:nvSpPr>
          <p:spPr bwMode="auto">
            <a:xfrm flipV="1">
              <a:off x="1099" y="1812"/>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50" name="Line 73">
              <a:extLst>
                <a:ext uri="{FF2B5EF4-FFF2-40B4-BE49-F238E27FC236}">
                  <a16:creationId xmlns:a16="http://schemas.microsoft.com/office/drawing/2014/main" id="{6F5F0CC6-1A18-467C-9DC4-BE509CB6283D}"/>
                </a:ext>
              </a:extLst>
            </p:cNvPr>
            <p:cNvSpPr>
              <a:spLocks noChangeShapeType="1"/>
            </p:cNvSpPr>
            <p:nvPr/>
          </p:nvSpPr>
          <p:spPr bwMode="auto">
            <a:xfrm>
              <a:off x="1099" y="2200"/>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51" name="Line 74">
              <a:extLst>
                <a:ext uri="{FF2B5EF4-FFF2-40B4-BE49-F238E27FC236}">
                  <a16:creationId xmlns:a16="http://schemas.microsoft.com/office/drawing/2014/main" id="{768C2FDA-D2E3-4C56-9A44-8FE01D9B1F4C}"/>
                </a:ext>
              </a:extLst>
            </p:cNvPr>
            <p:cNvSpPr>
              <a:spLocks noChangeShapeType="1"/>
            </p:cNvSpPr>
            <p:nvPr/>
          </p:nvSpPr>
          <p:spPr bwMode="auto">
            <a:xfrm flipV="1">
              <a:off x="1093" y="1175"/>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52" name="Freeform 75">
              <a:extLst>
                <a:ext uri="{FF2B5EF4-FFF2-40B4-BE49-F238E27FC236}">
                  <a16:creationId xmlns:a16="http://schemas.microsoft.com/office/drawing/2014/main" id="{C1502C32-B242-4918-84AF-181A28E2AD9D}"/>
                </a:ext>
              </a:extLst>
            </p:cNvPr>
            <p:cNvSpPr>
              <a:spLocks/>
            </p:cNvSpPr>
            <p:nvPr/>
          </p:nvSpPr>
          <p:spPr bwMode="auto">
            <a:xfrm>
              <a:off x="981" y="1502"/>
              <a:ext cx="237" cy="306"/>
            </a:xfrm>
            <a:custGeom>
              <a:avLst/>
              <a:gdLst>
                <a:gd name="T0" fmla="*/ 2 w 288"/>
                <a:gd name="T1" fmla="*/ 2 h 384"/>
                <a:gd name="T2" fmla="*/ 0 w 288"/>
                <a:gd name="T3" fmla="*/ 2 h 384"/>
                <a:gd name="T4" fmla="*/ 2 w 288"/>
                <a:gd name="T5" fmla="*/ 2 h 384"/>
                <a:gd name="T6" fmla="*/ 0 w 288"/>
                <a:gd name="T7" fmla="*/ 2 h 384"/>
                <a:gd name="T8" fmla="*/ 2 w 288"/>
                <a:gd name="T9" fmla="*/ 2 h 384"/>
                <a:gd name="T10" fmla="*/ 0 w 288"/>
                <a:gd name="T11" fmla="*/ 0 h 384"/>
                <a:gd name="T12" fmla="*/ 2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1"/>
            <a:lstStyle/>
            <a:p>
              <a:endParaRPr lang="en-GB"/>
            </a:p>
          </p:txBody>
        </p:sp>
        <p:sp>
          <p:nvSpPr>
            <p:cNvPr id="153" name="Text Box 76">
              <a:extLst>
                <a:ext uri="{FF2B5EF4-FFF2-40B4-BE49-F238E27FC236}">
                  <a16:creationId xmlns:a16="http://schemas.microsoft.com/office/drawing/2014/main" id="{0F2B4BC3-F3C3-4F97-A419-016C10B076E6}"/>
                </a:ext>
              </a:extLst>
            </p:cNvPr>
            <p:cNvSpPr txBox="1">
              <a:spLocks noChangeArrowheads="1"/>
            </p:cNvSpPr>
            <p:nvPr/>
          </p:nvSpPr>
          <p:spPr bwMode="auto">
            <a:xfrm>
              <a:off x="771" y="1493"/>
              <a:ext cx="16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rPr>
                <a:t>r</a:t>
              </a:r>
            </a:p>
          </p:txBody>
        </p:sp>
        <p:sp>
          <p:nvSpPr>
            <p:cNvPr id="154" name="Oval 77">
              <a:extLst>
                <a:ext uri="{FF2B5EF4-FFF2-40B4-BE49-F238E27FC236}">
                  <a16:creationId xmlns:a16="http://schemas.microsoft.com/office/drawing/2014/main" id="{6BB2AD9C-BC07-4F7E-A5E9-92CB7084F3B3}"/>
                </a:ext>
              </a:extLst>
            </p:cNvPr>
            <p:cNvSpPr>
              <a:spLocks noChangeArrowheads="1"/>
            </p:cNvSpPr>
            <p:nvPr/>
          </p:nvSpPr>
          <p:spPr bwMode="auto">
            <a:xfrm>
              <a:off x="1750" y="1139"/>
              <a:ext cx="56" cy="61"/>
            </a:xfrm>
            <a:prstGeom prst="ellipse">
              <a:avLst/>
            </a:prstGeom>
            <a:solidFill>
              <a:srgbClr val="FFFF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55" name="Oval 78">
              <a:extLst>
                <a:ext uri="{FF2B5EF4-FFF2-40B4-BE49-F238E27FC236}">
                  <a16:creationId xmlns:a16="http://schemas.microsoft.com/office/drawing/2014/main" id="{19B2E5CA-4E40-4F97-BDE0-2010A33F8378}"/>
                </a:ext>
              </a:extLst>
            </p:cNvPr>
            <p:cNvSpPr>
              <a:spLocks noChangeArrowheads="1"/>
            </p:cNvSpPr>
            <p:nvPr/>
          </p:nvSpPr>
          <p:spPr bwMode="auto">
            <a:xfrm>
              <a:off x="1751" y="2472"/>
              <a:ext cx="56" cy="61"/>
            </a:xfrm>
            <a:prstGeom prst="ellipse">
              <a:avLst/>
            </a:prstGeom>
            <a:solidFill>
              <a:srgbClr val="FFFF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grpSp>
        <p:nvGrpSpPr>
          <p:cNvPr id="158" name="Group 79">
            <a:extLst>
              <a:ext uri="{FF2B5EF4-FFF2-40B4-BE49-F238E27FC236}">
                <a16:creationId xmlns:a16="http://schemas.microsoft.com/office/drawing/2014/main" id="{1EAA417B-D25E-433D-9732-587B8EBE0A5B}"/>
              </a:ext>
            </a:extLst>
          </p:cNvPr>
          <p:cNvGrpSpPr>
            <a:grpSpLocks/>
          </p:cNvGrpSpPr>
          <p:nvPr/>
        </p:nvGrpSpPr>
        <p:grpSpPr bwMode="auto">
          <a:xfrm>
            <a:off x="2175686" y="2143827"/>
            <a:ext cx="1382712" cy="2168525"/>
            <a:chOff x="1373" y="1145"/>
            <a:chExt cx="871" cy="1366"/>
          </a:xfrm>
        </p:grpSpPr>
        <p:sp>
          <p:nvSpPr>
            <p:cNvPr id="159" name="Line 80">
              <a:extLst>
                <a:ext uri="{FF2B5EF4-FFF2-40B4-BE49-F238E27FC236}">
                  <a16:creationId xmlns:a16="http://schemas.microsoft.com/office/drawing/2014/main" id="{98BCA433-4004-4B43-82CA-E6F9D8625DA5}"/>
                </a:ext>
              </a:extLst>
            </p:cNvPr>
            <p:cNvSpPr>
              <a:spLocks noChangeShapeType="1"/>
            </p:cNvSpPr>
            <p:nvPr/>
          </p:nvSpPr>
          <p:spPr bwMode="auto">
            <a:xfrm>
              <a:off x="2189" y="1168"/>
              <a:ext cx="55" cy="0"/>
            </a:xfrm>
            <a:prstGeom prst="line">
              <a:avLst/>
            </a:prstGeom>
            <a:noFill/>
            <a:ln w="12700">
              <a:solidFill>
                <a:srgbClr val="0000FF"/>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60" name="Line 81">
              <a:extLst>
                <a:ext uri="{FF2B5EF4-FFF2-40B4-BE49-F238E27FC236}">
                  <a16:creationId xmlns:a16="http://schemas.microsoft.com/office/drawing/2014/main" id="{D7293BE6-6823-4522-8258-ED54DDDF49BF}"/>
                </a:ext>
              </a:extLst>
            </p:cNvPr>
            <p:cNvSpPr>
              <a:spLocks noChangeShapeType="1"/>
            </p:cNvSpPr>
            <p:nvPr/>
          </p:nvSpPr>
          <p:spPr bwMode="auto">
            <a:xfrm flipH="1">
              <a:off x="1373" y="2511"/>
              <a:ext cx="33" cy="0"/>
            </a:xfrm>
            <a:prstGeom prst="line">
              <a:avLst/>
            </a:prstGeom>
            <a:noFill/>
            <a:ln w="12700">
              <a:solidFill>
                <a:srgbClr val="0000FF"/>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61" name="Text Box 82">
              <a:extLst>
                <a:ext uri="{FF2B5EF4-FFF2-40B4-BE49-F238E27FC236}">
                  <a16:creationId xmlns:a16="http://schemas.microsoft.com/office/drawing/2014/main" id="{B375894A-086F-4724-AB92-668A9CC31F39}"/>
                </a:ext>
              </a:extLst>
            </p:cNvPr>
            <p:cNvSpPr txBox="1">
              <a:spLocks noChangeArrowheads="1"/>
            </p:cNvSpPr>
            <p:nvPr/>
          </p:nvSpPr>
          <p:spPr bwMode="auto">
            <a:xfrm>
              <a:off x="1977" y="1145"/>
              <a:ext cx="1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3333FF"/>
                  </a:solidFill>
                  <a:latin typeface="Comic Sans MS" panose="030F0702030302020204" pitchFamily="66" charset="0"/>
                  <a:cs typeface="Arial" panose="020B0604020202020204" pitchFamily="34" charset="0"/>
                </a:rPr>
                <a:t>I</a:t>
              </a:r>
            </a:p>
          </p:txBody>
        </p:sp>
        <p:sp>
          <p:nvSpPr>
            <p:cNvPr id="162" name="Text Box 83">
              <a:extLst>
                <a:ext uri="{FF2B5EF4-FFF2-40B4-BE49-F238E27FC236}">
                  <a16:creationId xmlns:a16="http://schemas.microsoft.com/office/drawing/2014/main" id="{244D8A38-D763-4A97-9030-3CBCDDDC2D58}"/>
                </a:ext>
              </a:extLst>
            </p:cNvPr>
            <p:cNvSpPr txBox="1">
              <a:spLocks noChangeArrowheads="1"/>
            </p:cNvSpPr>
            <p:nvPr/>
          </p:nvSpPr>
          <p:spPr bwMode="auto">
            <a:xfrm>
              <a:off x="1470" y="2276"/>
              <a:ext cx="1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3333FF"/>
                  </a:solidFill>
                  <a:latin typeface="Comic Sans MS" panose="030F0702030302020204" pitchFamily="66" charset="0"/>
                  <a:cs typeface="Arial" panose="020B0604020202020204" pitchFamily="34" charset="0"/>
                </a:rPr>
                <a:t>I</a:t>
              </a:r>
            </a:p>
          </p:txBody>
        </p:sp>
      </p:grpSp>
      <p:grpSp>
        <p:nvGrpSpPr>
          <p:cNvPr id="163" name="Group 84">
            <a:extLst>
              <a:ext uri="{FF2B5EF4-FFF2-40B4-BE49-F238E27FC236}">
                <a16:creationId xmlns:a16="http://schemas.microsoft.com/office/drawing/2014/main" id="{493E28C6-E42F-4BE1-A025-D5918A304518}"/>
              </a:ext>
            </a:extLst>
          </p:cNvPr>
          <p:cNvGrpSpPr>
            <a:grpSpLocks/>
          </p:cNvGrpSpPr>
          <p:nvPr/>
        </p:nvGrpSpPr>
        <p:grpSpPr bwMode="auto">
          <a:xfrm>
            <a:off x="2088479" y="3135891"/>
            <a:ext cx="1363663" cy="731838"/>
            <a:chOff x="1591" y="1353"/>
            <a:chExt cx="859" cy="461"/>
          </a:xfrm>
        </p:grpSpPr>
        <p:sp>
          <p:nvSpPr>
            <p:cNvPr id="164" name="Text Box 85">
              <a:extLst>
                <a:ext uri="{FF2B5EF4-FFF2-40B4-BE49-F238E27FC236}">
                  <a16:creationId xmlns:a16="http://schemas.microsoft.com/office/drawing/2014/main" id="{E3322A66-3FFD-4BBC-BDD2-326C9D6B8F46}"/>
                </a:ext>
              </a:extLst>
            </p:cNvPr>
            <p:cNvSpPr txBox="1">
              <a:spLocks noChangeArrowheads="1"/>
            </p:cNvSpPr>
            <p:nvPr/>
          </p:nvSpPr>
          <p:spPr bwMode="auto">
            <a:xfrm>
              <a:off x="1591" y="1470"/>
              <a:ext cx="34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FF0000"/>
                  </a:solidFill>
                  <a:latin typeface="Comic Sans MS" panose="030F0702030302020204" pitchFamily="66" charset="0"/>
                </a:rPr>
                <a:t>V = </a:t>
              </a:r>
            </a:p>
          </p:txBody>
        </p:sp>
        <p:sp>
          <p:nvSpPr>
            <p:cNvPr id="165" name="Line 86">
              <a:extLst>
                <a:ext uri="{FF2B5EF4-FFF2-40B4-BE49-F238E27FC236}">
                  <a16:creationId xmlns:a16="http://schemas.microsoft.com/office/drawing/2014/main" id="{55DF01CD-0E7C-4497-BE63-53DE51B23D3B}"/>
                </a:ext>
              </a:extLst>
            </p:cNvPr>
            <p:cNvSpPr>
              <a:spLocks noChangeShapeType="1"/>
            </p:cNvSpPr>
            <p:nvPr/>
          </p:nvSpPr>
          <p:spPr bwMode="auto">
            <a:xfrm>
              <a:off x="2040" y="1588"/>
              <a:ext cx="4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sz="2400"/>
            </a:p>
          </p:txBody>
        </p:sp>
        <p:sp>
          <p:nvSpPr>
            <p:cNvPr id="166" name="Text Box 87">
              <a:extLst>
                <a:ext uri="{FF2B5EF4-FFF2-40B4-BE49-F238E27FC236}">
                  <a16:creationId xmlns:a16="http://schemas.microsoft.com/office/drawing/2014/main" id="{0061B977-E0FD-4132-B026-C346A1BFB443}"/>
                </a:ext>
              </a:extLst>
            </p:cNvPr>
            <p:cNvSpPr txBox="1">
              <a:spLocks noChangeArrowheads="1"/>
            </p:cNvSpPr>
            <p:nvPr/>
          </p:nvSpPr>
          <p:spPr bwMode="auto">
            <a:xfrm>
              <a:off x="2040" y="1591"/>
              <a:ext cx="41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rPr>
                <a:t>r </a:t>
              </a:r>
              <a:r>
                <a:rPr lang="es-ES" sz="2000">
                  <a:latin typeface="Comic Sans MS" panose="030F0702030302020204" pitchFamily="66" charset="0"/>
                </a:rPr>
                <a:t>+</a:t>
              </a:r>
              <a:r>
                <a:rPr lang="es-ES" sz="2000">
                  <a:solidFill>
                    <a:srgbClr val="3333FF"/>
                  </a:solidFill>
                  <a:latin typeface="Comic Sans MS" panose="030F0702030302020204" pitchFamily="66" charset="0"/>
                </a:rPr>
                <a:t> </a:t>
              </a:r>
              <a:r>
                <a:rPr lang="es-ES" sz="2000">
                  <a:solidFill>
                    <a:srgbClr val="008000"/>
                  </a:solidFill>
                  <a:latin typeface="Comic Sans MS" panose="030F0702030302020204" pitchFamily="66" charset="0"/>
                </a:rPr>
                <a:t>R</a:t>
              </a:r>
            </a:p>
          </p:txBody>
        </p:sp>
        <p:sp>
          <p:nvSpPr>
            <p:cNvPr id="167" name="Text Box 88">
              <a:extLst>
                <a:ext uri="{FF2B5EF4-FFF2-40B4-BE49-F238E27FC236}">
                  <a16:creationId xmlns:a16="http://schemas.microsoft.com/office/drawing/2014/main" id="{1456B9A0-5990-4D53-8BD0-840DDD4B965A}"/>
                </a:ext>
              </a:extLst>
            </p:cNvPr>
            <p:cNvSpPr txBox="1">
              <a:spLocks noChangeArrowheads="1"/>
            </p:cNvSpPr>
            <p:nvPr/>
          </p:nvSpPr>
          <p:spPr bwMode="auto">
            <a:xfrm>
              <a:off x="1863" y="1447"/>
              <a:ext cx="16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3300"/>
                  </a:solidFill>
                  <a:latin typeface="Comic Sans MS" panose="030F0702030302020204" pitchFamily="66" charset="0"/>
                  <a:sym typeface="Symbol" panose="05050102010706020507" pitchFamily="18" charset="2"/>
                </a:rPr>
                <a:t></a:t>
              </a:r>
              <a:endParaRPr lang="es-ES" sz="2400">
                <a:solidFill>
                  <a:srgbClr val="FF3300"/>
                </a:solidFill>
                <a:latin typeface="Comic Sans MS" panose="030F0702030302020204" pitchFamily="66" charset="0"/>
              </a:endParaRPr>
            </a:p>
          </p:txBody>
        </p:sp>
        <p:sp>
          <p:nvSpPr>
            <p:cNvPr id="168" name="Text Box 89">
              <a:extLst>
                <a:ext uri="{FF2B5EF4-FFF2-40B4-BE49-F238E27FC236}">
                  <a16:creationId xmlns:a16="http://schemas.microsoft.com/office/drawing/2014/main" id="{CA6702CA-5134-4B4E-B9BD-68A2E8E27C85}"/>
                </a:ext>
              </a:extLst>
            </p:cNvPr>
            <p:cNvSpPr txBox="1">
              <a:spLocks noChangeArrowheads="1"/>
            </p:cNvSpPr>
            <p:nvPr/>
          </p:nvSpPr>
          <p:spPr bwMode="auto">
            <a:xfrm>
              <a:off x="2148" y="135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cs typeface="Arial" panose="020B0604020202020204" pitchFamily="34" charset="0"/>
                </a:rPr>
                <a:t>R</a:t>
              </a:r>
            </a:p>
          </p:txBody>
        </p:sp>
      </p:grpSp>
      <p:grpSp>
        <p:nvGrpSpPr>
          <p:cNvPr id="169" name="Group 90">
            <a:extLst>
              <a:ext uri="{FF2B5EF4-FFF2-40B4-BE49-F238E27FC236}">
                <a16:creationId xmlns:a16="http://schemas.microsoft.com/office/drawing/2014/main" id="{807CC1DD-A16C-4354-9FF5-B7B4FFE5E948}"/>
              </a:ext>
            </a:extLst>
          </p:cNvPr>
          <p:cNvGrpSpPr>
            <a:grpSpLocks/>
          </p:cNvGrpSpPr>
          <p:nvPr/>
        </p:nvGrpSpPr>
        <p:grpSpPr bwMode="auto">
          <a:xfrm>
            <a:off x="3956861" y="2162877"/>
            <a:ext cx="871537" cy="2159000"/>
            <a:chOff x="2495" y="1157"/>
            <a:chExt cx="549" cy="1360"/>
          </a:xfrm>
        </p:grpSpPr>
        <p:sp>
          <p:nvSpPr>
            <p:cNvPr id="170" name="Text Box 91">
              <a:extLst>
                <a:ext uri="{FF2B5EF4-FFF2-40B4-BE49-F238E27FC236}">
                  <a16:creationId xmlns:a16="http://schemas.microsoft.com/office/drawing/2014/main" id="{AB50F27C-0D8A-492C-B106-04BADBA10370}"/>
                </a:ext>
              </a:extLst>
            </p:cNvPr>
            <p:cNvSpPr txBox="1">
              <a:spLocks noChangeArrowheads="1"/>
            </p:cNvSpPr>
            <p:nvPr/>
          </p:nvSpPr>
          <p:spPr bwMode="auto">
            <a:xfrm>
              <a:off x="2854" y="1706"/>
              <a:ext cx="19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FF0000"/>
                  </a:solidFill>
                  <a:latin typeface="Comic Sans MS" panose="030F0702030302020204" pitchFamily="66" charset="0"/>
                </a:rPr>
                <a:t>V</a:t>
              </a:r>
            </a:p>
          </p:txBody>
        </p:sp>
        <p:sp>
          <p:nvSpPr>
            <p:cNvPr id="171" name="Line 92">
              <a:extLst>
                <a:ext uri="{FF2B5EF4-FFF2-40B4-BE49-F238E27FC236}">
                  <a16:creationId xmlns:a16="http://schemas.microsoft.com/office/drawing/2014/main" id="{7D4B49DB-5785-45C4-9D70-D24281DB1A0B}"/>
                </a:ext>
              </a:extLst>
            </p:cNvPr>
            <p:cNvSpPr>
              <a:spLocks noChangeShapeType="1"/>
            </p:cNvSpPr>
            <p:nvPr/>
          </p:nvSpPr>
          <p:spPr bwMode="auto">
            <a:xfrm>
              <a:off x="2495" y="1157"/>
              <a:ext cx="499"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2" name="Line 93">
              <a:extLst>
                <a:ext uri="{FF2B5EF4-FFF2-40B4-BE49-F238E27FC236}">
                  <a16:creationId xmlns:a16="http://schemas.microsoft.com/office/drawing/2014/main" id="{F1CC3EAB-395E-43C3-A51A-1AADDBB0666B}"/>
                </a:ext>
              </a:extLst>
            </p:cNvPr>
            <p:cNvSpPr>
              <a:spLocks noChangeShapeType="1"/>
            </p:cNvSpPr>
            <p:nvPr/>
          </p:nvSpPr>
          <p:spPr bwMode="auto">
            <a:xfrm>
              <a:off x="2495" y="2517"/>
              <a:ext cx="499"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3" name="Line 94">
              <a:extLst>
                <a:ext uri="{FF2B5EF4-FFF2-40B4-BE49-F238E27FC236}">
                  <a16:creationId xmlns:a16="http://schemas.microsoft.com/office/drawing/2014/main" id="{C1EE4C84-6BC9-49CA-8747-6057F9815B62}"/>
                </a:ext>
              </a:extLst>
            </p:cNvPr>
            <p:cNvSpPr>
              <a:spLocks noChangeShapeType="1"/>
            </p:cNvSpPr>
            <p:nvPr/>
          </p:nvSpPr>
          <p:spPr bwMode="auto">
            <a:xfrm flipV="1">
              <a:off x="2949" y="1157"/>
              <a:ext cx="0" cy="544"/>
            </a:xfrm>
            <a:prstGeom prst="line">
              <a:avLst/>
            </a:prstGeom>
            <a:noFill/>
            <a:ln w="25400">
              <a:solidFill>
                <a:srgbClr val="008000"/>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4" name="Line 95">
              <a:extLst>
                <a:ext uri="{FF2B5EF4-FFF2-40B4-BE49-F238E27FC236}">
                  <a16:creationId xmlns:a16="http://schemas.microsoft.com/office/drawing/2014/main" id="{EBCB87CA-B867-496B-AA9A-C70D28A3EB81}"/>
                </a:ext>
              </a:extLst>
            </p:cNvPr>
            <p:cNvSpPr>
              <a:spLocks noChangeShapeType="1"/>
            </p:cNvSpPr>
            <p:nvPr/>
          </p:nvSpPr>
          <p:spPr bwMode="auto">
            <a:xfrm>
              <a:off x="2949" y="1949"/>
              <a:ext cx="0" cy="544"/>
            </a:xfrm>
            <a:prstGeom prst="line">
              <a:avLst/>
            </a:prstGeom>
            <a:noFill/>
            <a:ln w="25400">
              <a:solidFill>
                <a:srgbClr val="008000"/>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sp>
        <p:nvSpPr>
          <p:cNvPr id="176" name="Text Box 121">
            <a:extLst>
              <a:ext uri="{FF2B5EF4-FFF2-40B4-BE49-F238E27FC236}">
                <a16:creationId xmlns:a16="http://schemas.microsoft.com/office/drawing/2014/main" id="{EA2E2908-E52A-4149-BCFD-628A2DF4414C}"/>
              </a:ext>
            </a:extLst>
          </p:cNvPr>
          <p:cNvSpPr txBox="1">
            <a:spLocks noChangeArrowheads="1"/>
          </p:cNvSpPr>
          <p:nvPr/>
        </p:nvSpPr>
        <p:spPr bwMode="auto">
          <a:xfrm>
            <a:off x="4825360" y="5774284"/>
            <a:ext cx="2425701" cy="536653"/>
          </a:xfrm>
          <a:prstGeom prst="rect">
            <a:avLst/>
          </a:prstGeom>
          <a:solidFill>
            <a:srgbClr val="CCFFCC"/>
          </a:solidFill>
          <a:ln>
            <a:noFill/>
          </a:ln>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Representación:</a:t>
            </a:r>
          </a:p>
        </p:txBody>
      </p:sp>
      <p:sp>
        <p:nvSpPr>
          <p:cNvPr id="73" name="Text Box 115">
            <a:extLst>
              <a:ext uri="{FF2B5EF4-FFF2-40B4-BE49-F238E27FC236}">
                <a16:creationId xmlns:a16="http://schemas.microsoft.com/office/drawing/2014/main" id="{BEC02409-FB1F-4A9A-A85A-E12AB78BF504}"/>
              </a:ext>
            </a:extLst>
          </p:cNvPr>
          <p:cNvSpPr txBox="1">
            <a:spLocks noChangeArrowheads="1"/>
          </p:cNvSpPr>
          <p:nvPr/>
        </p:nvSpPr>
        <p:spPr bwMode="auto">
          <a:xfrm>
            <a:off x="8584963" y="5698001"/>
            <a:ext cx="1874405" cy="127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solidFill>
                  <a:srgbClr val="D60093"/>
                </a:solidFill>
                <a:latin typeface="Arial" panose="020B0604020202020204" pitchFamily="34" charset="0"/>
              </a:rPr>
              <a:t>La flecha da el sentido </a:t>
            </a:r>
            <a:r>
              <a:rPr lang="es-ES" sz="2400">
                <a:solidFill>
                  <a:srgbClr val="D60093"/>
                </a:solidFill>
                <a:latin typeface="Arial" panose="020B0604020202020204" pitchFamily="34" charset="0"/>
              </a:rPr>
              <a:t>de </a:t>
            </a:r>
            <a:r>
              <a:rPr lang="es-ES" sz="2400">
                <a:solidFill>
                  <a:srgbClr val="D60093"/>
                </a:solidFill>
                <a:latin typeface="Comic Sans MS" panose="030F0702030302020204" pitchFamily="66" charset="0"/>
              </a:rPr>
              <a:t>I</a:t>
            </a:r>
            <a:endParaRPr lang="es-ES" sz="2400" dirty="0">
              <a:solidFill>
                <a:srgbClr val="D60093"/>
              </a:solidFill>
              <a:latin typeface="Arial" panose="020B0604020202020204" pitchFamily="34" charset="0"/>
            </a:endParaRPr>
          </a:p>
        </p:txBody>
      </p:sp>
      <p:sp>
        <p:nvSpPr>
          <p:cNvPr id="75" name="AutoShape 129">
            <a:extLst>
              <a:ext uri="{FF2B5EF4-FFF2-40B4-BE49-F238E27FC236}">
                <a16:creationId xmlns:a16="http://schemas.microsoft.com/office/drawing/2014/main" id="{9BED2129-2036-4A01-A3EC-1CA3A7DE24D0}"/>
              </a:ext>
            </a:extLst>
          </p:cNvPr>
          <p:cNvSpPr>
            <a:spLocks noChangeArrowheads="1"/>
          </p:cNvSpPr>
          <p:nvPr/>
        </p:nvSpPr>
        <p:spPr bwMode="auto">
          <a:xfrm rot="3556393">
            <a:off x="2030636" y="5520413"/>
            <a:ext cx="522878" cy="468000"/>
          </a:xfrm>
          <a:prstGeom prst="rightArrow">
            <a:avLst>
              <a:gd name="adj1" fmla="val 56398"/>
              <a:gd name="adj2" fmla="val 53389"/>
            </a:avLst>
          </a:prstGeom>
          <a:solidFill>
            <a:schemeClr val="accent1"/>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Tree>
    <p:extLst>
      <p:ext uri="{BB962C8B-B14F-4D97-AF65-F5344CB8AC3E}">
        <p14:creationId xmlns:p14="http://schemas.microsoft.com/office/powerpoint/2010/main" val="12617870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grpId="0" nodeType="withEffect">
                                  <p:stCondLst>
                                    <p:cond delay="0"/>
                                  </p:stCondLst>
                                  <p:childTnLst>
                                    <p:set>
                                      <p:cBhvr>
                                        <p:cTn id="6" dur="1" fill="hold">
                                          <p:stCondLst>
                                            <p:cond delay="0"/>
                                          </p:stCondLst>
                                        </p:cTn>
                                        <p:tgtEl>
                                          <p:spTgt spid="62561"/>
                                        </p:tgtEl>
                                        <p:attrNameLst>
                                          <p:attrName>style.visibility</p:attrName>
                                        </p:attrNameLst>
                                      </p:cBhvr>
                                      <p:to>
                                        <p:strVal val="visible"/>
                                      </p:to>
                                    </p:set>
                                    <p:anim calcmode="lin" valueType="num">
                                      <p:cBhvr>
                                        <p:cTn id="7" dur="500" fill="hold"/>
                                        <p:tgtEl>
                                          <p:spTgt spid="62561"/>
                                        </p:tgtEl>
                                        <p:attrNameLst>
                                          <p:attrName>ppt_w</p:attrName>
                                        </p:attrNameLst>
                                      </p:cBhvr>
                                      <p:tavLst>
                                        <p:tav tm="0">
                                          <p:val>
                                            <p:strVal val="2/3*#ppt_w"/>
                                          </p:val>
                                        </p:tav>
                                        <p:tav tm="100000">
                                          <p:val>
                                            <p:strVal val="#ppt_w"/>
                                          </p:val>
                                        </p:tav>
                                      </p:tavLst>
                                    </p:anim>
                                    <p:anim calcmode="lin" valueType="num">
                                      <p:cBhvr>
                                        <p:cTn id="8" dur="500" fill="hold"/>
                                        <p:tgtEl>
                                          <p:spTgt spid="62561"/>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785526"/>
                                        </p:tgtEl>
                                        <p:attrNameLst>
                                          <p:attrName>style.visibility</p:attrName>
                                        </p:attrNameLst>
                                      </p:cBhvr>
                                      <p:to>
                                        <p:strVal val="visible"/>
                                      </p:to>
                                    </p:set>
                                    <p:animEffect transition="in" filter="wipe(up)">
                                      <p:cBhvr>
                                        <p:cTn id="13" dur="500"/>
                                        <p:tgtEl>
                                          <p:spTgt spid="78552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62560"/>
                                        </p:tgtEl>
                                        <p:attrNameLst>
                                          <p:attrName>style.visibility</p:attrName>
                                        </p:attrNameLst>
                                      </p:cBhvr>
                                      <p:to>
                                        <p:strVal val="visible"/>
                                      </p:to>
                                    </p:set>
                                    <p:animEffect transition="in" filter="blinds(vertical)">
                                      <p:cBhvr>
                                        <p:cTn id="18" dur="500"/>
                                        <p:tgtEl>
                                          <p:spTgt spid="6256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32"/>
                                        </p:tgtEl>
                                        <p:attrNameLst>
                                          <p:attrName>style.visibility</p:attrName>
                                        </p:attrNameLst>
                                      </p:cBhvr>
                                      <p:to>
                                        <p:strVal val="visible"/>
                                      </p:to>
                                    </p:set>
                                    <p:animEffect transition="in" filter="wipe(up)">
                                      <p:cBhvr>
                                        <p:cTn id="23" dur="500"/>
                                        <p:tgtEl>
                                          <p:spTgt spid="13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strips(downRight)">
                                      <p:cBhvr>
                                        <p:cTn id="33" dur="500"/>
                                        <p:tgtEl>
                                          <p:spTgt spid="75"/>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13369"/>
                                        </p:tgtEl>
                                        <p:attrNameLst>
                                          <p:attrName>style.visibility</p:attrName>
                                        </p:attrNameLst>
                                      </p:cBhvr>
                                      <p:to>
                                        <p:strVal val="visible"/>
                                      </p:to>
                                    </p:set>
                                    <p:animEffect transition="in" filter="strips(downRight)">
                                      <p:cBhvr>
                                        <p:cTn id="38" dur="500"/>
                                        <p:tgtEl>
                                          <p:spTgt spid="1336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75"/>
                                        </p:tgtEl>
                                        <p:attrNameLst>
                                          <p:attrName>style.visibility</p:attrName>
                                        </p:attrNameLst>
                                      </p:cBhvr>
                                      <p:to>
                                        <p:strVal val="visible"/>
                                      </p:to>
                                    </p:set>
                                    <p:animEffect transition="in" filter="wipe(left)">
                                      <p:cBhvr>
                                        <p:cTn id="43" dur="500"/>
                                        <p:tgtEl>
                                          <p:spTgt spid="175"/>
                                        </p:tgtEl>
                                      </p:cBhvr>
                                    </p:animEffect>
                                  </p:childTnLst>
                                </p:cTn>
                              </p:par>
                            </p:childTnLst>
                          </p:cTn>
                        </p:par>
                        <p:par>
                          <p:cTn id="44" fill="hold">
                            <p:stCondLst>
                              <p:cond delay="500"/>
                            </p:stCondLst>
                            <p:childTnLst>
                              <p:par>
                                <p:cTn id="45" presetID="3" presetClass="entr" presetSubtype="5" fill="hold" grpId="0" nodeType="afterEffect">
                                  <p:stCondLst>
                                    <p:cond delay="0"/>
                                  </p:stCondLst>
                                  <p:childTnLst>
                                    <p:set>
                                      <p:cBhvr>
                                        <p:cTn id="46" dur="1" fill="hold">
                                          <p:stCondLst>
                                            <p:cond delay="0"/>
                                          </p:stCondLst>
                                        </p:cTn>
                                        <p:tgtEl>
                                          <p:spTgt spid="785444"/>
                                        </p:tgtEl>
                                        <p:attrNameLst>
                                          <p:attrName>style.visibility</p:attrName>
                                        </p:attrNameLst>
                                      </p:cBhvr>
                                      <p:to>
                                        <p:strVal val="visible"/>
                                      </p:to>
                                    </p:set>
                                    <p:animEffect transition="in" filter="blinds(vertical)">
                                      <p:cBhvr>
                                        <p:cTn id="47" dur="500"/>
                                        <p:tgtEl>
                                          <p:spTgt spid="78544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76"/>
                                        </p:tgtEl>
                                        <p:attrNameLst>
                                          <p:attrName>style.visibility</p:attrName>
                                        </p:attrNameLst>
                                      </p:cBhvr>
                                      <p:to>
                                        <p:strVal val="visible"/>
                                      </p:to>
                                    </p:set>
                                    <p:animEffect transition="in" filter="wipe(up)">
                                      <p:cBhvr>
                                        <p:cTn id="52" dur="500"/>
                                        <p:tgtEl>
                                          <p:spTgt spid="176"/>
                                        </p:tgtEl>
                                      </p:cBhvr>
                                    </p:animEffect>
                                  </p:childTnLst>
                                </p:cTn>
                              </p:par>
                            </p:childTnLst>
                          </p:cTn>
                        </p:par>
                      </p:childTnLst>
                    </p:cTn>
                  </p:par>
                  <p:par>
                    <p:cTn id="53" fill="hold">
                      <p:stCondLst>
                        <p:cond delay="indefinite"/>
                      </p:stCondLst>
                      <p:childTnLst>
                        <p:par>
                          <p:cTn id="54" fill="hold">
                            <p:stCondLst>
                              <p:cond delay="0"/>
                            </p:stCondLst>
                            <p:childTnLst>
                              <p:par>
                                <p:cTn id="55" presetID="23" presetClass="entr" presetSubtype="272"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p:cTn id="57" dur="500" fill="hold"/>
                                        <p:tgtEl>
                                          <p:spTgt spid="12"/>
                                        </p:tgtEl>
                                        <p:attrNameLst>
                                          <p:attrName>ppt_w</p:attrName>
                                        </p:attrNameLst>
                                      </p:cBhvr>
                                      <p:tavLst>
                                        <p:tav tm="0">
                                          <p:val>
                                            <p:strVal val="2/3*#ppt_w"/>
                                          </p:val>
                                        </p:tav>
                                        <p:tav tm="100000">
                                          <p:val>
                                            <p:strVal val="#ppt_w"/>
                                          </p:val>
                                        </p:tav>
                                      </p:tavLst>
                                    </p:anim>
                                    <p:anim calcmode="lin" valueType="num">
                                      <p:cBhvr>
                                        <p:cTn id="58" dur="500" fill="hold"/>
                                        <p:tgtEl>
                                          <p:spTgt spid="12"/>
                                        </p:tgtEl>
                                        <p:attrNameLst>
                                          <p:attrName>ppt_h</p:attrName>
                                        </p:attrNameLst>
                                      </p:cBhvr>
                                      <p:tavLst>
                                        <p:tav tm="0">
                                          <p:val>
                                            <p:strVal val="2/3*#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73"/>
                                        </p:tgtEl>
                                        <p:attrNameLst>
                                          <p:attrName>style.visibility</p:attrName>
                                        </p:attrNameLst>
                                      </p:cBhvr>
                                      <p:to>
                                        <p:strVal val="visible"/>
                                      </p:to>
                                    </p:set>
                                    <p:animEffect transition="in" filter="wipe(up)">
                                      <p:cBhvr>
                                        <p:cTn id="6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p:bldP spid="785444" grpId="0" animBg="1"/>
      <p:bldP spid="62560" grpId="0" animBg="1"/>
      <p:bldP spid="785526" grpId="0" animBg="1"/>
      <p:bldP spid="62561" grpId="0" animBg="1"/>
      <p:bldP spid="13369" grpId="0"/>
      <p:bldP spid="132" grpId="0"/>
      <p:bldP spid="176" grpId="0" animBg="1"/>
      <p:bldP spid="73" grpId="0"/>
      <p:bldP spid="7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274763" y="337993"/>
            <a:ext cx="87582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solidFill>
                  <a:srgbClr val="CC0000"/>
                </a:solidFill>
                <a:latin typeface="Arial" panose="020B0604020202020204" pitchFamily="34" charset="0"/>
              </a:rPr>
              <a:t>8.1.3 FUENTES DE TENSIÓN E INTENSIDAD</a:t>
            </a:r>
          </a:p>
        </p:txBody>
      </p:sp>
      <p:sp>
        <p:nvSpPr>
          <p:cNvPr id="785444" name="Text Box 36"/>
          <p:cNvSpPr txBox="1">
            <a:spLocks noChangeArrowheads="1"/>
          </p:cNvSpPr>
          <p:nvPr/>
        </p:nvSpPr>
        <p:spPr bwMode="auto">
          <a:xfrm>
            <a:off x="7568599" y="4459531"/>
            <a:ext cx="2760662" cy="1260672"/>
          </a:xfrm>
          <a:prstGeom prst="rect">
            <a:avLst/>
          </a:prstGeom>
          <a:solidFill>
            <a:srgbClr val="008000"/>
          </a:solidFill>
          <a:ln>
            <a:noFill/>
          </a:ln>
        </p:spPr>
        <p:txBody>
          <a:bodyPr lIns="76535" tIns="75600" rIns="76535" bIns="75600" anchor="ctr"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a:solidFill>
                  <a:srgbClr val="FFFFFF"/>
                </a:solidFill>
                <a:latin typeface="Comic Sans MS" panose="030F0702030302020204" pitchFamily="66" charset="0"/>
              </a:rPr>
              <a:t>FUENTE DE INTENSIDAD REAL</a:t>
            </a:r>
          </a:p>
        </p:txBody>
      </p:sp>
      <p:sp>
        <p:nvSpPr>
          <p:cNvPr id="62556" name="Text Box 92"/>
          <p:cNvSpPr txBox="1">
            <a:spLocks noChangeArrowheads="1"/>
          </p:cNvSpPr>
          <p:nvPr/>
        </p:nvSpPr>
        <p:spPr bwMode="auto">
          <a:xfrm>
            <a:off x="2283017" y="831129"/>
            <a:ext cx="6979627" cy="978584"/>
          </a:xfrm>
          <a:prstGeom prst="rect">
            <a:avLst/>
          </a:prstGeom>
          <a:solidFill>
            <a:schemeClr val="bg2">
              <a:lumMod val="60000"/>
              <a:lumOff val="40000"/>
            </a:schemeClr>
          </a:solidFill>
          <a:ln>
            <a:noFill/>
          </a:ln>
          <a:effectLst/>
          <a:extLst>
            <a:ext uri="{53640926-AAD7-44D8-BBD7-CCE9431645EC}">
              <a14:shadowObscured xmlns:a14="http://schemas.microsoft.com/office/drawing/2010/main" val="1"/>
            </a:ext>
          </a:extLst>
        </p:spPr>
        <p:txBody>
          <a:bodyPr wrap="square" lIns="90000" tIns="118800" rIns="90000" bIns="118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defRPr/>
            </a:pPr>
            <a:r>
              <a:rPr lang="es-ES" sz="2400">
                <a:solidFill>
                  <a:srgbClr val="000000"/>
                </a:solidFill>
              </a:rPr>
              <a:t>Un generador se puede representar de diferentes maneras según como se considere que actúa</a:t>
            </a:r>
          </a:p>
        </p:txBody>
      </p:sp>
      <p:grpSp>
        <p:nvGrpSpPr>
          <p:cNvPr id="4" name="Grupo 3"/>
          <p:cNvGrpSpPr/>
          <p:nvPr/>
        </p:nvGrpSpPr>
        <p:grpSpPr>
          <a:xfrm>
            <a:off x="7571782" y="5782738"/>
            <a:ext cx="1251285" cy="1266769"/>
            <a:chOff x="8268100" y="5874303"/>
            <a:chExt cx="1251285" cy="1266769"/>
          </a:xfrm>
        </p:grpSpPr>
        <p:sp>
          <p:nvSpPr>
            <p:cNvPr id="2" name="Rectángulo 1"/>
            <p:cNvSpPr/>
            <p:nvPr/>
          </p:nvSpPr>
          <p:spPr bwMode="auto">
            <a:xfrm>
              <a:off x="8268100" y="5874303"/>
              <a:ext cx="1251285" cy="1266769"/>
            </a:xfrm>
            <a:prstGeom prst="rect">
              <a:avLst/>
            </a:prstGeom>
            <a:solidFill>
              <a:srgbClr val="FFFFFF"/>
            </a:solidFill>
            <a:ln w="25400" cap="flat" cmpd="sng" algn="ctr">
              <a:noFill/>
              <a:prstDash val="solid"/>
              <a:round/>
              <a:headEnd type="none" w="med" len="med"/>
              <a:tailEnd type="none" w="lg" len="lg"/>
            </a:ln>
            <a:effectLst/>
          </p:spPr>
          <p:txBody>
            <a:bodyPr vert="horz" wrap="none" lIns="90000" tIns="118800" rIns="90000" bIns="11880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rgbClr val="000000"/>
                </a:solidFill>
                <a:effectLst/>
                <a:latin typeface="Arial" charset="0"/>
              </a:endParaRPr>
            </a:p>
          </p:txBody>
        </p:sp>
        <p:grpSp>
          <p:nvGrpSpPr>
            <p:cNvPr id="71" name="Group 103"/>
            <p:cNvGrpSpPr>
              <a:grpSpLocks/>
            </p:cNvGrpSpPr>
            <p:nvPr/>
          </p:nvGrpSpPr>
          <p:grpSpPr bwMode="auto">
            <a:xfrm>
              <a:off x="8466536" y="5946972"/>
              <a:ext cx="876300" cy="1165225"/>
              <a:chOff x="4211" y="3383"/>
              <a:chExt cx="552" cy="734"/>
            </a:xfrm>
          </p:grpSpPr>
          <p:sp>
            <p:nvSpPr>
              <p:cNvPr id="72" name="Line 104"/>
              <p:cNvSpPr>
                <a:spLocks noChangeShapeType="1"/>
              </p:cNvSpPr>
              <p:nvPr/>
            </p:nvSpPr>
            <p:spPr bwMode="auto">
              <a:xfrm rot="5400000" flipV="1">
                <a:off x="4639" y="3893"/>
                <a:ext cx="0" cy="93"/>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73" name="Freeform 105"/>
              <p:cNvSpPr>
                <a:spLocks/>
              </p:cNvSpPr>
              <p:nvPr/>
            </p:nvSpPr>
            <p:spPr bwMode="auto">
              <a:xfrm rot="5400000">
                <a:off x="4357" y="3853"/>
                <a:ext cx="258" cy="187"/>
              </a:xfrm>
              <a:custGeom>
                <a:avLst/>
                <a:gdLst>
                  <a:gd name="T0" fmla="*/ 11 w 288"/>
                  <a:gd name="T1" fmla="*/ 0 h 384"/>
                  <a:gd name="T2" fmla="*/ 0 w 288"/>
                  <a:gd name="T3" fmla="*/ 0 h 384"/>
                  <a:gd name="T4" fmla="*/ 21 w 288"/>
                  <a:gd name="T5" fmla="*/ 0 h 384"/>
                  <a:gd name="T6" fmla="*/ 0 w 288"/>
                  <a:gd name="T7" fmla="*/ 0 h 384"/>
                  <a:gd name="T8" fmla="*/ 21 w 288"/>
                  <a:gd name="T9" fmla="*/ 0 h 384"/>
                  <a:gd name="T10" fmla="*/ 0 w 288"/>
                  <a:gd name="T11" fmla="*/ 0 h 384"/>
                  <a:gd name="T12" fmla="*/ 11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1"/>
              <a:lstStyle/>
              <a:p>
                <a:endParaRPr lang="en-GB"/>
              </a:p>
            </p:txBody>
          </p:sp>
          <p:sp>
            <p:nvSpPr>
              <p:cNvPr id="74" name="Text Box 106"/>
              <p:cNvSpPr txBox="1">
                <a:spLocks noChangeArrowheads="1"/>
              </p:cNvSpPr>
              <p:nvPr/>
            </p:nvSpPr>
            <p:spPr bwMode="auto">
              <a:xfrm>
                <a:off x="4595" y="3894"/>
                <a:ext cx="16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rPr>
                  <a:t>r</a:t>
                </a:r>
              </a:p>
            </p:txBody>
          </p:sp>
          <p:sp>
            <p:nvSpPr>
              <p:cNvPr id="75" name="Text Box 107"/>
              <p:cNvSpPr txBox="1">
                <a:spLocks noChangeArrowheads="1"/>
              </p:cNvSpPr>
              <p:nvPr/>
            </p:nvSpPr>
            <p:spPr bwMode="auto">
              <a:xfrm>
                <a:off x="4219" y="3383"/>
                <a:ext cx="17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3333FF"/>
                    </a:solidFill>
                    <a:latin typeface="Comic Sans MS" panose="030F0702030302020204" pitchFamily="66" charset="0"/>
                    <a:sym typeface="Symbol" panose="05050102010706020507" pitchFamily="18" charset="2"/>
                  </a:rPr>
                  <a:t>I</a:t>
                </a:r>
                <a:endParaRPr lang="es-ES" sz="2000">
                  <a:solidFill>
                    <a:srgbClr val="3333FF"/>
                  </a:solidFill>
                  <a:latin typeface="Comic Sans MS" panose="030F0702030302020204" pitchFamily="66" charset="0"/>
                </a:endParaRPr>
              </a:p>
            </p:txBody>
          </p:sp>
          <p:sp>
            <p:nvSpPr>
              <p:cNvPr id="76" name="Line 108"/>
              <p:cNvSpPr>
                <a:spLocks noChangeShapeType="1"/>
              </p:cNvSpPr>
              <p:nvPr/>
            </p:nvSpPr>
            <p:spPr bwMode="auto">
              <a:xfrm rot="5400000" flipV="1">
                <a:off x="4672" y="3533"/>
                <a:ext cx="0" cy="182"/>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88" name="Line 109"/>
              <p:cNvSpPr>
                <a:spLocks noChangeShapeType="1"/>
              </p:cNvSpPr>
              <p:nvPr/>
            </p:nvSpPr>
            <p:spPr bwMode="auto">
              <a:xfrm rot="5400000">
                <a:off x="4285" y="3550"/>
                <a:ext cx="0" cy="148"/>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0" name="Oval 110"/>
              <p:cNvSpPr>
                <a:spLocks noChangeArrowheads="1"/>
              </p:cNvSpPr>
              <p:nvPr/>
            </p:nvSpPr>
            <p:spPr bwMode="auto">
              <a:xfrm>
                <a:off x="4363" y="3494"/>
                <a:ext cx="223" cy="245"/>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91" name="Text Box 111"/>
              <p:cNvSpPr txBox="1">
                <a:spLocks noChangeArrowheads="1"/>
              </p:cNvSpPr>
              <p:nvPr/>
            </p:nvSpPr>
            <p:spPr bwMode="auto">
              <a:xfrm>
                <a:off x="4364" y="3507"/>
                <a:ext cx="22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1800">
                    <a:solidFill>
                      <a:srgbClr val="3333FF"/>
                    </a:solidFill>
                    <a:latin typeface="Comic Sans MS" panose="030F0702030302020204" pitchFamily="66" charset="0"/>
                    <a:sym typeface="Wingdings 3" panose="05040102010807070707" pitchFamily="18" charset="2"/>
                  </a:rPr>
                  <a:t></a:t>
                </a:r>
              </a:p>
            </p:txBody>
          </p:sp>
          <p:sp>
            <p:nvSpPr>
              <p:cNvPr id="92" name="Line 112"/>
              <p:cNvSpPr>
                <a:spLocks noChangeShapeType="1"/>
              </p:cNvSpPr>
              <p:nvPr/>
            </p:nvSpPr>
            <p:spPr bwMode="auto">
              <a:xfrm rot="5400000" flipV="1">
                <a:off x="4339" y="3899"/>
                <a:ext cx="0" cy="93"/>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3" name="Line 113"/>
              <p:cNvSpPr>
                <a:spLocks noChangeShapeType="1"/>
              </p:cNvSpPr>
              <p:nvPr/>
            </p:nvSpPr>
            <p:spPr bwMode="auto">
              <a:xfrm>
                <a:off x="4301" y="3629"/>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4" name="Line 114"/>
              <p:cNvSpPr>
                <a:spLocks noChangeShapeType="1"/>
              </p:cNvSpPr>
              <p:nvPr/>
            </p:nvSpPr>
            <p:spPr bwMode="auto">
              <a:xfrm>
                <a:off x="4683" y="3622"/>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grpSp>
      <p:sp>
        <p:nvSpPr>
          <p:cNvPr id="77" name="CuadroTexto 1"/>
          <p:cNvSpPr txBox="1">
            <a:spLocks noChangeArrowheads="1"/>
          </p:cNvSpPr>
          <p:nvPr/>
        </p:nvSpPr>
        <p:spPr bwMode="auto">
          <a:xfrm>
            <a:off x="4764388" y="6336751"/>
            <a:ext cx="2497247" cy="611193"/>
          </a:xfrm>
          <a:prstGeom prst="rect">
            <a:avLst/>
          </a:prstGeom>
          <a:noFill/>
          <a:ln>
            <a:noFill/>
          </a:ln>
        </p:spPr>
        <p:txBody>
          <a:bodyPr wrap="squar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a:lnSpc>
                <a:spcPts val="2000"/>
              </a:lnSpc>
            </a:pPr>
            <a:r>
              <a:rPr lang="es-ES" sz="2400" dirty="0">
                <a:solidFill>
                  <a:schemeClr val="tx1"/>
                </a:solidFill>
              </a:rPr>
              <a:t>(antes </a:t>
            </a:r>
            <a:r>
              <a:rPr lang="es-ES" sz="2400" dirty="0">
                <a:solidFill>
                  <a:srgbClr val="008000"/>
                </a:solidFill>
              </a:rPr>
              <a:t>r</a:t>
            </a:r>
            <a:r>
              <a:rPr lang="es-ES" sz="2400" dirty="0">
                <a:solidFill>
                  <a:schemeClr val="tx1"/>
                </a:solidFill>
              </a:rPr>
              <a:t> = </a:t>
            </a:r>
            <a:r>
              <a:rPr lang="es-ES" sz="2400" dirty="0">
                <a:solidFill>
                  <a:srgbClr val="000000"/>
                </a:solidFill>
                <a:sym typeface="Symbol" panose="05050102010706020507" pitchFamily="18" charset="2"/>
              </a:rPr>
              <a:t>, circuito abierto)</a:t>
            </a:r>
            <a:endParaRPr lang="es-ES" sz="2400" dirty="0">
              <a:solidFill>
                <a:schemeClr val="tx1"/>
              </a:solidFill>
            </a:endParaRPr>
          </a:p>
        </p:txBody>
      </p:sp>
      <p:sp>
        <p:nvSpPr>
          <p:cNvPr id="133" name="Text Box 11"/>
          <p:cNvSpPr txBox="1">
            <a:spLocks noChangeArrowheads="1"/>
          </p:cNvSpPr>
          <p:nvPr/>
        </p:nvSpPr>
        <p:spPr bwMode="auto">
          <a:xfrm>
            <a:off x="1301392" y="4590412"/>
            <a:ext cx="3010368" cy="1188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latin typeface="Comic Sans MS" panose="030F0702030302020204" pitchFamily="66" charset="0"/>
              </a:rPr>
              <a:t>Si </a:t>
            </a:r>
            <a:r>
              <a:rPr lang="es-ES" sz="2400" dirty="0">
                <a:solidFill>
                  <a:srgbClr val="008000"/>
                </a:solidFill>
                <a:latin typeface="Comic Sans MS" panose="030F0702030302020204" pitchFamily="66" charset="0"/>
              </a:rPr>
              <a:t>R</a:t>
            </a:r>
            <a:r>
              <a:rPr lang="es-ES" sz="2400" dirty="0">
                <a:latin typeface="Comic Sans MS" panose="030F0702030302020204" pitchFamily="66" charset="0"/>
              </a:rPr>
              <a:t> no es despreciable</a:t>
            </a:r>
          </a:p>
          <a:p>
            <a:pPr algn="ctr" eaLnBrk="1" hangingPunct="1">
              <a:spcBef>
                <a:spcPct val="0"/>
              </a:spcBef>
              <a:buNone/>
            </a:pPr>
            <a:r>
              <a:rPr lang="es-ES" sz="2400" dirty="0">
                <a:latin typeface="Comic Sans MS" panose="030F0702030302020204" pitchFamily="66" charset="0"/>
              </a:rPr>
              <a:t>(si</a:t>
            </a:r>
            <a:r>
              <a:rPr lang="es-ES" sz="2400" dirty="0">
                <a:solidFill>
                  <a:srgbClr val="008000"/>
                </a:solidFill>
                <a:latin typeface="Comic Sans MS" panose="030F0702030302020204" pitchFamily="66" charset="0"/>
              </a:rPr>
              <a:t> R</a:t>
            </a:r>
            <a:r>
              <a:rPr lang="es-ES" sz="2400" dirty="0">
                <a:latin typeface="Comic Sans MS" panose="030F0702030302020204" pitchFamily="66" charset="0"/>
              </a:rPr>
              <a:t> </a:t>
            </a:r>
            <a:r>
              <a:rPr lang="es-ES" sz="2400" b="1" dirty="0">
                <a:latin typeface="Comic Sans MS" panose="030F0702030302020204" pitchFamily="66" charset="0"/>
                <a:sym typeface="Symbol" panose="05050102010706020507" pitchFamily="18" charset="2"/>
              </a:rPr>
              <a:t> </a:t>
            </a:r>
            <a:r>
              <a:rPr lang="es-ES" sz="2400" dirty="0">
                <a:solidFill>
                  <a:srgbClr val="008000"/>
                </a:solidFill>
                <a:latin typeface="Comic Sans MS" panose="030F0702030302020204" pitchFamily="66" charset="0"/>
              </a:rPr>
              <a:t>r</a:t>
            </a:r>
            <a:r>
              <a:rPr lang="es-ES" sz="2400" dirty="0">
                <a:latin typeface="Comic Sans MS" panose="030F0702030302020204" pitchFamily="66" charset="0"/>
              </a:rPr>
              <a:t>)</a:t>
            </a:r>
            <a:endParaRPr lang="es-ES" sz="2400" dirty="0">
              <a:solidFill>
                <a:srgbClr val="008000"/>
              </a:solidFill>
              <a:latin typeface="Comic Sans MS" panose="030F0702030302020204" pitchFamily="66" charset="0"/>
            </a:endParaRPr>
          </a:p>
        </p:txBody>
      </p:sp>
      <p:sp>
        <p:nvSpPr>
          <p:cNvPr id="70" name="Text Box 96">
            <a:extLst>
              <a:ext uri="{FF2B5EF4-FFF2-40B4-BE49-F238E27FC236}">
                <a16:creationId xmlns:a16="http://schemas.microsoft.com/office/drawing/2014/main" id="{B2087D81-689C-4E29-A7F2-98FC7A2A5F6E}"/>
              </a:ext>
            </a:extLst>
          </p:cNvPr>
          <p:cNvSpPr txBox="1">
            <a:spLocks noChangeArrowheads="1"/>
          </p:cNvSpPr>
          <p:nvPr/>
        </p:nvSpPr>
        <p:spPr bwMode="auto">
          <a:xfrm>
            <a:off x="5394314" y="3611604"/>
            <a:ext cx="4580163" cy="609252"/>
          </a:xfrm>
          <a:prstGeom prst="rect">
            <a:avLst/>
          </a:prstGeom>
          <a:solidFill>
            <a:schemeClr val="accent1">
              <a:lumMod val="60000"/>
              <a:lumOff val="40000"/>
            </a:schemeClr>
          </a:solidFill>
          <a:ln>
            <a:noFill/>
          </a:ln>
          <a:effectLst/>
          <a:extLst>
            <a:ext uri="{53640926-AAD7-44D8-BBD7-CCE9431645EC}">
              <a14:shadowObscured xmlns:a14="http://schemas.microsoft.com/office/drawing/2010/main" val="1"/>
            </a:ext>
          </a:extLst>
        </p:spPr>
        <p:txBody>
          <a:bodyPr wrap="square" lIns="90000" tIns="118800" rIns="90000" bIns="118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defRPr/>
            </a:pPr>
            <a:r>
              <a:rPr lang="es-ES" sz="2400">
                <a:solidFill>
                  <a:schemeClr val="tx1"/>
                </a:solidFill>
                <a:sym typeface="Symbol" panose="05050102010706020507" pitchFamily="18" charset="2"/>
              </a:rPr>
              <a:t>Sería</a:t>
            </a:r>
            <a:r>
              <a:rPr lang="es-ES" sz="2400">
                <a:solidFill>
                  <a:schemeClr val="tx1"/>
                </a:solidFill>
              </a:rPr>
              <a:t> una </a:t>
            </a:r>
            <a:r>
              <a:rPr lang="es-ES" sz="2400" b="1">
                <a:solidFill>
                  <a:schemeClr val="tx1"/>
                </a:solidFill>
              </a:rPr>
              <a:t>fuente de intensidad</a:t>
            </a:r>
          </a:p>
        </p:txBody>
      </p:sp>
      <p:sp>
        <p:nvSpPr>
          <p:cNvPr id="89" name="Text Box 118">
            <a:extLst>
              <a:ext uri="{FF2B5EF4-FFF2-40B4-BE49-F238E27FC236}">
                <a16:creationId xmlns:a16="http://schemas.microsoft.com/office/drawing/2014/main" id="{DADF0BF8-2FD3-4BC5-9596-799E4EF1BB2F}"/>
              </a:ext>
            </a:extLst>
          </p:cNvPr>
          <p:cNvSpPr txBox="1">
            <a:spLocks noChangeArrowheads="1"/>
          </p:cNvSpPr>
          <p:nvPr/>
        </p:nvSpPr>
        <p:spPr bwMode="auto">
          <a:xfrm>
            <a:off x="5394315" y="2899109"/>
            <a:ext cx="3091069" cy="536549"/>
          </a:xfrm>
          <a:prstGeom prst="rect">
            <a:avLst/>
          </a:prstGeom>
          <a:solidFill>
            <a:srgbClr val="FFCC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Suministra</a:t>
            </a:r>
            <a:r>
              <a:rPr lang="es-ES" sz="2400">
                <a:solidFill>
                  <a:srgbClr val="000000"/>
                </a:solidFill>
                <a:latin typeface="Arial" panose="020B0604020202020204" pitchFamily="34" charset="0"/>
              </a:rPr>
              <a:t> una </a:t>
            </a:r>
            <a:r>
              <a:rPr lang="es-ES" sz="2400">
                <a:solidFill>
                  <a:srgbClr val="3333FF"/>
                </a:solidFill>
                <a:latin typeface="Comic Sans MS" panose="030F0702030302020204" pitchFamily="66" charset="0"/>
              </a:rPr>
              <a:t>I</a:t>
            </a:r>
            <a:r>
              <a:rPr lang="es-ES" sz="2400">
                <a:solidFill>
                  <a:srgbClr val="000000"/>
                </a:solidFill>
                <a:latin typeface="Arial" panose="020B0604020202020204" pitchFamily="34" charset="0"/>
              </a:rPr>
              <a:t> a </a:t>
            </a:r>
            <a:r>
              <a:rPr lang="es-ES" sz="2400">
                <a:solidFill>
                  <a:srgbClr val="008000"/>
                </a:solidFill>
                <a:latin typeface="Arial" panose="020B0604020202020204" pitchFamily="34" charset="0"/>
              </a:rPr>
              <a:t>R</a:t>
            </a:r>
          </a:p>
        </p:txBody>
      </p:sp>
      <p:sp>
        <p:nvSpPr>
          <p:cNvPr id="98" name="Text Box 97">
            <a:extLst>
              <a:ext uri="{FF2B5EF4-FFF2-40B4-BE49-F238E27FC236}">
                <a16:creationId xmlns:a16="http://schemas.microsoft.com/office/drawing/2014/main" id="{CFAEAF11-824F-4EF6-9F15-76086371E780}"/>
              </a:ext>
            </a:extLst>
          </p:cNvPr>
          <p:cNvSpPr txBox="1">
            <a:spLocks noChangeArrowheads="1"/>
          </p:cNvSpPr>
          <p:nvPr/>
        </p:nvSpPr>
        <p:spPr bwMode="auto">
          <a:xfrm>
            <a:off x="5407977" y="2175845"/>
            <a:ext cx="1632476" cy="536549"/>
          </a:xfrm>
          <a:prstGeom prst="rect">
            <a:avLst/>
          </a:prstGeom>
          <a:solidFill>
            <a:srgbClr val="FFFF99"/>
          </a:solidFill>
          <a:ln>
            <a:noFill/>
          </a:ln>
          <a:effectLst/>
          <a:extLs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nchor="ctr"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a:solidFill>
                  <a:schemeClr val="tx1"/>
                </a:solidFill>
                <a:sym typeface="Wingdings" panose="05000000000000000000" pitchFamily="2" charset="2"/>
              </a:rPr>
              <a:t>2ª opinión:</a:t>
            </a:r>
          </a:p>
        </p:txBody>
      </p:sp>
      <p:grpSp>
        <p:nvGrpSpPr>
          <p:cNvPr id="135" name="Group 3">
            <a:extLst>
              <a:ext uri="{FF2B5EF4-FFF2-40B4-BE49-F238E27FC236}">
                <a16:creationId xmlns:a16="http://schemas.microsoft.com/office/drawing/2014/main" id="{6DE13671-3963-4E55-A78A-534C487BD22D}"/>
              </a:ext>
            </a:extLst>
          </p:cNvPr>
          <p:cNvGrpSpPr>
            <a:grpSpLocks/>
          </p:cNvGrpSpPr>
          <p:nvPr/>
        </p:nvGrpSpPr>
        <p:grpSpPr bwMode="auto">
          <a:xfrm>
            <a:off x="2804336" y="2177165"/>
            <a:ext cx="1654175" cy="2130425"/>
            <a:chOff x="1769" y="1166"/>
            <a:chExt cx="1042" cy="1342"/>
          </a:xfrm>
        </p:grpSpPr>
        <p:sp>
          <p:nvSpPr>
            <p:cNvPr id="136" name="Line 4">
              <a:extLst>
                <a:ext uri="{FF2B5EF4-FFF2-40B4-BE49-F238E27FC236}">
                  <a16:creationId xmlns:a16="http://schemas.microsoft.com/office/drawing/2014/main" id="{A6568871-0D3A-4DFB-9640-7D4EE4009A0B}"/>
                </a:ext>
              </a:extLst>
            </p:cNvPr>
            <p:cNvSpPr>
              <a:spLocks noChangeShapeType="1"/>
            </p:cNvSpPr>
            <p:nvPr/>
          </p:nvSpPr>
          <p:spPr bwMode="auto">
            <a:xfrm rot="5400000" flipV="1">
              <a:off x="2109" y="826"/>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37" name="Line 5">
              <a:extLst>
                <a:ext uri="{FF2B5EF4-FFF2-40B4-BE49-F238E27FC236}">
                  <a16:creationId xmlns:a16="http://schemas.microsoft.com/office/drawing/2014/main" id="{C164649A-C511-4AF2-957B-D708B95271F0}"/>
                </a:ext>
              </a:extLst>
            </p:cNvPr>
            <p:cNvSpPr>
              <a:spLocks noChangeShapeType="1"/>
            </p:cNvSpPr>
            <p:nvPr/>
          </p:nvSpPr>
          <p:spPr bwMode="auto">
            <a:xfrm rot="5400000" flipV="1">
              <a:off x="2128" y="2168"/>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38" name="Line 6">
              <a:extLst>
                <a:ext uri="{FF2B5EF4-FFF2-40B4-BE49-F238E27FC236}">
                  <a16:creationId xmlns:a16="http://schemas.microsoft.com/office/drawing/2014/main" id="{A9F84C46-A541-4E96-9CC1-1A05C793A886}"/>
                </a:ext>
              </a:extLst>
            </p:cNvPr>
            <p:cNvSpPr>
              <a:spLocks noChangeShapeType="1"/>
            </p:cNvSpPr>
            <p:nvPr/>
          </p:nvSpPr>
          <p:spPr bwMode="auto">
            <a:xfrm flipV="1">
              <a:off x="2467" y="2008"/>
              <a:ext cx="0" cy="498"/>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39" name="Line 7">
              <a:extLst>
                <a:ext uri="{FF2B5EF4-FFF2-40B4-BE49-F238E27FC236}">
                  <a16:creationId xmlns:a16="http://schemas.microsoft.com/office/drawing/2014/main" id="{C5B57039-C0A5-4813-8EAB-1D4AE1AA7318}"/>
                </a:ext>
              </a:extLst>
            </p:cNvPr>
            <p:cNvSpPr>
              <a:spLocks noChangeShapeType="1"/>
            </p:cNvSpPr>
            <p:nvPr/>
          </p:nvSpPr>
          <p:spPr bwMode="auto">
            <a:xfrm flipV="1">
              <a:off x="2461" y="1190"/>
              <a:ext cx="0" cy="499"/>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40" name="Freeform 8">
              <a:extLst>
                <a:ext uri="{FF2B5EF4-FFF2-40B4-BE49-F238E27FC236}">
                  <a16:creationId xmlns:a16="http://schemas.microsoft.com/office/drawing/2014/main" id="{C8E1CC05-B96F-4A38-BD8E-6BE7A5FE70A1}"/>
                </a:ext>
              </a:extLst>
            </p:cNvPr>
            <p:cNvSpPr>
              <a:spLocks/>
            </p:cNvSpPr>
            <p:nvPr/>
          </p:nvSpPr>
          <p:spPr bwMode="auto">
            <a:xfrm>
              <a:off x="2350" y="1698"/>
              <a:ext cx="235" cy="306"/>
            </a:xfrm>
            <a:custGeom>
              <a:avLst/>
              <a:gdLst>
                <a:gd name="T0" fmla="*/ 2 w 288"/>
                <a:gd name="T1" fmla="*/ 2 h 384"/>
                <a:gd name="T2" fmla="*/ 0 w 288"/>
                <a:gd name="T3" fmla="*/ 2 h 384"/>
                <a:gd name="T4" fmla="*/ 2 w 288"/>
                <a:gd name="T5" fmla="*/ 2 h 384"/>
                <a:gd name="T6" fmla="*/ 0 w 288"/>
                <a:gd name="T7" fmla="*/ 2 h 384"/>
                <a:gd name="T8" fmla="*/ 2 w 288"/>
                <a:gd name="T9" fmla="*/ 2 h 384"/>
                <a:gd name="T10" fmla="*/ 0 w 288"/>
                <a:gd name="T11" fmla="*/ 0 h 384"/>
                <a:gd name="T12" fmla="*/ 2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1"/>
            <a:lstStyle/>
            <a:p>
              <a:endParaRPr lang="en-GB"/>
            </a:p>
          </p:txBody>
        </p:sp>
        <p:sp>
          <p:nvSpPr>
            <p:cNvPr id="141" name="Text Box 9">
              <a:extLst>
                <a:ext uri="{FF2B5EF4-FFF2-40B4-BE49-F238E27FC236}">
                  <a16:creationId xmlns:a16="http://schemas.microsoft.com/office/drawing/2014/main" id="{CE52C52F-B8DB-4BBF-A776-6533C1270266}"/>
                </a:ext>
              </a:extLst>
            </p:cNvPr>
            <p:cNvSpPr txBox="1">
              <a:spLocks noChangeArrowheads="1"/>
            </p:cNvSpPr>
            <p:nvPr/>
          </p:nvSpPr>
          <p:spPr bwMode="auto">
            <a:xfrm>
              <a:off x="2625" y="1702"/>
              <a:ext cx="18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rPr>
                <a:t>R</a:t>
              </a:r>
            </a:p>
          </p:txBody>
        </p:sp>
      </p:grpSp>
      <p:grpSp>
        <p:nvGrpSpPr>
          <p:cNvPr id="142" name="Group 60">
            <a:extLst>
              <a:ext uri="{FF2B5EF4-FFF2-40B4-BE49-F238E27FC236}">
                <a16:creationId xmlns:a16="http://schemas.microsoft.com/office/drawing/2014/main" id="{FA83825B-AD8F-4AFA-A674-B739E6D5F8C5}"/>
              </a:ext>
            </a:extLst>
          </p:cNvPr>
          <p:cNvGrpSpPr>
            <a:grpSpLocks/>
          </p:cNvGrpSpPr>
          <p:nvPr/>
        </p:nvGrpSpPr>
        <p:grpSpPr bwMode="auto">
          <a:xfrm>
            <a:off x="2079961" y="2249872"/>
            <a:ext cx="1063625" cy="782638"/>
            <a:chOff x="1459" y="1189"/>
            <a:chExt cx="670" cy="493"/>
          </a:xfrm>
        </p:grpSpPr>
        <p:sp>
          <p:nvSpPr>
            <p:cNvPr id="143" name="Text Box 61">
              <a:extLst>
                <a:ext uri="{FF2B5EF4-FFF2-40B4-BE49-F238E27FC236}">
                  <a16:creationId xmlns:a16="http://schemas.microsoft.com/office/drawing/2014/main" id="{5A8205D3-742B-441C-AF5D-8EA82A99FE56}"/>
                </a:ext>
              </a:extLst>
            </p:cNvPr>
            <p:cNvSpPr txBox="1">
              <a:spLocks noChangeArrowheads="1"/>
            </p:cNvSpPr>
            <p:nvPr/>
          </p:nvSpPr>
          <p:spPr bwMode="auto">
            <a:xfrm>
              <a:off x="1459" y="1338"/>
              <a:ext cx="33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3333FF"/>
                  </a:solidFill>
                  <a:latin typeface="Comic Sans MS" panose="030F0702030302020204" pitchFamily="66" charset="0"/>
                </a:rPr>
                <a:t>I </a:t>
              </a:r>
              <a:r>
                <a:rPr lang="es-ES" sz="2000">
                  <a:latin typeface="Comic Sans MS" panose="030F0702030302020204" pitchFamily="66" charset="0"/>
                </a:rPr>
                <a:t>=</a:t>
              </a:r>
              <a:r>
                <a:rPr lang="es-ES" sz="2000">
                  <a:solidFill>
                    <a:srgbClr val="3333FF"/>
                  </a:solidFill>
                  <a:latin typeface="Comic Sans MS" panose="030F0702030302020204" pitchFamily="66" charset="0"/>
                </a:rPr>
                <a:t> </a:t>
              </a:r>
            </a:p>
          </p:txBody>
        </p:sp>
        <p:sp>
          <p:nvSpPr>
            <p:cNvPr id="144" name="Line 62">
              <a:extLst>
                <a:ext uri="{FF2B5EF4-FFF2-40B4-BE49-F238E27FC236}">
                  <a16:creationId xmlns:a16="http://schemas.microsoft.com/office/drawing/2014/main" id="{A5BC48C3-934C-437A-90FD-4333808717F3}"/>
                </a:ext>
              </a:extLst>
            </p:cNvPr>
            <p:cNvSpPr>
              <a:spLocks noChangeShapeType="1"/>
            </p:cNvSpPr>
            <p:nvPr/>
          </p:nvSpPr>
          <p:spPr bwMode="auto">
            <a:xfrm>
              <a:off x="1719" y="1456"/>
              <a:ext cx="4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sz="2400"/>
            </a:p>
          </p:txBody>
        </p:sp>
        <p:sp>
          <p:nvSpPr>
            <p:cNvPr id="145" name="Text Box 63">
              <a:extLst>
                <a:ext uri="{FF2B5EF4-FFF2-40B4-BE49-F238E27FC236}">
                  <a16:creationId xmlns:a16="http://schemas.microsoft.com/office/drawing/2014/main" id="{6508BBDE-63A0-4FD2-B4CC-B39D159DF2FC}"/>
                </a:ext>
              </a:extLst>
            </p:cNvPr>
            <p:cNvSpPr txBox="1">
              <a:spLocks noChangeArrowheads="1"/>
            </p:cNvSpPr>
            <p:nvPr/>
          </p:nvSpPr>
          <p:spPr bwMode="auto">
            <a:xfrm>
              <a:off x="1719" y="1459"/>
              <a:ext cx="41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rPr>
                <a:t>r </a:t>
              </a:r>
              <a:r>
                <a:rPr lang="es-ES" sz="2000">
                  <a:latin typeface="Comic Sans MS" panose="030F0702030302020204" pitchFamily="66" charset="0"/>
                </a:rPr>
                <a:t>+</a:t>
              </a:r>
              <a:r>
                <a:rPr lang="es-ES" sz="2000">
                  <a:solidFill>
                    <a:srgbClr val="3333FF"/>
                  </a:solidFill>
                  <a:latin typeface="Comic Sans MS" panose="030F0702030302020204" pitchFamily="66" charset="0"/>
                </a:rPr>
                <a:t> </a:t>
              </a:r>
              <a:r>
                <a:rPr lang="es-ES" sz="2000">
                  <a:solidFill>
                    <a:srgbClr val="008000"/>
                  </a:solidFill>
                  <a:latin typeface="Comic Sans MS" panose="030F0702030302020204" pitchFamily="66" charset="0"/>
                </a:rPr>
                <a:t>R</a:t>
              </a:r>
            </a:p>
          </p:txBody>
        </p:sp>
        <p:sp>
          <p:nvSpPr>
            <p:cNvPr id="146" name="Text Box 64">
              <a:extLst>
                <a:ext uri="{FF2B5EF4-FFF2-40B4-BE49-F238E27FC236}">
                  <a16:creationId xmlns:a16="http://schemas.microsoft.com/office/drawing/2014/main" id="{2E7953A6-1F00-4965-9D29-2FA9B7077131}"/>
                </a:ext>
              </a:extLst>
            </p:cNvPr>
            <p:cNvSpPr txBox="1">
              <a:spLocks noChangeArrowheads="1"/>
            </p:cNvSpPr>
            <p:nvPr/>
          </p:nvSpPr>
          <p:spPr bwMode="auto">
            <a:xfrm>
              <a:off x="1829" y="1189"/>
              <a:ext cx="16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3300"/>
                  </a:solidFill>
                  <a:latin typeface="Comic Sans MS" panose="030F0702030302020204" pitchFamily="66" charset="0"/>
                  <a:sym typeface="Symbol" panose="05050102010706020507" pitchFamily="18" charset="2"/>
                </a:rPr>
                <a:t></a:t>
              </a:r>
              <a:endParaRPr lang="es-ES" sz="2400">
                <a:solidFill>
                  <a:srgbClr val="FF3300"/>
                </a:solidFill>
                <a:latin typeface="Comic Sans MS" panose="030F0702030302020204" pitchFamily="66" charset="0"/>
              </a:endParaRPr>
            </a:p>
          </p:txBody>
        </p:sp>
      </p:grpSp>
      <p:grpSp>
        <p:nvGrpSpPr>
          <p:cNvPr id="147" name="Group 65">
            <a:extLst>
              <a:ext uri="{FF2B5EF4-FFF2-40B4-BE49-F238E27FC236}">
                <a16:creationId xmlns:a16="http://schemas.microsoft.com/office/drawing/2014/main" id="{D427719D-C2A2-430D-9E42-9DCF4B8CD0C9}"/>
              </a:ext>
            </a:extLst>
          </p:cNvPr>
          <p:cNvGrpSpPr>
            <a:grpSpLocks/>
          </p:cNvGrpSpPr>
          <p:nvPr/>
        </p:nvGrpSpPr>
        <p:grpSpPr bwMode="auto">
          <a:xfrm>
            <a:off x="1220011" y="2134302"/>
            <a:ext cx="1644650" cy="2212975"/>
            <a:chOff x="771" y="1139"/>
            <a:chExt cx="1036" cy="1394"/>
          </a:xfrm>
        </p:grpSpPr>
        <p:sp>
          <p:nvSpPr>
            <p:cNvPr id="148" name="Line 66">
              <a:extLst>
                <a:ext uri="{FF2B5EF4-FFF2-40B4-BE49-F238E27FC236}">
                  <a16:creationId xmlns:a16="http://schemas.microsoft.com/office/drawing/2014/main" id="{9EB7495E-2E2E-4EEB-BA0F-767C68A268BE}"/>
                </a:ext>
              </a:extLst>
            </p:cNvPr>
            <p:cNvSpPr>
              <a:spLocks noChangeShapeType="1"/>
            </p:cNvSpPr>
            <p:nvPr/>
          </p:nvSpPr>
          <p:spPr bwMode="auto">
            <a:xfrm rot="5400000" flipV="1">
              <a:off x="1429" y="2168"/>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49" name="Line 67">
              <a:extLst>
                <a:ext uri="{FF2B5EF4-FFF2-40B4-BE49-F238E27FC236}">
                  <a16:creationId xmlns:a16="http://schemas.microsoft.com/office/drawing/2014/main" id="{913D4862-742A-4385-AFC3-A452B4E2F563}"/>
                </a:ext>
              </a:extLst>
            </p:cNvPr>
            <p:cNvSpPr>
              <a:spLocks noChangeShapeType="1"/>
            </p:cNvSpPr>
            <p:nvPr/>
          </p:nvSpPr>
          <p:spPr bwMode="auto">
            <a:xfrm rot="5400000" flipV="1">
              <a:off x="1429" y="826"/>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nvGrpSpPr>
            <p:cNvPr id="150" name="Group 68">
              <a:extLst>
                <a:ext uri="{FF2B5EF4-FFF2-40B4-BE49-F238E27FC236}">
                  <a16:creationId xmlns:a16="http://schemas.microsoft.com/office/drawing/2014/main" id="{648F2039-BC4A-4771-9FC5-1D664943A57E}"/>
                </a:ext>
              </a:extLst>
            </p:cNvPr>
            <p:cNvGrpSpPr>
              <a:grpSpLocks/>
            </p:cNvGrpSpPr>
            <p:nvPr/>
          </p:nvGrpSpPr>
          <p:grpSpPr bwMode="auto">
            <a:xfrm>
              <a:off x="965" y="2131"/>
              <a:ext cx="278" cy="48"/>
              <a:chOff x="1619" y="2634"/>
              <a:chExt cx="340" cy="54"/>
            </a:xfrm>
          </p:grpSpPr>
          <p:sp>
            <p:nvSpPr>
              <p:cNvPr id="159" name="Line 69">
                <a:extLst>
                  <a:ext uri="{FF2B5EF4-FFF2-40B4-BE49-F238E27FC236}">
                    <a16:creationId xmlns:a16="http://schemas.microsoft.com/office/drawing/2014/main" id="{EA6A9DB6-FFE4-4CC3-95FD-B15740A37CF5}"/>
                  </a:ext>
                </a:extLst>
              </p:cNvPr>
              <p:cNvSpPr>
                <a:spLocks noChangeShapeType="1"/>
              </p:cNvSpPr>
              <p:nvPr/>
            </p:nvSpPr>
            <p:spPr bwMode="auto">
              <a:xfrm>
                <a:off x="1619" y="2634"/>
                <a:ext cx="34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60" name="Line 70">
                <a:extLst>
                  <a:ext uri="{FF2B5EF4-FFF2-40B4-BE49-F238E27FC236}">
                    <a16:creationId xmlns:a16="http://schemas.microsoft.com/office/drawing/2014/main" id="{3A2D9BF6-779A-4ABD-A9BA-C3D7A68EB0D5}"/>
                  </a:ext>
                </a:extLst>
              </p:cNvPr>
              <p:cNvSpPr>
                <a:spLocks noChangeShapeType="1"/>
              </p:cNvSpPr>
              <p:nvPr/>
            </p:nvSpPr>
            <p:spPr bwMode="auto">
              <a:xfrm>
                <a:off x="1690" y="2688"/>
                <a:ext cx="206"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sp>
          <p:nvSpPr>
            <p:cNvPr id="151" name="Text Box 71">
              <a:extLst>
                <a:ext uri="{FF2B5EF4-FFF2-40B4-BE49-F238E27FC236}">
                  <a16:creationId xmlns:a16="http://schemas.microsoft.com/office/drawing/2014/main" id="{E3872C52-08D5-4164-AF1F-44F0351A34DE}"/>
                </a:ext>
              </a:extLst>
            </p:cNvPr>
            <p:cNvSpPr txBox="1">
              <a:spLocks noChangeArrowheads="1"/>
            </p:cNvSpPr>
            <p:nvPr/>
          </p:nvSpPr>
          <p:spPr bwMode="auto">
            <a:xfrm>
              <a:off x="775" y="2014"/>
              <a:ext cx="16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0000"/>
                  </a:solidFill>
                  <a:latin typeface="Comic Sans MS" panose="030F0702030302020204" pitchFamily="66" charset="0"/>
                  <a:sym typeface="Symbol" panose="05050102010706020507" pitchFamily="18" charset="2"/>
                </a:rPr>
                <a:t></a:t>
              </a:r>
              <a:endParaRPr lang="es-ES" sz="2400">
                <a:solidFill>
                  <a:srgbClr val="FF0000"/>
                </a:solidFill>
                <a:latin typeface="Comic Sans MS" panose="030F0702030302020204" pitchFamily="66" charset="0"/>
              </a:endParaRPr>
            </a:p>
          </p:txBody>
        </p:sp>
        <p:sp>
          <p:nvSpPr>
            <p:cNvPr id="152" name="Line 72">
              <a:extLst>
                <a:ext uri="{FF2B5EF4-FFF2-40B4-BE49-F238E27FC236}">
                  <a16:creationId xmlns:a16="http://schemas.microsoft.com/office/drawing/2014/main" id="{EB13F4C4-DFB5-48BB-9E79-F6BF250EEBF1}"/>
                </a:ext>
              </a:extLst>
            </p:cNvPr>
            <p:cNvSpPr>
              <a:spLocks noChangeShapeType="1"/>
            </p:cNvSpPr>
            <p:nvPr/>
          </p:nvSpPr>
          <p:spPr bwMode="auto">
            <a:xfrm flipV="1">
              <a:off x="1099" y="1812"/>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53" name="Line 73">
              <a:extLst>
                <a:ext uri="{FF2B5EF4-FFF2-40B4-BE49-F238E27FC236}">
                  <a16:creationId xmlns:a16="http://schemas.microsoft.com/office/drawing/2014/main" id="{D0F0C591-FB56-4267-928D-E43D624FFF0B}"/>
                </a:ext>
              </a:extLst>
            </p:cNvPr>
            <p:cNvSpPr>
              <a:spLocks noChangeShapeType="1"/>
            </p:cNvSpPr>
            <p:nvPr/>
          </p:nvSpPr>
          <p:spPr bwMode="auto">
            <a:xfrm>
              <a:off x="1099" y="2200"/>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54" name="Line 74">
              <a:extLst>
                <a:ext uri="{FF2B5EF4-FFF2-40B4-BE49-F238E27FC236}">
                  <a16:creationId xmlns:a16="http://schemas.microsoft.com/office/drawing/2014/main" id="{6959ECB6-16D1-453C-8DCE-DD78DC655759}"/>
                </a:ext>
              </a:extLst>
            </p:cNvPr>
            <p:cNvSpPr>
              <a:spLocks noChangeShapeType="1"/>
            </p:cNvSpPr>
            <p:nvPr/>
          </p:nvSpPr>
          <p:spPr bwMode="auto">
            <a:xfrm flipV="1">
              <a:off x="1093" y="1175"/>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55" name="Freeform 75">
              <a:extLst>
                <a:ext uri="{FF2B5EF4-FFF2-40B4-BE49-F238E27FC236}">
                  <a16:creationId xmlns:a16="http://schemas.microsoft.com/office/drawing/2014/main" id="{3FE9231D-CA33-40F3-87E9-FB34AA4D07CC}"/>
                </a:ext>
              </a:extLst>
            </p:cNvPr>
            <p:cNvSpPr>
              <a:spLocks/>
            </p:cNvSpPr>
            <p:nvPr/>
          </p:nvSpPr>
          <p:spPr bwMode="auto">
            <a:xfrm>
              <a:off x="981" y="1502"/>
              <a:ext cx="237" cy="306"/>
            </a:xfrm>
            <a:custGeom>
              <a:avLst/>
              <a:gdLst>
                <a:gd name="T0" fmla="*/ 2 w 288"/>
                <a:gd name="T1" fmla="*/ 2 h 384"/>
                <a:gd name="T2" fmla="*/ 0 w 288"/>
                <a:gd name="T3" fmla="*/ 2 h 384"/>
                <a:gd name="T4" fmla="*/ 2 w 288"/>
                <a:gd name="T5" fmla="*/ 2 h 384"/>
                <a:gd name="T6" fmla="*/ 0 w 288"/>
                <a:gd name="T7" fmla="*/ 2 h 384"/>
                <a:gd name="T8" fmla="*/ 2 w 288"/>
                <a:gd name="T9" fmla="*/ 2 h 384"/>
                <a:gd name="T10" fmla="*/ 0 w 288"/>
                <a:gd name="T11" fmla="*/ 0 h 384"/>
                <a:gd name="T12" fmla="*/ 2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1"/>
            <a:lstStyle/>
            <a:p>
              <a:endParaRPr lang="en-GB"/>
            </a:p>
          </p:txBody>
        </p:sp>
        <p:sp>
          <p:nvSpPr>
            <p:cNvPr id="156" name="Text Box 76">
              <a:extLst>
                <a:ext uri="{FF2B5EF4-FFF2-40B4-BE49-F238E27FC236}">
                  <a16:creationId xmlns:a16="http://schemas.microsoft.com/office/drawing/2014/main" id="{8A58E000-E997-4D21-9EFC-20F2D6DA2242}"/>
                </a:ext>
              </a:extLst>
            </p:cNvPr>
            <p:cNvSpPr txBox="1">
              <a:spLocks noChangeArrowheads="1"/>
            </p:cNvSpPr>
            <p:nvPr/>
          </p:nvSpPr>
          <p:spPr bwMode="auto">
            <a:xfrm>
              <a:off x="771" y="1493"/>
              <a:ext cx="16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rPr>
                <a:t>r</a:t>
              </a:r>
            </a:p>
          </p:txBody>
        </p:sp>
        <p:sp>
          <p:nvSpPr>
            <p:cNvPr id="157" name="Oval 77">
              <a:extLst>
                <a:ext uri="{FF2B5EF4-FFF2-40B4-BE49-F238E27FC236}">
                  <a16:creationId xmlns:a16="http://schemas.microsoft.com/office/drawing/2014/main" id="{4C58B854-49B6-4BA0-90C0-D0D0682299E1}"/>
                </a:ext>
              </a:extLst>
            </p:cNvPr>
            <p:cNvSpPr>
              <a:spLocks noChangeArrowheads="1"/>
            </p:cNvSpPr>
            <p:nvPr/>
          </p:nvSpPr>
          <p:spPr bwMode="auto">
            <a:xfrm>
              <a:off x="1750" y="1139"/>
              <a:ext cx="56" cy="61"/>
            </a:xfrm>
            <a:prstGeom prst="ellipse">
              <a:avLst/>
            </a:prstGeom>
            <a:solidFill>
              <a:srgbClr val="FFFF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58" name="Oval 78">
              <a:extLst>
                <a:ext uri="{FF2B5EF4-FFF2-40B4-BE49-F238E27FC236}">
                  <a16:creationId xmlns:a16="http://schemas.microsoft.com/office/drawing/2014/main" id="{CA8ECB28-9398-42C3-9CDE-84DCF6C9BADC}"/>
                </a:ext>
              </a:extLst>
            </p:cNvPr>
            <p:cNvSpPr>
              <a:spLocks noChangeArrowheads="1"/>
            </p:cNvSpPr>
            <p:nvPr/>
          </p:nvSpPr>
          <p:spPr bwMode="auto">
            <a:xfrm>
              <a:off x="1751" y="2472"/>
              <a:ext cx="56" cy="61"/>
            </a:xfrm>
            <a:prstGeom prst="ellipse">
              <a:avLst/>
            </a:prstGeom>
            <a:solidFill>
              <a:srgbClr val="FFFF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grpSp>
        <p:nvGrpSpPr>
          <p:cNvPr id="161" name="Group 79">
            <a:extLst>
              <a:ext uri="{FF2B5EF4-FFF2-40B4-BE49-F238E27FC236}">
                <a16:creationId xmlns:a16="http://schemas.microsoft.com/office/drawing/2014/main" id="{60AD0D4E-D5EE-42FE-8F3F-54A7DA6AB62F}"/>
              </a:ext>
            </a:extLst>
          </p:cNvPr>
          <p:cNvGrpSpPr>
            <a:grpSpLocks/>
          </p:cNvGrpSpPr>
          <p:nvPr/>
        </p:nvGrpSpPr>
        <p:grpSpPr bwMode="auto">
          <a:xfrm>
            <a:off x="2175686" y="2143827"/>
            <a:ext cx="1382712" cy="2168525"/>
            <a:chOff x="1373" y="1145"/>
            <a:chExt cx="871" cy="1366"/>
          </a:xfrm>
        </p:grpSpPr>
        <p:sp>
          <p:nvSpPr>
            <p:cNvPr id="162" name="Line 80">
              <a:extLst>
                <a:ext uri="{FF2B5EF4-FFF2-40B4-BE49-F238E27FC236}">
                  <a16:creationId xmlns:a16="http://schemas.microsoft.com/office/drawing/2014/main" id="{F2921EB9-72FA-43C5-87F4-F21B51905A08}"/>
                </a:ext>
              </a:extLst>
            </p:cNvPr>
            <p:cNvSpPr>
              <a:spLocks noChangeShapeType="1"/>
            </p:cNvSpPr>
            <p:nvPr/>
          </p:nvSpPr>
          <p:spPr bwMode="auto">
            <a:xfrm>
              <a:off x="2189" y="1168"/>
              <a:ext cx="55" cy="0"/>
            </a:xfrm>
            <a:prstGeom prst="line">
              <a:avLst/>
            </a:prstGeom>
            <a:noFill/>
            <a:ln w="12700">
              <a:solidFill>
                <a:srgbClr val="0000FF"/>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63" name="Line 81">
              <a:extLst>
                <a:ext uri="{FF2B5EF4-FFF2-40B4-BE49-F238E27FC236}">
                  <a16:creationId xmlns:a16="http://schemas.microsoft.com/office/drawing/2014/main" id="{6CCA43B6-57A6-41D3-977C-8EA26FF8C6DC}"/>
                </a:ext>
              </a:extLst>
            </p:cNvPr>
            <p:cNvSpPr>
              <a:spLocks noChangeShapeType="1"/>
            </p:cNvSpPr>
            <p:nvPr/>
          </p:nvSpPr>
          <p:spPr bwMode="auto">
            <a:xfrm flipH="1">
              <a:off x="1373" y="2511"/>
              <a:ext cx="33" cy="0"/>
            </a:xfrm>
            <a:prstGeom prst="line">
              <a:avLst/>
            </a:prstGeom>
            <a:noFill/>
            <a:ln w="12700">
              <a:solidFill>
                <a:srgbClr val="0000FF"/>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64" name="Text Box 82">
              <a:extLst>
                <a:ext uri="{FF2B5EF4-FFF2-40B4-BE49-F238E27FC236}">
                  <a16:creationId xmlns:a16="http://schemas.microsoft.com/office/drawing/2014/main" id="{A1492623-52B0-46FA-97B1-9766B1619A89}"/>
                </a:ext>
              </a:extLst>
            </p:cNvPr>
            <p:cNvSpPr txBox="1">
              <a:spLocks noChangeArrowheads="1"/>
            </p:cNvSpPr>
            <p:nvPr/>
          </p:nvSpPr>
          <p:spPr bwMode="auto">
            <a:xfrm>
              <a:off x="1977" y="1145"/>
              <a:ext cx="1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3333FF"/>
                  </a:solidFill>
                  <a:latin typeface="Comic Sans MS" panose="030F0702030302020204" pitchFamily="66" charset="0"/>
                  <a:cs typeface="Arial" panose="020B0604020202020204" pitchFamily="34" charset="0"/>
                </a:rPr>
                <a:t>I</a:t>
              </a:r>
            </a:p>
          </p:txBody>
        </p:sp>
        <p:sp>
          <p:nvSpPr>
            <p:cNvPr id="165" name="Text Box 83">
              <a:extLst>
                <a:ext uri="{FF2B5EF4-FFF2-40B4-BE49-F238E27FC236}">
                  <a16:creationId xmlns:a16="http://schemas.microsoft.com/office/drawing/2014/main" id="{80D3FA61-4ED0-4283-96BF-F583365CC81D}"/>
                </a:ext>
              </a:extLst>
            </p:cNvPr>
            <p:cNvSpPr txBox="1">
              <a:spLocks noChangeArrowheads="1"/>
            </p:cNvSpPr>
            <p:nvPr/>
          </p:nvSpPr>
          <p:spPr bwMode="auto">
            <a:xfrm>
              <a:off x="1470" y="2276"/>
              <a:ext cx="1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3333FF"/>
                  </a:solidFill>
                  <a:latin typeface="Comic Sans MS" panose="030F0702030302020204" pitchFamily="66" charset="0"/>
                  <a:cs typeface="Arial" panose="020B0604020202020204" pitchFamily="34" charset="0"/>
                </a:rPr>
                <a:t>I</a:t>
              </a:r>
            </a:p>
          </p:txBody>
        </p:sp>
      </p:grpSp>
      <p:grpSp>
        <p:nvGrpSpPr>
          <p:cNvPr id="166" name="Group 84">
            <a:extLst>
              <a:ext uri="{FF2B5EF4-FFF2-40B4-BE49-F238E27FC236}">
                <a16:creationId xmlns:a16="http://schemas.microsoft.com/office/drawing/2014/main" id="{9708C298-E7A7-4B75-A289-E3256FF65DD8}"/>
              </a:ext>
            </a:extLst>
          </p:cNvPr>
          <p:cNvGrpSpPr>
            <a:grpSpLocks/>
          </p:cNvGrpSpPr>
          <p:nvPr/>
        </p:nvGrpSpPr>
        <p:grpSpPr bwMode="auto">
          <a:xfrm>
            <a:off x="2088479" y="3135891"/>
            <a:ext cx="1363663" cy="731838"/>
            <a:chOff x="1591" y="1353"/>
            <a:chExt cx="859" cy="461"/>
          </a:xfrm>
        </p:grpSpPr>
        <p:sp>
          <p:nvSpPr>
            <p:cNvPr id="167" name="Text Box 85">
              <a:extLst>
                <a:ext uri="{FF2B5EF4-FFF2-40B4-BE49-F238E27FC236}">
                  <a16:creationId xmlns:a16="http://schemas.microsoft.com/office/drawing/2014/main" id="{23057DAA-99CB-46D9-B278-35014ED811A9}"/>
                </a:ext>
              </a:extLst>
            </p:cNvPr>
            <p:cNvSpPr txBox="1">
              <a:spLocks noChangeArrowheads="1"/>
            </p:cNvSpPr>
            <p:nvPr/>
          </p:nvSpPr>
          <p:spPr bwMode="auto">
            <a:xfrm>
              <a:off x="1591" y="1470"/>
              <a:ext cx="34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FF0000"/>
                  </a:solidFill>
                  <a:latin typeface="Comic Sans MS" panose="030F0702030302020204" pitchFamily="66" charset="0"/>
                </a:rPr>
                <a:t>V = </a:t>
              </a:r>
            </a:p>
          </p:txBody>
        </p:sp>
        <p:sp>
          <p:nvSpPr>
            <p:cNvPr id="168" name="Line 86">
              <a:extLst>
                <a:ext uri="{FF2B5EF4-FFF2-40B4-BE49-F238E27FC236}">
                  <a16:creationId xmlns:a16="http://schemas.microsoft.com/office/drawing/2014/main" id="{079E9647-06B3-4821-9DED-60985B1B417D}"/>
                </a:ext>
              </a:extLst>
            </p:cNvPr>
            <p:cNvSpPr>
              <a:spLocks noChangeShapeType="1"/>
            </p:cNvSpPr>
            <p:nvPr/>
          </p:nvSpPr>
          <p:spPr bwMode="auto">
            <a:xfrm>
              <a:off x="2040" y="1588"/>
              <a:ext cx="4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sz="2400"/>
            </a:p>
          </p:txBody>
        </p:sp>
        <p:sp>
          <p:nvSpPr>
            <p:cNvPr id="169" name="Text Box 87">
              <a:extLst>
                <a:ext uri="{FF2B5EF4-FFF2-40B4-BE49-F238E27FC236}">
                  <a16:creationId xmlns:a16="http://schemas.microsoft.com/office/drawing/2014/main" id="{61EA00AF-4B28-445B-B071-4073D5B7D44C}"/>
                </a:ext>
              </a:extLst>
            </p:cNvPr>
            <p:cNvSpPr txBox="1">
              <a:spLocks noChangeArrowheads="1"/>
            </p:cNvSpPr>
            <p:nvPr/>
          </p:nvSpPr>
          <p:spPr bwMode="auto">
            <a:xfrm>
              <a:off x="2040" y="1591"/>
              <a:ext cx="41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rPr>
                <a:t>r </a:t>
              </a:r>
              <a:r>
                <a:rPr lang="es-ES" sz="2000">
                  <a:latin typeface="Comic Sans MS" panose="030F0702030302020204" pitchFamily="66" charset="0"/>
                </a:rPr>
                <a:t>+</a:t>
              </a:r>
              <a:r>
                <a:rPr lang="es-ES" sz="2000">
                  <a:solidFill>
                    <a:srgbClr val="3333FF"/>
                  </a:solidFill>
                  <a:latin typeface="Comic Sans MS" panose="030F0702030302020204" pitchFamily="66" charset="0"/>
                </a:rPr>
                <a:t> </a:t>
              </a:r>
              <a:r>
                <a:rPr lang="es-ES" sz="2000">
                  <a:solidFill>
                    <a:srgbClr val="008000"/>
                  </a:solidFill>
                  <a:latin typeface="Comic Sans MS" panose="030F0702030302020204" pitchFamily="66" charset="0"/>
                </a:rPr>
                <a:t>R</a:t>
              </a:r>
            </a:p>
          </p:txBody>
        </p:sp>
        <p:sp>
          <p:nvSpPr>
            <p:cNvPr id="170" name="Text Box 88">
              <a:extLst>
                <a:ext uri="{FF2B5EF4-FFF2-40B4-BE49-F238E27FC236}">
                  <a16:creationId xmlns:a16="http://schemas.microsoft.com/office/drawing/2014/main" id="{1B66C38D-F837-43CB-8C50-2649F982DDDF}"/>
                </a:ext>
              </a:extLst>
            </p:cNvPr>
            <p:cNvSpPr txBox="1">
              <a:spLocks noChangeArrowheads="1"/>
            </p:cNvSpPr>
            <p:nvPr/>
          </p:nvSpPr>
          <p:spPr bwMode="auto">
            <a:xfrm>
              <a:off x="1863" y="1447"/>
              <a:ext cx="16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3300"/>
                  </a:solidFill>
                  <a:latin typeface="Comic Sans MS" panose="030F0702030302020204" pitchFamily="66" charset="0"/>
                  <a:sym typeface="Symbol" panose="05050102010706020507" pitchFamily="18" charset="2"/>
                </a:rPr>
                <a:t></a:t>
              </a:r>
              <a:endParaRPr lang="es-ES" sz="2400">
                <a:solidFill>
                  <a:srgbClr val="FF3300"/>
                </a:solidFill>
                <a:latin typeface="Comic Sans MS" panose="030F0702030302020204" pitchFamily="66" charset="0"/>
              </a:endParaRPr>
            </a:p>
          </p:txBody>
        </p:sp>
        <p:sp>
          <p:nvSpPr>
            <p:cNvPr id="171" name="Text Box 89">
              <a:extLst>
                <a:ext uri="{FF2B5EF4-FFF2-40B4-BE49-F238E27FC236}">
                  <a16:creationId xmlns:a16="http://schemas.microsoft.com/office/drawing/2014/main" id="{6F406F9D-E1DB-477A-A6A1-C478694DE0A9}"/>
                </a:ext>
              </a:extLst>
            </p:cNvPr>
            <p:cNvSpPr txBox="1">
              <a:spLocks noChangeArrowheads="1"/>
            </p:cNvSpPr>
            <p:nvPr/>
          </p:nvSpPr>
          <p:spPr bwMode="auto">
            <a:xfrm>
              <a:off x="2148" y="135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cs typeface="Arial" panose="020B0604020202020204" pitchFamily="34" charset="0"/>
                </a:rPr>
                <a:t>R</a:t>
              </a:r>
            </a:p>
          </p:txBody>
        </p:sp>
      </p:grpSp>
      <p:grpSp>
        <p:nvGrpSpPr>
          <p:cNvPr id="172" name="Group 90">
            <a:extLst>
              <a:ext uri="{FF2B5EF4-FFF2-40B4-BE49-F238E27FC236}">
                <a16:creationId xmlns:a16="http://schemas.microsoft.com/office/drawing/2014/main" id="{75303C7B-75CF-4588-B0E5-4B18AC2793C5}"/>
              </a:ext>
            </a:extLst>
          </p:cNvPr>
          <p:cNvGrpSpPr>
            <a:grpSpLocks/>
          </p:cNvGrpSpPr>
          <p:nvPr/>
        </p:nvGrpSpPr>
        <p:grpSpPr bwMode="auto">
          <a:xfrm>
            <a:off x="3956861" y="2162877"/>
            <a:ext cx="871537" cy="2159000"/>
            <a:chOff x="2495" y="1157"/>
            <a:chExt cx="549" cy="1360"/>
          </a:xfrm>
        </p:grpSpPr>
        <p:sp>
          <p:nvSpPr>
            <p:cNvPr id="173" name="Text Box 91">
              <a:extLst>
                <a:ext uri="{FF2B5EF4-FFF2-40B4-BE49-F238E27FC236}">
                  <a16:creationId xmlns:a16="http://schemas.microsoft.com/office/drawing/2014/main" id="{201A7E38-041B-4C29-9C63-3A6AE1C8BA60}"/>
                </a:ext>
              </a:extLst>
            </p:cNvPr>
            <p:cNvSpPr txBox="1">
              <a:spLocks noChangeArrowheads="1"/>
            </p:cNvSpPr>
            <p:nvPr/>
          </p:nvSpPr>
          <p:spPr bwMode="auto">
            <a:xfrm>
              <a:off x="2854" y="1706"/>
              <a:ext cx="19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FF0000"/>
                  </a:solidFill>
                  <a:latin typeface="Comic Sans MS" panose="030F0702030302020204" pitchFamily="66" charset="0"/>
                </a:rPr>
                <a:t>V</a:t>
              </a:r>
            </a:p>
          </p:txBody>
        </p:sp>
        <p:sp>
          <p:nvSpPr>
            <p:cNvPr id="174" name="Line 92">
              <a:extLst>
                <a:ext uri="{FF2B5EF4-FFF2-40B4-BE49-F238E27FC236}">
                  <a16:creationId xmlns:a16="http://schemas.microsoft.com/office/drawing/2014/main" id="{C8B967CE-C456-4B16-AFC3-E2460270F1E7}"/>
                </a:ext>
              </a:extLst>
            </p:cNvPr>
            <p:cNvSpPr>
              <a:spLocks noChangeShapeType="1"/>
            </p:cNvSpPr>
            <p:nvPr/>
          </p:nvSpPr>
          <p:spPr bwMode="auto">
            <a:xfrm>
              <a:off x="2495" y="1157"/>
              <a:ext cx="499"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5" name="Line 93">
              <a:extLst>
                <a:ext uri="{FF2B5EF4-FFF2-40B4-BE49-F238E27FC236}">
                  <a16:creationId xmlns:a16="http://schemas.microsoft.com/office/drawing/2014/main" id="{7CA2466F-5467-4DA5-8B51-E74565FE2C3C}"/>
                </a:ext>
              </a:extLst>
            </p:cNvPr>
            <p:cNvSpPr>
              <a:spLocks noChangeShapeType="1"/>
            </p:cNvSpPr>
            <p:nvPr/>
          </p:nvSpPr>
          <p:spPr bwMode="auto">
            <a:xfrm>
              <a:off x="2495" y="2517"/>
              <a:ext cx="499"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6" name="Line 94">
              <a:extLst>
                <a:ext uri="{FF2B5EF4-FFF2-40B4-BE49-F238E27FC236}">
                  <a16:creationId xmlns:a16="http://schemas.microsoft.com/office/drawing/2014/main" id="{E17A8CE1-3592-4B9A-8017-5BC53D7FB88F}"/>
                </a:ext>
              </a:extLst>
            </p:cNvPr>
            <p:cNvSpPr>
              <a:spLocks noChangeShapeType="1"/>
            </p:cNvSpPr>
            <p:nvPr/>
          </p:nvSpPr>
          <p:spPr bwMode="auto">
            <a:xfrm flipV="1">
              <a:off x="2949" y="1157"/>
              <a:ext cx="0" cy="544"/>
            </a:xfrm>
            <a:prstGeom prst="line">
              <a:avLst/>
            </a:prstGeom>
            <a:noFill/>
            <a:ln w="25400">
              <a:solidFill>
                <a:srgbClr val="008000"/>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77" name="Line 95">
              <a:extLst>
                <a:ext uri="{FF2B5EF4-FFF2-40B4-BE49-F238E27FC236}">
                  <a16:creationId xmlns:a16="http://schemas.microsoft.com/office/drawing/2014/main" id="{F757229A-FEDC-42CD-A96B-7701928A4270}"/>
                </a:ext>
              </a:extLst>
            </p:cNvPr>
            <p:cNvSpPr>
              <a:spLocks noChangeShapeType="1"/>
            </p:cNvSpPr>
            <p:nvPr/>
          </p:nvSpPr>
          <p:spPr bwMode="auto">
            <a:xfrm>
              <a:off x="2949" y="1949"/>
              <a:ext cx="0" cy="544"/>
            </a:xfrm>
            <a:prstGeom prst="line">
              <a:avLst/>
            </a:prstGeom>
            <a:noFill/>
            <a:ln w="25400">
              <a:solidFill>
                <a:srgbClr val="008000"/>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sp>
        <p:nvSpPr>
          <p:cNvPr id="178" name="Text Box 124">
            <a:extLst>
              <a:ext uri="{FF2B5EF4-FFF2-40B4-BE49-F238E27FC236}">
                <a16:creationId xmlns:a16="http://schemas.microsoft.com/office/drawing/2014/main" id="{010C11EF-5A58-4802-B70B-590F15E6AE39}"/>
              </a:ext>
            </a:extLst>
          </p:cNvPr>
          <p:cNvSpPr txBox="1">
            <a:spLocks noChangeArrowheads="1"/>
          </p:cNvSpPr>
          <p:nvPr/>
        </p:nvSpPr>
        <p:spPr bwMode="auto">
          <a:xfrm>
            <a:off x="4622849" y="4550132"/>
            <a:ext cx="2760662" cy="905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solidFill>
                  <a:srgbClr val="3333FF"/>
                </a:solidFill>
                <a:latin typeface="Arial" panose="020B0604020202020204" pitchFamily="34" charset="0"/>
              </a:rPr>
              <a:t>El </a:t>
            </a:r>
            <a:r>
              <a:rPr lang="es-ES" sz="2400">
                <a:solidFill>
                  <a:srgbClr val="3333FF"/>
                </a:solidFill>
                <a:latin typeface="Arial" panose="020B0604020202020204" pitchFamily="34" charset="0"/>
              </a:rPr>
              <a:t>generador actúa como una...</a:t>
            </a:r>
            <a:endParaRPr lang="es-ES" sz="2400" dirty="0">
              <a:solidFill>
                <a:srgbClr val="3333FF"/>
              </a:solidFill>
              <a:latin typeface="Arial" panose="020B0604020202020204" pitchFamily="34" charset="0"/>
            </a:endParaRPr>
          </a:p>
        </p:txBody>
      </p:sp>
      <p:sp>
        <p:nvSpPr>
          <p:cNvPr id="179" name="Text Box 121">
            <a:extLst>
              <a:ext uri="{FF2B5EF4-FFF2-40B4-BE49-F238E27FC236}">
                <a16:creationId xmlns:a16="http://schemas.microsoft.com/office/drawing/2014/main" id="{CA792770-B664-4AC1-8DDF-E03BB76D0122}"/>
              </a:ext>
            </a:extLst>
          </p:cNvPr>
          <p:cNvSpPr txBox="1">
            <a:spLocks noChangeArrowheads="1"/>
          </p:cNvSpPr>
          <p:nvPr/>
        </p:nvSpPr>
        <p:spPr bwMode="auto">
          <a:xfrm>
            <a:off x="4825360" y="5774284"/>
            <a:ext cx="2425701" cy="536653"/>
          </a:xfrm>
          <a:prstGeom prst="rect">
            <a:avLst/>
          </a:prstGeom>
          <a:solidFill>
            <a:srgbClr val="CCFFCC"/>
          </a:solidFill>
          <a:ln>
            <a:noFill/>
          </a:ln>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Representación:</a:t>
            </a:r>
          </a:p>
        </p:txBody>
      </p:sp>
      <p:sp>
        <p:nvSpPr>
          <p:cNvPr id="180" name="Flecha derecha 92">
            <a:extLst>
              <a:ext uri="{FF2B5EF4-FFF2-40B4-BE49-F238E27FC236}">
                <a16:creationId xmlns:a16="http://schemas.microsoft.com/office/drawing/2014/main" id="{EA4F8729-DA65-4E7B-A5A7-F11D315CB0DE}"/>
              </a:ext>
            </a:extLst>
          </p:cNvPr>
          <p:cNvSpPr/>
          <p:nvPr/>
        </p:nvSpPr>
        <p:spPr bwMode="auto">
          <a:xfrm>
            <a:off x="3967925" y="4834725"/>
            <a:ext cx="577849" cy="412248"/>
          </a:xfrm>
          <a:prstGeom prst="rightArrow">
            <a:avLst/>
          </a:prstGeom>
          <a:solidFill>
            <a:schemeClr val="accent1"/>
          </a:solidFill>
          <a:ln w="25400" cap="flat" cmpd="sng" algn="ctr">
            <a:noFill/>
            <a:prstDash val="solid"/>
            <a:round/>
            <a:headEnd type="none" w="med" len="med"/>
            <a:tailEnd type="none" w="lg" len="lg"/>
          </a:ln>
          <a:effectLst/>
        </p:spPr>
        <p:txBody>
          <a:bodyPr vert="horz" wrap="none" lIns="90000" tIns="118800" rIns="90000" bIns="118800" numCol="1" rtlCol="0" anchor="ctr"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1556666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wipe(up)">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0"/>
                                        </p:tgtEl>
                                        <p:attrNameLst>
                                          <p:attrName>style.visibility</p:attrName>
                                        </p:attrNameLst>
                                      </p:cBhvr>
                                      <p:to>
                                        <p:strVal val="visible"/>
                                      </p:to>
                                    </p:set>
                                    <p:animEffect transition="in" filter="wipe(left)">
                                      <p:cBhvr>
                                        <p:cTn id="12" dur="500"/>
                                        <p:tgtEl>
                                          <p:spTgt spid="18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78"/>
                                        </p:tgtEl>
                                        <p:attrNameLst>
                                          <p:attrName>style.visibility</p:attrName>
                                        </p:attrNameLst>
                                      </p:cBhvr>
                                      <p:to>
                                        <p:strVal val="visible"/>
                                      </p:to>
                                    </p:set>
                                    <p:animEffect transition="in" filter="strips(downRight)">
                                      <p:cBhvr>
                                        <p:cTn id="17" dur="500"/>
                                        <p:tgtEl>
                                          <p:spTgt spid="178"/>
                                        </p:tgtEl>
                                      </p:cBhvr>
                                    </p:animEffect>
                                  </p:childTnLst>
                                </p:cTn>
                              </p:par>
                            </p:childTnLst>
                          </p:cTn>
                        </p:par>
                        <p:par>
                          <p:cTn id="18" fill="hold">
                            <p:stCondLst>
                              <p:cond delay="500"/>
                            </p:stCondLst>
                            <p:childTnLst>
                              <p:par>
                                <p:cTn id="19" presetID="3" presetClass="entr" presetSubtype="5" fill="hold" grpId="0" nodeType="afterEffect">
                                  <p:stCondLst>
                                    <p:cond delay="0"/>
                                  </p:stCondLst>
                                  <p:childTnLst>
                                    <p:set>
                                      <p:cBhvr>
                                        <p:cTn id="20" dur="1" fill="hold">
                                          <p:stCondLst>
                                            <p:cond delay="0"/>
                                          </p:stCondLst>
                                        </p:cTn>
                                        <p:tgtEl>
                                          <p:spTgt spid="785444"/>
                                        </p:tgtEl>
                                        <p:attrNameLst>
                                          <p:attrName>style.visibility</p:attrName>
                                        </p:attrNameLst>
                                      </p:cBhvr>
                                      <p:to>
                                        <p:strVal val="visible"/>
                                      </p:to>
                                    </p:set>
                                    <p:animEffect transition="in" filter="blinds(vertical)">
                                      <p:cBhvr>
                                        <p:cTn id="21" dur="500"/>
                                        <p:tgtEl>
                                          <p:spTgt spid="78544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79"/>
                                        </p:tgtEl>
                                        <p:attrNameLst>
                                          <p:attrName>style.visibility</p:attrName>
                                        </p:attrNameLst>
                                      </p:cBhvr>
                                      <p:to>
                                        <p:strVal val="visible"/>
                                      </p:to>
                                    </p:set>
                                    <p:animEffect transition="in" filter="wipe(up)">
                                      <p:cBhvr>
                                        <p:cTn id="26" dur="500"/>
                                        <p:tgtEl>
                                          <p:spTgt spid="179"/>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272"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ppt_w</p:attrName>
                                        </p:attrNameLst>
                                      </p:cBhvr>
                                      <p:tavLst>
                                        <p:tav tm="0">
                                          <p:val>
                                            <p:strVal val="2/3*#ppt_w"/>
                                          </p:val>
                                        </p:tav>
                                        <p:tav tm="100000">
                                          <p:val>
                                            <p:strVal val="#ppt_w"/>
                                          </p:val>
                                        </p:tav>
                                      </p:tavLst>
                                    </p:anim>
                                    <p:anim calcmode="lin" valueType="num">
                                      <p:cBhvr>
                                        <p:cTn id="32" dur="500" fill="hold"/>
                                        <p:tgtEl>
                                          <p:spTgt spid="4"/>
                                        </p:tgtEl>
                                        <p:attrNameLst>
                                          <p:attrName>ppt_h</p:attrName>
                                        </p:attrNameLst>
                                      </p:cBhvr>
                                      <p:tavLst>
                                        <p:tav tm="0">
                                          <p:val>
                                            <p:strVal val="2/3*#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77"/>
                                        </p:tgtEl>
                                        <p:attrNameLst>
                                          <p:attrName>style.visibility</p:attrName>
                                        </p:attrNameLst>
                                      </p:cBhvr>
                                      <p:to>
                                        <p:strVal val="visible"/>
                                      </p:to>
                                    </p:set>
                                    <p:anim calcmode="lin" valueType="num">
                                      <p:cBhvr additive="base">
                                        <p:cTn id="37" dur="500"/>
                                        <p:tgtEl>
                                          <p:spTgt spid="77"/>
                                        </p:tgtEl>
                                        <p:attrNameLst>
                                          <p:attrName>ppt_y</p:attrName>
                                        </p:attrNameLst>
                                      </p:cBhvr>
                                      <p:tavLst>
                                        <p:tav tm="0">
                                          <p:val>
                                            <p:strVal val="#ppt_y+#ppt_h*1.125000"/>
                                          </p:val>
                                        </p:tav>
                                        <p:tav tm="100000">
                                          <p:val>
                                            <p:strVal val="#ppt_y"/>
                                          </p:val>
                                        </p:tav>
                                      </p:tavLst>
                                    </p:anim>
                                    <p:animEffect transition="in" filter="wipe(up)">
                                      <p:cBhvr>
                                        <p:cTn id="38"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44" grpId="0" animBg="1"/>
      <p:bldP spid="77" grpId="0"/>
      <p:bldP spid="133" grpId="0"/>
      <p:bldP spid="178" grpId="0"/>
      <p:bldP spid="179" grpId="0" animBg="1"/>
      <p:bldP spid="18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190" name="Text Box 190"/>
          <p:cNvSpPr txBox="1">
            <a:spLocks noChangeArrowheads="1"/>
          </p:cNvSpPr>
          <p:nvPr/>
        </p:nvSpPr>
        <p:spPr bwMode="auto">
          <a:xfrm>
            <a:off x="1823160" y="3616783"/>
            <a:ext cx="2962397" cy="1275213"/>
          </a:xfrm>
          <a:prstGeom prst="rect">
            <a:avLst/>
          </a:prstGeom>
          <a:solidFill>
            <a:srgbClr val="FFFF99"/>
          </a:solidFill>
          <a:ln>
            <a:noFill/>
          </a:ln>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dirty="0">
                <a:latin typeface="Arial" panose="020B0604020202020204" pitchFamily="34" charset="0"/>
              </a:rPr>
              <a:t>Las dos </a:t>
            </a:r>
            <a:r>
              <a:rPr lang="es-ES" sz="2400" b="1" dirty="0">
                <a:latin typeface="Arial" panose="020B0604020202020204" pitchFamily="34" charset="0"/>
              </a:rPr>
              <a:t>fuentes reales</a:t>
            </a:r>
            <a:r>
              <a:rPr lang="es-ES" sz="2400" dirty="0">
                <a:latin typeface="Arial" panose="020B0604020202020204" pitchFamily="34" charset="0"/>
              </a:rPr>
              <a:t> representan al mismo generador</a:t>
            </a:r>
          </a:p>
        </p:txBody>
      </p:sp>
      <p:sp>
        <p:nvSpPr>
          <p:cNvPr id="17454" name="Text Box 188"/>
          <p:cNvSpPr txBox="1">
            <a:spLocks noChangeArrowheads="1"/>
          </p:cNvSpPr>
          <p:nvPr/>
        </p:nvSpPr>
        <p:spPr bwMode="auto">
          <a:xfrm>
            <a:off x="5400675" y="3612400"/>
            <a:ext cx="4328981" cy="1347788"/>
          </a:xfrm>
          <a:prstGeom prst="rect">
            <a:avLst/>
          </a:prstGeom>
          <a:solidFill>
            <a:srgbClr val="FFCC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a:latin typeface="Arial" panose="020B0604020202020204" pitchFamily="34" charset="0"/>
              </a:rPr>
              <a:t>Deben ser </a:t>
            </a:r>
            <a:r>
              <a:rPr lang="es-ES" sz="2400" b="1">
                <a:latin typeface="Arial" panose="020B0604020202020204" pitchFamily="34" charset="0"/>
              </a:rPr>
              <a:t>equivalentes</a:t>
            </a:r>
            <a:r>
              <a:rPr lang="es-ES" sz="2400">
                <a:solidFill>
                  <a:srgbClr val="000000"/>
                </a:solidFill>
                <a:latin typeface="Arial" panose="020B0604020202020204" pitchFamily="34" charset="0"/>
              </a:rPr>
              <a:t> a él, y entre sí, </a:t>
            </a:r>
            <a:r>
              <a:rPr lang="es-ES" sz="2400">
                <a:solidFill>
                  <a:srgbClr val="3333FF"/>
                </a:solidFill>
                <a:latin typeface="Arial" panose="020B0604020202020204" pitchFamily="34" charset="0"/>
              </a:rPr>
              <a:t>vistas desde los terminales</a:t>
            </a:r>
            <a:r>
              <a:rPr lang="es-ES" sz="2400">
                <a:solidFill>
                  <a:srgbClr val="000000"/>
                </a:solidFill>
                <a:latin typeface="Arial" panose="020B0604020202020204" pitchFamily="34" charset="0"/>
              </a:rPr>
              <a:t> (desde el</a:t>
            </a:r>
            <a:r>
              <a:rPr lang="es-ES" sz="2400">
                <a:latin typeface="Arial" panose="020B0604020202020204" pitchFamily="34" charset="0"/>
              </a:rPr>
              <a:t> exterior</a:t>
            </a:r>
            <a:r>
              <a:rPr lang="es-ES" sz="2400">
                <a:solidFill>
                  <a:srgbClr val="000000"/>
                </a:solidFill>
                <a:latin typeface="Arial" panose="020B0604020202020204" pitchFamily="34" charset="0"/>
              </a:rPr>
              <a:t>)</a:t>
            </a:r>
          </a:p>
        </p:txBody>
      </p:sp>
      <p:sp>
        <p:nvSpPr>
          <p:cNvPr id="17455" name="AutoShape 191"/>
          <p:cNvSpPr>
            <a:spLocks noChangeArrowheads="1"/>
          </p:cNvSpPr>
          <p:nvPr/>
        </p:nvSpPr>
        <p:spPr bwMode="auto">
          <a:xfrm>
            <a:off x="4933733" y="3972763"/>
            <a:ext cx="273050" cy="685800"/>
          </a:xfrm>
          <a:prstGeom prst="rightArrow">
            <a:avLst>
              <a:gd name="adj1" fmla="val 57870"/>
              <a:gd name="adj2" fmla="val 44046"/>
            </a:avLst>
          </a:prstGeom>
          <a:solidFill>
            <a:schemeClr val="accent1"/>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3401" name="Text Box 188"/>
          <p:cNvSpPr txBox="1">
            <a:spLocks noChangeArrowheads="1"/>
          </p:cNvSpPr>
          <p:nvPr/>
        </p:nvSpPr>
        <p:spPr bwMode="auto">
          <a:xfrm>
            <a:off x="1828049" y="5233879"/>
            <a:ext cx="6863074" cy="503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lnSpc>
                <a:spcPct val="70000"/>
              </a:lnSpc>
              <a:spcBef>
                <a:spcPct val="50000"/>
              </a:spcBef>
              <a:buFontTx/>
              <a:buNone/>
            </a:pPr>
            <a:r>
              <a:rPr lang="es-ES" sz="2400" dirty="0">
                <a:solidFill>
                  <a:srgbClr val="000000"/>
                </a:solidFill>
                <a:latin typeface="Arial" panose="020B0604020202020204" pitchFamily="34" charset="0"/>
                <a:sym typeface="Symbol" panose="05050102010706020507" pitchFamily="18" charset="2"/>
              </a:rPr>
              <a:t> Debe haber la </a:t>
            </a:r>
            <a:r>
              <a:rPr lang="es-ES" sz="2400">
                <a:solidFill>
                  <a:srgbClr val="000000"/>
                </a:solidFill>
                <a:latin typeface="Arial" panose="020B0604020202020204" pitchFamily="34" charset="0"/>
                <a:sym typeface="Symbol" panose="05050102010706020507" pitchFamily="18" charset="2"/>
              </a:rPr>
              <a:t>m</a:t>
            </a:r>
            <a:r>
              <a:rPr lang="es-ES" sz="2400">
                <a:solidFill>
                  <a:srgbClr val="000000"/>
                </a:solidFill>
                <a:latin typeface="Arial" panose="020B0604020202020204" pitchFamily="34" charset="0"/>
              </a:rPr>
              <a:t>isma ddp</a:t>
            </a:r>
            <a:r>
              <a:rPr lang="es-ES" sz="2400">
                <a:solidFill>
                  <a:srgbClr val="FF0000"/>
                </a:solidFill>
                <a:latin typeface="Arial" panose="020B0604020202020204" pitchFamily="34" charset="0"/>
              </a:rPr>
              <a:t> </a:t>
            </a:r>
            <a:r>
              <a:rPr lang="es-ES" sz="2400" dirty="0">
                <a:solidFill>
                  <a:srgbClr val="000000"/>
                </a:solidFill>
                <a:latin typeface="Arial" panose="020B0604020202020204" pitchFamily="34" charset="0"/>
              </a:rPr>
              <a:t>entre sus terminales</a:t>
            </a:r>
            <a:endParaRPr lang="es-ES" sz="2400" b="1" baseline="-25000" dirty="0">
              <a:solidFill>
                <a:srgbClr val="000000"/>
              </a:solidFill>
              <a:latin typeface="Arial" panose="020B0604020202020204" pitchFamily="34" charset="0"/>
              <a:sym typeface="Symbol" panose="05050102010706020507" pitchFamily="18" charset="2"/>
            </a:endParaRPr>
          </a:p>
        </p:txBody>
      </p:sp>
      <p:sp>
        <p:nvSpPr>
          <p:cNvPr id="48" name="CuadroTexto 47"/>
          <p:cNvSpPr txBox="1"/>
          <p:nvPr/>
        </p:nvSpPr>
        <p:spPr>
          <a:xfrm>
            <a:off x="1808385" y="2653359"/>
            <a:ext cx="7921261" cy="461665"/>
          </a:xfrm>
          <a:prstGeom prst="rect">
            <a:avLst/>
          </a:prstGeom>
          <a:solidFill>
            <a:schemeClr val="bg2">
              <a:lumMod val="60000"/>
              <a:lumOff val="40000"/>
            </a:schemeClr>
          </a:solidFill>
        </p:spPr>
        <p:txBody>
          <a:bodyPr wrap="square">
            <a:spAutoFit/>
          </a:bodyPr>
          <a:lstStyle/>
          <a:p>
            <a:pPr algn="ctr">
              <a:defRPr/>
            </a:pPr>
            <a:r>
              <a:rPr lang="es-ES" sz="2400" dirty="0">
                <a:solidFill>
                  <a:schemeClr val="tx1"/>
                </a:solidFill>
              </a:rPr>
              <a:t>¿Por qué se representa así como fuente de intensidad?</a:t>
            </a:r>
          </a:p>
        </p:txBody>
      </p:sp>
      <p:grpSp>
        <p:nvGrpSpPr>
          <p:cNvPr id="45" name="Group 43">
            <a:extLst>
              <a:ext uri="{FF2B5EF4-FFF2-40B4-BE49-F238E27FC236}">
                <a16:creationId xmlns:a16="http://schemas.microsoft.com/office/drawing/2014/main" id="{7B5D301A-AD67-4A07-9DD3-B1CBA8AC8649}"/>
              </a:ext>
            </a:extLst>
          </p:cNvPr>
          <p:cNvGrpSpPr>
            <a:grpSpLocks/>
          </p:cNvGrpSpPr>
          <p:nvPr/>
        </p:nvGrpSpPr>
        <p:grpSpPr bwMode="auto">
          <a:xfrm>
            <a:off x="7944364" y="1051284"/>
            <a:ext cx="1103313" cy="1165225"/>
            <a:chOff x="2344" y="684"/>
            <a:chExt cx="695" cy="734"/>
          </a:xfrm>
        </p:grpSpPr>
        <p:grpSp>
          <p:nvGrpSpPr>
            <p:cNvPr id="46" name="Group 103">
              <a:extLst>
                <a:ext uri="{FF2B5EF4-FFF2-40B4-BE49-F238E27FC236}">
                  <a16:creationId xmlns:a16="http://schemas.microsoft.com/office/drawing/2014/main" id="{76144582-94D5-46E3-A65C-F6B35B9DC376}"/>
                </a:ext>
              </a:extLst>
            </p:cNvPr>
            <p:cNvGrpSpPr>
              <a:grpSpLocks/>
            </p:cNvGrpSpPr>
            <p:nvPr/>
          </p:nvGrpSpPr>
          <p:grpSpPr bwMode="auto">
            <a:xfrm>
              <a:off x="2415" y="684"/>
              <a:ext cx="552" cy="734"/>
              <a:chOff x="4211" y="3383"/>
              <a:chExt cx="552" cy="734"/>
            </a:xfrm>
          </p:grpSpPr>
          <p:sp>
            <p:nvSpPr>
              <p:cNvPr id="53" name="Line 104">
                <a:extLst>
                  <a:ext uri="{FF2B5EF4-FFF2-40B4-BE49-F238E27FC236}">
                    <a16:creationId xmlns:a16="http://schemas.microsoft.com/office/drawing/2014/main" id="{E229DDD7-3BC1-4A11-8943-73F40F3E7DC1}"/>
                  </a:ext>
                </a:extLst>
              </p:cNvPr>
              <p:cNvSpPr>
                <a:spLocks noChangeShapeType="1"/>
              </p:cNvSpPr>
              <p:nvPr/>
            </p:nvSpPr>
            <p:spPr bwMode="auto">
              <a:xfrm rot="5400000" flipV="1">
                <a:off x="4639" y="3893"/>
                <a:ext cx="0" cy="93"/>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54" name="Freeform 105">
                <a:extLst>
                  <a:ext uri="{FF2B5EF4-FFF2-40B4-BE49-F238E27FC236}">
                    <a16:creationId xmlns:a16="http://schemas.microsoft.com/office/drawing/2014/main" id="{9519E607-6573-45F1-8307-CC552F898073}"/>
                  </a:ext>
                </a:extLst>
              </p:cNvPr>
              <p:cNvSpPr>
                <a:spLocks/>
              </p:cNvSpPr>
              <p:nvPr/>
            </p:nvSpPr>
            <p:spPr bwMode="auto">
              <a:xfrm rot="5400000">
                <a:off x="4357" y="3853"/>
                <a:ext cx="258" cy="187"/>
              </a:xfrm>
              <a:custGeom>
                <a:avLst/>
                <a:gdLst>
                  <a:gd name="T0" fmla="*/ 11 w 288"/>
                  <a:gd name="T1" fmla="*/ 0 h 384"/>
                  <a:gd name="T2" fmla="*/ 0 w 288"/>
                  <a:gd name="T3" fmla="*/ 0 h 384"/>
                  <a:gd name="T4" fmla="*/ 21 w 288"/>
                  <a:gd name="T5" fmla="*/ 0 h 384"/>
                  <a:gd name="T6" fmla="*/ 0 w 288"/>
                  <a:gd name="T7" fmla="*/ 0 h 384"/>
                  <a:gd name="T8" fmla="*/ 21 w 288"/>
                  <a:gd name="T9" fmla="*/ 0 h 384"/>
                  <a:gd name="T10" fmla="*/ 0 w 288"/>
                  <a:gd name="T11" fmla="*/ 0 h 384"/>
                  <a:gd name="T12" fmla="*/ 11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1"/>
              <a:lstStyle/>
              <a:p>
                <a:endParaRPr lang="en-GB"/>
              </a:p>
            </p:txBody>
          </p:sp>
          <p:sp>
            <p:nvSpPr>
              <p:cNvPr id="55" name="Text Box 106">
                <a:extLst>
                  <a:ext uri="{FF2B5EF4-FFF2-40B4-BE49-F238E27FC236}">
                    <a16:creationId xmlns:a16="http://schemas.microsoft.com/office/drawing/2014/main" id="{DAB58DD7-67D9-42D0-B404-289698FE1D61}"/>
                  </a:ext>
                </a:extLst>
              </p:cNvPr>
              <p:cNvSpPr txBox="1">
                <a:spLocks noChangeArrowheads="1"/>
              </p:cNvSpPr>
              <p:nvPr/>
            </p:nvSpPr>
            <p:spPr bwMode="auto">
              <a:xfrm>
                <a:off x="4595" y="3894"/>
                <a:ext cx="16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1800">
                    <a:solidFill>
                      <a:srgbClr val="008000"/>
                    </a:solidFill>
                    <a:latin typeface="Comic Sans MS" panose="030F0702030302020204" pitchFamily="66" charset="0"/>
                  </a:rPr>
                  <a:t>r</a:t>
                </a:r>
              </a:p>
            </p:txBody>
          </p:sp>
          <p:sp>
            <p:nvSpPr>
              <p:cNvPr id="56" name="Text Box 107">
                <a:extLst>
                  <a:ext uri="{FF2B5EF4-FFF2-40B4-BE49-F238E27FC236}">
                    <a16:creationId xmlns:a16="http://schemas.microsoft.com/office/drawing/2014/main" id="{443B96FD-0F09-4A44-9B87-BABD60B91D73}"/>
                  </a:ext>
                </a:extLst>
              </p:cNvPr>
              <p:cNvSpPr txBox="1">
                <a:spLocks noChangeArrowheads="1"/>
              </p:cNvSpPr>
              <p:nvPr/>
            </p:nvSpPr>
            <p:spPr bwMode="auto">
              <a:xfrm>
                <a:off x="4219" y="3383"/>
                <a:ext cx="17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1800">
                    <a:solidFill>
                      <a:srgbClr val="3333FF"/>
                    </a:solidFill>
                    <a:latin typeface="Comic Sans MS" panose="030F0702030302020204" pitchFamily="66" charset="0"/>
                    <a:sym typeface="Symbol" panose="05050102010706020507" pitchFamily="18" charset="2"/>
                  </a:rPr>
                  <a:t>I</a:t>
                </a:r>
                <a:endParaRPr lang="es-ES" sz="1800">
                  <a:solidFill>
                    <a:srgbClr val="3333FF"/>
                  </a:solidFill>
                  <a:latin typeface="Comic Sans MS" panose="030F0702030302020204" pitchFamily="66" charset="0"/>
                </a:endParaRPr>
              </a:p>
            </p:txBody>
          </p:sp>
          <p:sp>
            <p:nvSpPr>
              <p:cNvPr id="57" name="Line 108">
                <a:extLst>
                  <a:ext uri="{FF2B5EF4-FFF2-40B4-BE49-F238E27FC236}">
                    <a16:creationId xmlns:a16="http://schemas.microsoft.com/office/drawing/2014/main" id="{0884AD73-3293-490B-B5B1-957579277FE1}"/>
                  </a:ext>
                </a:extLst>
              </p:cNvPr>
              <p:cNvSpPr>
                <a:spLocks noChangeShapeType="1"/>
              </p:cNvSpPr>
              <p:nvPr/>
            </p:nvSpPr>
            <p:spPr bwMode="auto">
              <a:xfrm rot="5400000" flipV="1">
                <a:off x="4672" y="3533"/>
                <a:ext cx="0" cy="182"/>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58" name="Line 109">
                <a:extLst>
                  <a:ext uri="{FF2B5EF4-FFF2-40B4-BE49-F238E27FC236}">
                    <a16:creationId xmlns:a16="http://schemas.microsoft.com/office/drawing/2014/main" id="{5F2E040F-7455-497C-87BA-7E8BEA83C343}"/>
                  </a:ext>
                </a:extLst>
              </p:cNvPr>
              <p:cNvSpPr>
                <a:spLocks noChangeShapeType="1"/>
              </p:cNvSpPr>
              <p:nvPr/>
            </p:nvSpPr>
            <p:spPr bwMode="auto">
              <a:xfrm rot="5400000">
                <a:off x="4285" y="3550"/>
                <a:ext cx="0" cy="148"/>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59" name="Oval 110">
                <a:extLst>
                  <a:ext uri="{FF2B5EF4-FFF2-40B4-BE49-F238E27FC236}">
                    <a16:creationId xmlns:a16="http://schemas.microsoft.com/office/drawing/2014/main" id="{97A73965-D1B8-45B8-99E1-64ABD9A2EB7E}"/>
                  </a:ext>
                </a:extLst>
              </p:cNvPr>
              <p:cNvSpPr>
                <a:spLocks noChangeArrowheads="1"/>
              </p:cNvSpPr>
              <p:nvPr/>
            </p:nvSpPr>
            <p:spPr bwMode="auto">
              <a:xfrm>
                <a:off x="4363" y="3494"/>
                <a:ext cx="223" cy="245"/>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60" name="Text Box 111">
                <a:extLst>
                  <a:ext uri="{FF2B5EF4-FFF2-40B4-BE49-F238E27FC236}">
                    <a16:creationId xmlns:a16="http://schemas.microsoft.com/office/drawing/2014/main" id="{927B7CC6-3B08-433E-93C9-294014AC2943}"/>
                  </a:ext>
                </a:extLst>
              </p:cNvPr>
              <p:cNvSpPr txBox="1">
                <a:spLocks noChangeArrowheads="1"/>
              </p:cNvSpPr>
              <p:nvPr/>
            </p:nvSpPr>
            <p:spPr bwMode="auto">
              <a:xfrm>
                <a:off x="4364" y="3507"/>
                <a:ext cx="22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1800">
                    <a:solidFill>
                      <a:srgbClr val="3333FF"/>
                    </a:solidFill>
                    <a:latin typeface="Comic Sans MS" panose="030F0702030302020204" pitchFamily="66" charset="0"/>
                    <a:sym typeface="Wingdings 3" panose="05040102010807070707" pitchFamily="18" charset="2"/>
                  </a:rPr>
                  <a:t></a:t>
                </a:r>
              </a:p>
            </p:txBody>
          </p:sp>
          <p:sp>
            <p:nvSpPr>
              <p:cNvPr id="61" name="Line 112">
                <a:extLst>
                  <a:ext uri="{FF2B5EF4-FFF2-40B4-BE49-F238E27FC236}">
                    <a16:creationId xmlns:a16="http://schemas.microsoft.com/office/drawing/2014/main" id="{11BF832C-D372-4003-9EC4-4C7688F4FF35}"/>
                  </a:ext>
                </a:extLst>
              </p:cNvPr>
              <p:cNvSpPr>
                <a:spLocks noChangeShapeType="1"/>
              </p:cNvSpPr>
              <p:nvPr/>
            </p:nvSpPr>
            <p:spPr bwMode="auto">
              <a:xfrm rot="5400000" flipV="1">
                <a:off x="4339" y="3899"/>
                <a:ext cx="0" cy="93"/>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62" name="Line 113">
                <a:extLst>
                  <a:ext uri="{FF2B5EF4-FFF2-40B4-BE49-F238E27FC236}">
                    <a16:creationId xmlns:a16="http://schemas.microsoft.com/office/drawing/2014/main" id="{9BCF982A-60A8-4D93-9056-E4DDFA8C039A}"/>
                  </a:ext>
                </a:extLst>
              </p:cNvPr>
              <p:cNvSpPr>
                <a:spLocks noChangeShapeType="1"/>
              </p:cNvSpPr>
              <p:nvPr/>
            </p:nvSpPr>
            <p:spPr bwMode="auto">
              <a:xfrm>
                <a:off x="4301" y="3629"/>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63" name="Line 114">
                <a:extLst>
                  <a:ext uri="{FF2B5EF4-FFF2-40B4-BE49-F238E27FC236}">
                    <a16:creationId xmlns:a16="http://schemas.microsoft.com/office/drawing/2014/main" id="{A17A9CF1-2E3E-489F-B2C4-2D4D5A699063}"/>
                  </a:ext>
                </a:extLst>
              </p:cNvPr>
              <p:cNvSpPr>
                <a:spLocks noChangeShapeType="1"/>
              </p:cNvSpPr>
              <p:nvPr/>
            </p:nvSpPr>
            <p:spPr bwMode="auto">
              <a:xfrm>
                <a:off x="4683" y="3622"/>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sp>
          <p:nvSpPr>
            <p:cNvPr id="51" name="37 Elipse">
              <a:extLst>
                <a:ext uri="{FF2B5EF4-FFF2-40B4-BE49-F238E27FC236}">
                  <a16:creationId xmlns:a16="http://schemas.microsoft.com/office/drawing/2014/main" id="{80DF4CB9-37BF-4206-8B0D-4713494B5168}"/>
                </a:ext>
              </a:extLst>
            </p:cNvPr>
            <p:cNvSpPr>
              <a:spLocks noChangeArrowheads="1"/>
            </p:cNvSpPr>
            <p:nvPr/>
          </p:nvSpPr>
          <p:spPr bwMode="auto">
            <a:xfrm>
              <a:off x="2969" y="888"/>
              <a:ext cx="70" cy="76"/>
            </a:xfrm>
            <a:prstGeom prst="ellipse">
              <a:avLst/>
            </a:prstGeom>
            <a:noFill/>
            <a:ln w="25400" algn="ctr">
              <a:solidFill>
                <a:srgbClr val="002060"/>
              </a:solidFill>
              <a:round/>
              <a:headEnd/>
              <a:tailEnd type="none" w="lg" len="lg"/>
            </a:ln>
            <a:extLst>
              <a:ext uri="{909E8E84-426E-40DD-AFC4-6F175D3DCCD1}">
                <a14:hiddenFill xmlns:a14="http://schemas.microsoft.com/office/drawing/2010/main">
                  <a:solidFill>
                    <a:srgbClr val="FFFFFF"/>
                  </a:solidFill>
                </a14:hiddenFill>
              </a:ext>
            </a:extLst>
          </p:spPr>
          <p:txBody>
            <a:bodyPr wrap="none" lIns="90000" tIns="82800" rIns="90000" bIns="82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52" name="38 Elipse">
              <a:extLst>
                <a:ext uri="{FF2B5EF4-FFF2-40B4-BE49-F238E27FC236}">
                  <a16:creationId xmlns:a16="http://schemas.microsoft.com/office/drawing/2014/main" id="{4D7165B0-A4EB-46DE-AB37-03083E6761E2}"/>
                </a:ext>
              </a:extLst>
            </p:cNvPr>
            <p:cNvSpPr>
              <a:spLocks noChangeArrowheads="1"/>
            </p:cNvSpPr>
            <p:nvPr/>
          </p:nvSpPr>
          <p:spPr bwMode="auto">
            <a:xfrm>
              <a:off x="2344" y="895"/>
              <a:ext cx="70" cy="76"/>
            </a:xfrm>
            <a:prstGeom prst="ellipse">
              <a:avLst/>
            </a:prstGeom>
            <a:noFill/>
            <a:ln w="25400" algn="ctr">
              <a:solidFill>
                <a:srgbClr val="002060"/>
              </a:solidFill>
              <a:round/>
              <a:headEnd/>
              <a:tailEnd type="none" w="lg" len="lg"/>
            </a:ln>
            <a:extLst>
              <a:ext uri="{909E8E84-426E-40DD-AFC4-6F175D3DCCD1}">
                <a14:hiddenFill xmlns:a14="http://schemas.microsoft.com/office/drawing/2010/main">
                  <a:solidFill>
                    <a:srgbClr val="FFFFFF"/>
                  </a:solidFill>
                </a14:hiddenFill>
              </a:ext>
            </a:extLst>
          </p:spPr>
          <p:txBody>
            <a:bodyPr wrap="none" lIns="90000" tIns="82800" rIns="90000" bIns="82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grpSp>
        <p:nvGrpSpPr>
          <p:cNvPr id="64" name="Group 44">
            <a:extLst>
              <a:ext uri="{FF2B5EF4-FFF2-40B4-BE49-F238E27FC236}">
                <a16:creationId xmlns:a16="http://schemas.microsoft.com/office/drawing/2014/main" id="{59AC541F-31B7-4A63-BF07-256B12E7A7C1}"/>
              </a:ext>
            </a:extLst>
          </p:cNvPr>
          <p:cNvGrpSpPr>
            <a:grpSpLocks/>
          </p:cNvGrpSpPr>
          <p:nvPr/>
        </p:nvGrpSpPr>
        <p:grpSpPr bwMode="auto">
          <a:xfrm>
            <a:off x="2471160" y="832155"/>
            <a:ext cx="1465263" cy="863600"/>
            <a:chOff x="1124" y="671"/>
            <a:chExt cx="923" cy="544"/>
          </a:xfrm>
        </p:grpSpPr>
        <p:grpSp>
          <p:nvGrpSpPr>
            <p:cNvPr id="65" name="Group 104">
              <a:extLst>
                <a:ext uri="{FF2B5EF4-FFF2-40B4-BE49-F238E27FC236}">
                  <a16:creationId xmlns:a16="http://schemas.microsoft.com/office/drawing/2014/main" id="{C4CBA55C-1478-4058-9B5C-731F2D9275A3}"/>
                </a:ext>
              </a:extLst>
            </p:cNvPr>
            <p:cNvGrpSpPr>
              <a:grpSpLocks/>
            </p:cNvGrpSpPr>
            <p:nvPr/>
          </p:nvGrpSpPr>
          <p:grpSpPr bwMode="auto">
            <a:xfrm>
              <a:off x="1193" y="671"/>
              <a:ext cx="790" cy="544"/>
              <a:chOff x="759" y="2399"/>
              <a:chExt cx="790" cy="544"/>
            </a:xfrm>
          </p:grpSpPr>
          <p:sp>
            <p:nvSpPr>
              <p:cNvPr id="69" name="Text Box 14">
                <a:extLst>
                  <a:ext uri="{FF2B5EF4-FFF2-40B4-BE49-F238E27FC236}">
                    <a16:creationId xmlns:a16="http://schemas.microsoft.com/office/drawing/2014/main" id="{842D3F4D-9CD0-43B9-B94F-69EFE4854A38}"/>
                  </a:ext>
                </a:extLst>
              </p:cNvPr>
              <p:cNvSpPr txBox="1">
                <a:spLocks noChangeArrowheads="1"/>
              </p:cNvSpPr>
              <p:nvPr/>
            </p:nvSpPr>
            <p:spPr bwMode="auto">
              <a:xfrm>
                <a:off x="847" y="2399"/>
                <a:ext cx="16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3300"/>
                    </a:solidFill>
                    <a:latin typeface="Comic Sans MS" panose="030F0702030302020204" pitchFamily="66" charset="0"/>
                    <a:sym typeface="Symbol" panose="05050102010706020507" pitchFamily="18" charset="2"/>
                  </a:rPr>
                  <a:t></a:t>
                </a:r>
                <a:endParaRPr lang="es-ES" sz="2400">
                  <a:solidFill>
                    <a:srgbClr val="FF3300"/>
                  </a:solidFill>
                  <a:latin typeface="Comic Sans MS" panose="030F0702030302020204" pitchFamily="66" charset="0"/>
                </a:endParaRPr>
              </a:p>
            </p:txBody>
          </p:sp>
          <p:grpSp>
            <p:nvGrpSpPr>
              <p:cNvPr id="70" name="Group 15">
                <a:extLst>
                  <a:ext uri="{FF2B5EF4-FFF2-40B4-BE49-F238E27FC236}">
                    <a16:creationId xmlns:a16="http://schemas.microsoft.com/office/drawing/2014/main" id="{B8FC75A1-225C-4559-B938-1231A4ADBEB4}"/>
                  </a:ext>
                </a:extLst>
              </p:cNvPr>
              <p:cNvGrpSpPr>
                <a:grpSpLocks/>
              </p:cNvGrpSpPr>
              <p:nvPr/>
            </p:nvGrpSpPr>
            <p:grpSpPr bwMode="auto">
              <a:xfrm rot="5400000">
                <a:off x="784" y="2768"/>
                <a:ext cx="305" cy="45"/>
                <a:chOff x="1619" y="2634"/>
                <a:chExt cx="340" cy="54"/>
              </a:xfrm>
            </p:grpSpPr>
            <p:sp>
              <p:nvSpPr>
                <p:cNvPr id="76" name="Line 16">
                  <a:extLst>
                    <a:ext uri="{FF2B5EF4-FFF2-40B4-BE49-F238E27FC236}">
                      <a16:creationId xmlns:a16="http://schemas.microsoft.com/office/drawing/2014/main" id="{A6F98260-4C36-4A18-9919-7EF3A41A5D92}"/>
                    </a:ext>
                  </a:extLst>
                </p:cNvPr>
                <p:cNvSpPr>
                  <a:spLocks noChangeShapeType="1"/>
                </p:cNvSpPr>
                <p:nvPr/>
              </p:nvSpPr>
              <p:spPr bwMode="auto">
                <a:xfrm>
                  <a:off x="1619" y="2634"/>
                  <a:ext cx="34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77" name="Line 17">
                  <a:extLst>
                    <a:ext uri="{FF2B5EF4-FFF2-40B4-BE49-F238E27FC236}">
                      <a16:creationId xmlns:a16="http://schemas.microsoft.com/office/drawing/2014/main" id="{116709B2-FC23-40F1-B374-B96AAFC4A08A}"/>
                    </a:ext>
                  </a:extLst>
                </p:cNvPr>
                <p:cNvSpPr>
                  <a:spLocks noChangeShapeType="1"/>
                </p:cNvSpPr>
                <p:nvPr/>
              </p:nvSpPr>
              <p:spPr bwMode="auto">
                <a:xfrm>
                  <a:off x="1680" y="2688"/>
                  <a:ext cx="227"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sp>
            <p:nvSpPr>
              <p:cNvPr id="71" name="Line 18">
                <a:extLst>
                  <a:ext uri="{FF2B5EF4-FFF2-40B4-BE49-F238E27FC236}">
                    <a16:creationId xmlns:a16="http://schemas.microsoft.com/office/drawing/2014/main" id="{A10D23A2-325C-441B-9ADB-7156092A01E1}"/>
                  </a:ext>
                </a:extLst>
              </p:cNvPr>
              <p:cNvSpPr>
                <a:spLocks noChangeShapeType="1"/>
              </p:cNvSpPr>
              <p:nvPr/>
            </p:nvSpPr>
            <p:spPr bwMode="auto">
              <a:xfrm rot="5400000" flipV="1">
                <a:off x="1045" y="2710"/>
                <a:ext cx="0" cy="149"/>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72" name="Line 19">
                <a:extLst>
                  <a:ext uri="{FF2B5EF4-FFF2-40B4-BE49-F238E27FC236}">
                    <a16:creationId xmlns:a16="http://schemas.microsoft.com/office/drawing/2014/main" id="{45C8AD46-E957-4325-83C3-D18CE58AB0A4}"/>
                  </a:ext>
                </a:extLst>
              </p:cNvPr>
              <p:cNvSpPr>
                <a:spLocks noChangeShapeType="1"/>
              </p:cNvSpPr>
              <p:nvPr/>
            </p:nvSpPr>
            <p:spPr bwMode="auto">
              <a:xfrm rot="5400000">
                <a:off x="833" y="2711"/>
                <a:ext cx="0" cy="148"/>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73" name="Line 20">
                <a:extLst>
                  <a:ext uri="{FF2B5EF4-FFF2-40B4-BE49-F238E27FC236}">
                    <a16:creationId xmlns:a16="http://schemas.microsoft.com/office/drawing/2014/main" id="{228F8B8D-74BD-408C-91ED-9E533BE3890D}"/>
                  </a:ext>
                </a:extLst>
              </p:cNvPr>
              <p:cNvSpPr>
                <a:spLocks noChangeShapeType="1"/>
              </p:cNvSpPr>
              <p:nvPr/>
            </p:nvSpPr>
            <p:spPr bwMode="auto">
              <a:xfrm rot="5400000" flipV="1">
                <a:off x="1476" y="2704"/>
                <a:ext cx="0" cy="147"/>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74" name="Freeform 21">
                <a:extLst>
                  <a:ext uri="{FF2B5EF4-FFF2-40B4-BE49-F238E27FC236}">
                    <a16:creationId xmlns:a16="http://schemas.microsoft.com/office/drawing/2014/main" id="{0D6AE051-39E7-4DF0-9A11-FD6EB8F16DF1}"/>
                  </a:ext>
                </a:extLst>
              </p:cNvPr>
              <p:cNvSpPr>
                <a:spLocks/>
              </p:cNvSpPr>
              <p:nvPr/>
            </p:nvSpPr>
            <p:spPr bwMode="auto">
              <a:xfrm rot="5400000">
                <a:off x="1126" y="2646"/>
                <a:ext cx="258" cy="278"/>
              </a:xfrm>
              <a:custGeom>
                <a:avLst/>
                <a:gdLst>
                  <a:gd name="T0" fmla="*/ 11 w 288"/>
                  <a:gd name="T1" fmla="*/ 1 h 384"/>
                  <a:gd name="T2" fmla="*/ 0 w 288"/>
                  <a:gd name="T3" fmla="*/ 1 h 384"/>
                  <a:gd name="T4" fmla="*/ 21 w 288"/>
                  <a:gd name="T5" fmla="*/ 1 h 384"/>
                  <a:gd name="T6" fmla="*/ 0 w 288"/>
                  <a:gd name="T7" fmla="*/ 1 h 384"/>
                  <a:gd name="T8" fmla="*/ 21 w 288"/>
                  <a:gd name="T9" fmla="*/ 1 h 384"/>
                  <a:gd name="T10" fmla="*/ 0 w 288"/>
                  <a:gd name="T11" fmla="*/ 0 h 384"/>
                  <a:gd name="T12" fmla="*/ 11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1"/>
              <a:lstStyle/>
              <a:p>
                <a:endParaRPr lang="en-GB"/>
              </a:p>
            </p:txBody>
          </p:sp>
          <p:sp>
            <p:nvSpPr>
              <p:cNvPr id="75" name="Text Box 22">
                <a:extLst>
                  <a:ext uri="{FF2B5EF4-FFF2-40B4-BE49-F238E27FC236}">
                    <a16:creationId xmlns:a16="http://schemas.microsoft.com/office/drawing/2014/main" id="{577CB0BB-C363-4EC6-A69C-FCF508091E82}"/>
                  </a:ext>
                </a:extLst>
              </p:cNvPr>
              <p:cNvSpPr txBox="1">
                <a:spLocks noChangeArrowheads="1"/>
              </p:cNvSpPr>
              <p:nvPr/>
            </p:nvSpPr>
            <p:spPr bwMode="auto">
              <a:xfrm>
                <a:off x="1190" y="2411"/>
                <a:ext cx="16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1800">
                    <a:solidFill>
                      <a:srgbClr val="008000"/>
                    </a:solidFill>
                    <a:latin typeface="Comic Sans MS" panose="030F0702030302020204" pitchFamily="66" charset="0"/>
                  </a:rPr>
                  <a:t>r</a:t>
                </a:r>
              </a:p>
            </p:txBody>
          </p:sp>
        </p:grpSp>
        <p:sp>
          <p:nvSpPr>
            <p:cNvPr id="66" name="36 CuadroTexto">
              <a:extLst>
                <a:ext uri="{FF2B5EF4-FFF2-40B4-BE49-F238E27FC236}">
                  <a16:creationId xmlns:a16="http://schemas.microsoft.com/office/drawing/2014/main" id="{2FA6A5E8-D7AC-4164-9C01-378424C2E3B9}"/>
                </a:ext>
              </a:extLst>
            </p:cNvPr>
            <p:cNvSpPr txBox="1">
              <a:spLocks noChangeArrowheads="1"/>
            </p:cNvSpPr>
            <p:nvPr/>
          </p:nvSpPr>
          <p:spPr bwMode="auto">
            <a:xfrm>
              <a:off x="1191" y="837"/>
              <a:ext cx="3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FF0000"/>
                  </a:solidFill>
                  <a:latin typeface="Arial" panose="020B0604020202020204" pitchFamily="34" charset="0"/>
                </a:rPr>
                <a:t>-   +</a:t>
              </a:r>
            </a:p>
          </p:txBody>
        </p:sp>
        <p:sp>
          <p:nvSpPr>
            <p:cNvPr id="67" name="39 Elipse">
              <a:extLst>
                <a:ext uri="{FF2B5EF4-FFF2-40B4-BE49-F238E27FC236}">
                  <a16:creationId xmlns:a16="http://schemas.microsoft.com/office/drawing/2014/main" id="{B61648BD-2257-46F4-9E34-9F165DBBBFC9}"/>
                </a:ext>
              </a:extLst>
            </p:cNvPr>
            <p:cNvSpPr>
              <a:spLocks noChangeArrowheads="1"/>
            </p:cNvSpPr>
            <p:nvPr/>
          </p:nvSpPr>
          <p:spPr bwMode="auto">
            <a:xfrm>
              <a:off x="1977" y="1015"/>
              <a:ext cx="70" cy="76"/>
            </a:xfrm>
            <a:prstGeom prst="ellipse">
              <a:avLst/>
            </a:prstGeom>
            <a:noFill/>
            <a:ln w="25400" algn="ctr">
              <a:solidFill>
                <a:srgbClr val="002060"/>
              </a:solidFill>
              <a:round/>
              <a:headEnd/>
              <a:tailEnd type="none" w="lg" len="lg"/>
            </a:ln>
            <a:extLst>
              <a:ext uri="{909E8E84-426E-40DD-AFC4-6F175D3DCCD1}">
                <a14:hiddenFill xmlns:a14="http://schemas.microsoft.com/office/drawing/2010/main">
                  <a:solidFill>
                    <a:srgbClr val="FFFFFF"/>
                  </a:solidFill>
                </a14:hiddenFill>
              </a:ext>
            </a:extLst>
          </p:spPr>
          <p:txBody>
            <a:bodyPr wrap="none" lIns="90000" tIns="82800" rIns="90000" bIns="82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68" name="40 Elipse">
              <a:extLst>
                <a:ext uri="{FF2B5EF4-FFF2-40B4-BE49-F238E27FC236}">
                  <a16:creationId xmlns:a16="http://schemas.microsoft.com/office/drawing/2014/main" id="{D41258F8-46B4-41E5-B1C7-60180FDAE5A5}"/>
                </a:ext>
              </a:extLst>
            </p:cNvPr>
            <p:cNvSpPr>
              <a:spLocks noChangeArrowheads="1"/>
            </p:cNvSpPr>
            <p:nvPr/>
          </p:nvSpPr>
          <p:spPr bwMode="auto">
            <a:xfrm>
              <a:off x="1124" y="1023"/>
              <a:ext cx="70" cy="76"/>
            </a:xfrm>
            <a:prstGeom prst="ellipse">
              <a:avLst/>
            </a:prstGeom>
            <a:noFill/>
            <a:ln w="25400" algn="ctr">
              <a:solidFill>
                <a:srgbClr val="002060"/>
              </a:solidFill>
              <a:round/>
              <a:headEnd/>
              <a:tailEnd type="none" w="lg" len="lg"/>
            </a:ln>
            <a:extLst>
              <a:ext uri="{909E8E84-426E-40DD-AFC4-6F175D3DCCD1}">
                <a14:hiddenFill xmlns:a14="http://schemas.microsoft.com/office/drawing/2010/main">
                  <a:solidFill>
                    <a:srgbClr val="FFFFFF"/>
                  </a:solidFill>
                </a14:hiddenFill>
              </a:ext>
            </a:extLst>
          </p:spPr>
          <p:txBody>
            <a:bodyPr wrap="none" lIns="90000" tIns="82800" rIns="90000" bIns="82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grpSp>
        <p:nvGrpSpPr>
          <p:cNvPr id="2" name="Grupo 1">
            <a:extLst>
              <a:ext uri="{FF2B5EF4-FFF2-40B4-BE49-F238E27FC236}">
                <a16:creationId xmlns:a16="http://schemas.microsoft.com/office/drawing/2014/main" id="{58339554-11CF-4941-B9BE-3FB6A377E5D7}"/>
              </a:ext>
            </a:extLst>
          </p:cNvPr>
          <p:cNvGrpSpPr/>
          <p:nvPr/>
        </p:nvGrpSpPr>
        <p:grpSpPr>
          <a:xfrm>
            <a:off x="4564339" y="368579"/>
            <a:ext cx="2432202" cy="1361434"/>
            <a:chOff x="4564339" y="368579"/>
            <a:chExt cx="2432202" cy="1361434"/>
          </a:xfrm>
        </p:grpSpPr>
        <p:sp>
          <p:nvSpPr>
            <p:cNvPr id="44" name="CuadroTexto 43"/>
            <p:cNvSpPr txBox="1"/>
            <p:nvPr/>
          </p:nvSpPr>
          <p:spPr>
            <a:xfrm>
              <a:off x="4564339" y="368579"/>
              <a:ext cx="2432202" cy="461665"/>
            </a:xfrm>
            <a:prstGeom prst="rect">
              <a:avLst/>
            </a:prstGeom>
            <a:solidFill>
              <a:schemeClr val="bg2">
                <a:lumMod val="60000"/>
                <a:lumOff val="40000"/>
              </a:schemeClr>
            </a:solidFill>
          </p:spPr>
          <p:txBody>
            <a:bodyPr wrap="square">
              <a:spAutoFit/>
            </a:bodyPr>
            <a:lstStyle/>
            <a:p>
              <a:pPr algn="ctr">
                <a:defRPr/>
              </a:pPr>
              <a:r>
                <a:rPr lang="es-ES" sz="2400" dirty="0">
                  <a:solidFill>
                    <a:schemeClr val="tx1"/>
                  </a:solidFill>
                </a:rPr>
                <a:t>Generador Real</a:t>
              </a:r>
            </a:p>
          </p:txBody>
        </p:sp>
        <p:pic>
          <p:nvPicPr>
            <p:cNvPr id="78" name="Picture 51">
              <a:extLst>
                <a:ext uri="{FF2B5EF4-FFF2-40B4-BE49-F238E27FC236}">
                  <a16:creationId xmlns:a16="http://schemas.microsoft.com/office/drawing/2014/main" id="{1377E3E3-7E4F-4E6B-BBB0-093A25EF71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H="1" flipV="1">
              <a:off x="4857863" y="1134701"/>
              <a:ext cx="1901825"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pic>
      </p:grpSp>
      <p:sp>
        <p:nvSpPr>
          <p:cNvPr id="79" name="Text Box 188">
            <a:extLst>
              <a:ext uri="{FF2B5EF4-FFF2-40B4-BE49-F238E27FC236}">
                <a16:creationId xmlns:a16="http://schemas.microsoft.com/office/drawing/2014/main" id="{1C535D7C-64E6-4B6F-AA91-CBE28355FFA8}"/>
              </a:ext>
            </a:extLst>
          </p:cNvPr>
          <p:cNvSpPr txBox="1">
            <a:spLocks noChangeArrowheads="1"/>
          </p:cNvSpPr>
          <p:nvPr/>
        </p:nvSpPr>
        <p:spPr bwMode="auto">
          <a:xfrm>
            <a:off x="1831587" y="5787556"/>
            <a:ext cx="7114746" cy="508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lnSpc>
                <a:spcPct val="70000"/>
              </a:lnSpc>
              <a:spcBef>
                <a:spcPct val="50000"/>
              </a:spcBef>
              <a:buFontTx/>
              <a:buNone/>
            </a:pPr>
            <a:r>
              <a:rPr lang="es-ES" sz="2400" dirty="0">
                <a:solidFill>
                  <a:srgbClr val="000000"/>
                </a:solidFill>
                <a:latin typeface="Arial" panose="020B0604020202020204" pitchFamily="34" charset="0"/>
                <a:sym typeface="Symbol" panose="05050102010706020507" pitchFamily="18" charset="2"/>
              </a:rPr>
              <a:t> Debe salir o entrar la </a:t>
            </a:r>
            <a:r>
              <a:rPr lang="es-ES" sz="2400">
                <a:solidFill>
                  <a:srgbClr val="000000"/>
                </a:solidFill>
                <a:latin typeface="Arial" panose="020B0604020202020204" pitchFamily="34" charset="0"/>
                <a:sym typeface="Symbol" panose="05050102010706020507" pitchFamily="18" charset="2"/>
              </a:rPr>
              <a:t>m</a:t>
            </a:r>
            <a:r>
              <a:rPr lang="es-ES" sz="2400">
                <a:solidFill>
                  <a:srgbClr val="000000"/>
                </a:solidFill>
                <a:latin typeface="Arial" panose="020B0604020202020204" pitchFamily="34" charset="0"/>
              </a:rPr>
              <a:t>isma </a:t>
            </a:r>
            <a:r>
              <a:rPr lang="es-ES" sz="2400">
                <a:solidFill>
                  <a:srgbClr val="000000"/>
                </a:solidFill>
                <a:latin typeface="Comic Sans MS" panose="030F0702030302020204" pitchFamily="66" charset="0"/>
              </a:rPr>
              <a:t>I</a:t>
            </a:r>
            <a:r>
              <a:rPr lang="es-ES" sz="2400">
                <a:solidFill>
                  <a:srgbClr val="3333FF"/>
                </a:solidFill>
                <a:latin typeface="Arial" panose="020B0604020202020204" pitchFamily="34" charset="0"/>
              </a:rPr>
              <a:t> </a:t>
            </a:r>
            <a:r>
              <a:rPr lang="es-ES" sz="2400" dirty="0">
                <a:solidFill>
                  <a:srgbClr val="000000"/>
                </a:solidFill>
                <a:latin typeface="Arial" panose="020B0604020202020204" pitchFamily="34" charset="0"/>
              </a:rPr>
              <a:t>por sus terminales</a:t>
            </a:r>
            <a:endParaRPr lang="es-ES" sz="2400" b="1" baseline="-25000" dirty="0">
              <a:solidFill>
                <a:srgbClr val="000000"/>
              </a:solidFill>
              <a:latin typeface="Arial" panose="020B0604020202020204" pitchFamily="34" charset="0"/>
              <a:sym typeface="Symbol" panose="05050102010706020507" pitchFamily="18" charset="2"/>
            </a:endParaRPr>
          </a:p>
        </p:txBody>
      </p:sp>
      <p:sp>
        <p:nvSpPr>
          <p:cNvPr id="80" name="Text Box 188">
            <a:extLst>
              <a:ext uri="{FF2B5EF4-FFF2-40B4-BE49-F238E27FC236}">
                <a16:creationId xmlns:a16="http://schemas.microsoft.com/office/drawing/2014/main" id="{2DF4F925-5F21-43E4-B445-1840DD7E66AD}"/>
              </a:ext>
            </a:extLst>
          </p:cNvPr>
          <p:cNvSpPr txBox="1">
            <a:spLocks noChangeArrowheads="1"/>
          </p:cNvSpPr>
          <p:nvPr/>
        </p:nvSpPr>
        <p:spPr bwMode="auto">
          <a:xfrm>
            <a:off x="1828049" y="6346938"/>
            <a:ext cx="7957926" cy="503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lnSpc>
                <a:spcPct val="70000"/>
              </a:lnSpc>
              <a:spcBef>
                <a:spcPct val="50000"/>
              </a:spcBef>
              <a:buFontTx/>
              <a:buNone/>
            </a:pPr>
            <a:r>
              <a:rPr lang="es-ES" sz="2400" dirty="0">
                <a:solidFill>
                  <a:srgbClr val="000000"/>
                </a:solidFill>
                <a:latin typeface="Arial" panose="020B0604020202020204" pitchFamily="34" charset="0"/>
                <a:sym typeface="Symbol" panose="05050102010706020507" pitchFamily="18" charset="2"/>
              </a:rPr>
              <a:t> Deben c</a:t>
            </a:r>
            <a:r>
              <a:rPr lang="es-ES" sz="2400" dirty="0">
                <a:solidFill>
                  <a:srgbClr val="000000"/>
                </a:solidFill>
                <a:latin typeface="Arial" panose="020B0604020202020204" pitchFamily="34" charset="0"/>
              </a:rPr>
              <a:t>onsumir del exterior o suministrarle la </a:t>
            </a:r>
            <a:r>
              <a:rPr lang="es-ES" sz="2400">
                <a:solidFill>
                  <a:srgbClr val="000000"/>
                </a:solidFill>
                <a:latin typeface="Arial" panose="020B0604020202020204" pitchFamily="34" charset="0"/>
              </a:rPr>
              <a:t>misma P</a:t>
            </a:r>
            <a:endParaRPr lang="es-ES" sz="2400" b="1" baseline="-25000" dirty="0">
              <a:solidFill>
                <a:srgbClr val="000000"/>
              </a:solidFill>
              <a:latin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10694965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dissolve">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dissolve">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 calcmode="lin" valueType="num">
                                      <p:cBhvr additive="base">
                                        <p:cTn id="22" dur="500"/>
                                        <p:tgtEl>
                                          <p:spTgt spid="48"/>
                                        </p:tgtEl>
                                        <p:attrNameLst>
                                          <p:attrName>ppt_y</p:attrName>
                                        </p:attrNameLst>
                                      </p:cBhvr>
                                      <p:tavLst>
                                        <p:tav tm="0">
                                          <p:val>
                                            <p:strVal val="#ppt_y+#ppt_h*1.125000"/>
                                          </p:val>
                                        </p:tav>
                                        <p:tav tm="100000">
                                          <p:val>
                                            <p:strVal val="#ppt_y"/>
                                          </p:val>
                                        </p:tav>
                                      </p:tavLst>
                                    </p:anim>
                                    <p:animEffect transition="in" filter="wipe(up)">
                                      <p:cBhvr>
                                        <p:cTn id="23" dur="500"/>
                                        <p:tgtEl>
                                          <p:spTgt spid="4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768190"/>
                                        </p:tgtEl>
                                        <p:attrNameLst>
                                          <p:attrName>style.visibility</p:attrName>
                                        </p:attrNameLst>
                                      </p:cBhvr>
                                      <p:to>
                                        <p:strVal val="visible"/>
                                      </p:to>
                                    </p:set>
                                    <p:animEffect transition="in" filter="wipe(up)">
                                      <p:cBhvr>
                                        <p:cTn id="28" dur="500"/>
                                        <p:tgtEl>
                                          <p:spTgt spid="76819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7455"/>
                                        </p:tgtEl>
                                        <p:attrNameLst>
                                          <p:attrName>style.visibility</p:attrName>
                                        </p:attrNameLst>
                                      </p:cBhvr>
                                      <p:to>
                                        <p:strVal val="visible"/>
                                      </p:to>
                                    </p:set>
                                    <p:animEffect transition="in" filter="wipe(left)">
                                      <p:cBhvr>
                                        <p:cTn id="33" dur="500"/>
                                        <p:tgtEl>
                                          <p:spTgt spid="17455"/>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17454"/>
                                        </p:tgtEl>
                                        <p:attrNameLst>
                                          <p:attrName>style.visibility</p:attrName>
                                        </p:attrNameLst>
                                      </p:cBhvr>
                                      <p:to>
                                        <p:strVal val="visible"/>
                                      </p:to>
                                    </p:set>
                                    <p:animEffect transition="in" filter="wipe(up)">
                                      <p:cBhvr>
                                        <p:cTn id="37" dur="500"/>
                                        <p:tgtEl>
                                          <p:spTgt spid="17454"/>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3401"/>
                                        </p:tgtEl>
                                        <p:attrNameLst>
                                          <p:attrName>style.visibility</p:attrName>
                                        </p:attrNameLst>
                                      </p:cBhvr>
                                      <p:to>
                                        <p:strVal val="visible"/>
                                      </p:to>
                                    </p:set>
                                    <p:anim calcmode="lin" valueType="num">
                                      <p:cBhvr additive="base">
                                        <p:cTn id="42" dur="500"/>
                                        <p:tgtEl>
                                          <p:spTgt spid="13401"/>
                                        </p:tgtEl>
                                        <p:attrNameLst>
                                          <p:attrName>ppt_y</p:attrName>
                                        </p:attrNameLst>
                                      </p:cBhvr>
                                      <p:tavLst>
                                        <p:tav tm="0">
                                          <p:val>
                                            <p:strVal val="#ppt_y+#ppt_h*1.125000"/>
                                          </p:val>
                                        </p:tav>
                                        <p:tav tm="100000">
                                          <p:val>
                                            <p:strVal val="#ppt_y"/>
                                          </p:val>
                                        </p:tav>
                                      </p:tavLst>
                                    </p:anim>
                                    <p:animEffect transition="in" filter="wipe(up)">
                                      <p:cBhvr>
                                        <p:cTn id="43" dur="500"/>
                                        <p:tgtEl>
                                          <p:spTgt spid="13401"/>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79"/>
                                        </p:tgtEl>
                                        <p:attrNameLst>
                                          <p:attrName>style.visibility</p:attrName>
                                        </p:attrNameLst>
                                      </p:cBhvr>
                                      <p:to>
                                        <p:strVal val="visible"/>
                                      </p:to>
                                    </p:set>
                                    <p:anim calcmode="lin" valueType="num">
                                      <p:cBhvr additive="base">
                                        <p:cTn id="48" dur="500"/>
                                        <p:tgtEl>
                                          <p:spTgt spid="79"/>
                                        </p:tgtEl>
                                        <p:attrNameLst>
                                          <p:attrName>ppt_y</p:attrName>
                                        </p:attrNameLst>
                                      </p:cBhvr>
                                      <p:tavLst>
                                        <p:tav tm="0">
                                          <p:val>
                                            <p:strVal val="#ppt_y+#ppt_h*1.125000"/>
                                          </p:val>
                                        </p:tav>
                                        <p:tav tm="100000">
                                          <p:val>
                                            <p:strVal val="#ppt_y"/>
                                          </p:val>
                                        </p:tav>
                                      </p:tavLst>
                                    </p:anim>
                                    <p:animEffect transition="in" filter="wipe(up)">
                                      <p:cBhvr>
                                        <p:cTn id="49" dur="500"/>
                                        <p:tgtEl>
                                          <p:spTgt spid="79"/>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grpId="0" nodeType="clickEffect">
                                  <p:stCondLst>
                                    <p:cond delay="0"/>
                                  </p:stCondLst>
                                  <p:childTnLst>
                                    <p:set>
                                      <p:cBhvr>
                                        <p:cTn id="53" dur="1" fill="hold">
                                          <p:stCondLst>
                                            <p:cond delay="0"/>
                                          </p:stCondLst>
                                        </p:cTn>
                                        <p:tgtEl>
                                          <p:spTgt spid="80"/>
                                        </p:tgtEl>
                                        <p:attrNameLst>
                                          <p:attrName>style.visibility</p:attrName>
                                        </p:attrNameLst>
                                      </p:cBhvr>
                                      <p:to>
                                        <p:strVal val="visible"/>
                                      </p:to>
                                    </p:set>
                                    <p:anim calcmode="lin" valueType="num">
                                      <p:cBhvr additive="base">
                                        <p:cTn id="54" dur="500"/>
                                        <p:tgtEl>
                                          <p:spTgt spid="80"/>
                                        </p:tgtEl>
                                        <p:attrNameLst>
                                          <p:attrName>ppt_y</p:attrName>
                                        </p:attrNameLst>
                                      </p:cBhvr>
                                      <p:tavLst>
                                        <p:tav tm="0">
                                          <p:val>
                                            <p:strVal val="#ppt_y+#ppt_h*1.125000"/>
                                          </p:val>
                                        </p:tav>
                                        <p:tav tm="100000">
                                          <p:val>
                                            <p:strVal val="#ppt_y"/>
                                          </p:val>
                                        </p:tav>
                                      </p:tavLst>
                                    </p:anim>
                                    <p:animEffect transition="in" filter="wipe(up)">
                                      <p:cBhvr>
                                        <p:cTn id="5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90" grpId="0" animBg="1"/>
      <p:bldP spid="17454" grpId="0" animBg="1"/>
      <p:bldP spid="17455" grpId="0" animBg="1"/>
      <p:bldP spid="13401" grpId="0"/>
      <p:bldP spid="48" grpId="0" animBg="1"/>
      <p:bldP spid="79" grpId="0"/>
      <p:bldP spid="8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215" name="Text Box 215"/>
          <p:cNvSpPr txBox="1">
            <a:spLocks noChangeArrowheads="1"/>
          </p:cNvSpPr>
          <p:nvPr/>
        </p:nvSpPr>
        <p:spPr bwMode="auto">
          <a:xfrm>
            <a:off x="1258530" y="4489970"/>
            <a:ext cx="9111654" cy="2379466"/>
          </a:xfrm>
          <a:prstGeom prst="rect">
            <a:avLst/>
          </a:prstGeom>
          <a:solidFill>
            <a:srgbClr val="FFFF99"/>
          </a:solidFill>
          <a:ln>
            <a:noFill/>
          </a:ln>
        </p:spPr>
        <p:txBody>
          <a:bodyPr wrap="square" lIns="324000" tIns="118800" rIns="324000" bIns="118800" anchor="ctr" anchorCtr="1">
            <a:no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ct val="0"/>
              </a:spcBef>
              <a:buFontTx/>
              <a:buNone/>
              <a:defRPr/>
            </a:pPr>
            <a:r>
              <a:rPr lang="es-ES" sz="2400" dirty="0">
                <a:latin typeface="Arial" panose="020B0604020202020204" pitchFamily="34" charset="0"/>
              </a:rPr>
              <a:t>Una </a:t>
            </a:r>
            <a:r>
              <a:rPr lang="es-ES" sz="2400" dirty="0">
                <a:solidFill>
                  <a:srgbClr val="008000"/>
                </a:solidFill>
                <a:latin typeface="Arial" panose="020B0604020202020204" pitchFamily="34" charset="0"/>
              </a:rPr>
              <a:t>fuente de tensión real</a:t>
            </a:r>
            <a:r>
              <a:rPr lang="es-ES" sz="2400" dirty="0">
                <a:latin typeface="Arial" panose="020B0604020202020204" pitchFamily="34" charset="0"/>
              </a:rPr>
              <a:t> es un </a:t>
            </a:r>
            <a:r>
              <a:rPr lang="es-ES" sz="2400" dirty="0">
                <a:solidFill>
                  <a:srgbClr val="3333FF"/>
                </a:solidFill>
                <a:latin typeface="Arial" panose="020B0604020202020204" pitchFamily="34" charset="0"/>
              </a:rPr>
              <a:t>modelo más realista</a:t>
            </a:r>
            <a:r>
              <a:rPr lang="es-ES" sz="2400" dirty="0">
                <a:latin typeface="Arial" panose="020B0604020202020204" pitchFamily="34" charset="0"/>
              </a:rPr>
              <a:t> de un generador, porque en circuito abierto, cuando no hay corriente por los terminales </a:t>
            </a:r>
            <a:r>
              <a:rPr lang="es-ES" sz="2400">
                <a:latin typeface="Arial" panose="020B0604020202020204" pitchFamily="34" charset="0"/>
              </a:rPr>
              <a:t>(</a:t>
            </a:r>
            <a:r>
              <a:rPr lang="es-ES" sz="2400">
                <a:latin typeface="Comic Sans MS" panose="030F0702030302020204" pitchFamily="66" charset="0"/>
              </a:rPr>
              <a:t>I</a:t>
            </a:r>
            <a:r>
              <a:rPr lang="es-ES" sz="2400" baseline="-25000">
                <a:latin typeface="Arial" panose="020B0604020202020204" pitchFamily="34" charset="0"/>
              </a:rPr>
              <a:t>T </a:t>
            </a:r>
            <a:r>
              <a:rPr lang="es-ES" sz="2400">
                <a:latin typeface="Arial" panose="020B0604020202020204" pitchFamily="34" charset="0"/>
              </a:rPr>
              <a:t>= 0</a:t>
            </a:r>
            <a:r>
              <a:rPr lang="es-ES" sz="2400" dirty="0">
                <a:latin typeface="Arial" panose="020B0604020202020204" pitchFamily="34" charset="0"/>
              </a:rPr>
              <a:t>), cuando el generador ni consume, ni suministra, la </a:t>
            </a:r>
            <a:r>
              <a:rPr lang="es-ES" sz="2400">
                <a:latin typeface="Arial" panose="020B0604020202020204" pitchFamily="34" charset="0"/>
              </a:rPr>
              <a:t>fuente no </a:t>
            </a:r>
            <a:r>
              <a:rPr lang="es-ES" sz="2400" dirty="0">
                <a:latin typeface="Arial" panose="020B0604020202020204" pitchFamily="34" charset="0"/>
              </a:rPr>
              <a:t>lo hace </a:t>
            </a:r>
            <a:r>
              <a:rPr lang="es-ES" sz="2400">
                <a:latin typeface="Arial" panose="020B0604020202020204" pitchFamily="34" charset="0"/>
              </a:rPr>
              <a:t>tampoco interiormente</a:t>
            </a:r>
          </a:p>
          <a:p>
            <a:pPr algn="just" eaLnBrk="1" hangingPunct="1">
              <a:spcBef>
                <a:spcPct val="0"/>
              </a:spcBef>
              <a:buFontTx/>
              <a:buNone/>
              <a:defRPr/>
            </a:pPr>
            <a:r>
              <a:rPr lang="es-ES" sz="2400">
                <a:latin typeface="Arial" panose="020B0604020202020204" pitchFamily="34" charset="0"/>
              </a:rPr>
              <a:t>(</a:t>
            </a:r>
            <a:r>
              <a:rPr lang="es-ES" sz="2400">
                <a:latin typeface="Arial" panose="020B0604020202020204" pitchFamily="34" charset="0"/>
                <a:sym typeface="Symbol" panose="05050102010706020507" pitchFamily="18" charset="2"/>
              </a:rPr>
              <a:t></a:t>
            </a:r>
            <a:r>
              <a:rPr lang="es-ES" sz="2400">
                <a:latin typeface="Comic Sans MS" panose="030F0702030302020204" pitchFamily="66" charset="0"/>
                <a:sym typeface="Symbol" panose="05050102010706020507" pitchFamily="18" charset="2"/>
              </a:rPr>
              <a:t>I</a:t>
            </a:r>
            <a:r>
              <a:rPr lang="es-ES" sz="2400" baseline="-25000">
                <a:latin typeface="Comic Sans MS" panose="030F0702030302020204" pitchFamily="66" charset="0"/>
                <a:sym typeface="Symbol" panose="05050102010706020507" pitchFamily="18" charset="2"/>
              </a:rPr>
              <a:t>T  </a:t>
            </a:r>
            <a:r>
              <a:rPr lang="es-ES" sz="2400">
                <a:latin typeface="Arial" panose="020B0604020202020204" pitchFamily="34" charset="0"/>
                <a:sym typeface="Symbol" panose="05050102010706020507" pitchFamily="18" charset="2"/>
              </a:rPr>
              <a:t>= r</a:t>
            </a:r>
            <a:r>
              <a:rPr lang="es-ES" sz="2400">
                <a:latin typeface="Comic Sans MS" panose="030F0702030302020204" pitchFamily="66" charset="0"/>
                <a:sym typeface="Symbol" panose="05050102010706020507" pitchFamily="18" charset="2"/>
              </a:rPr>
              <a:t>I</a:t>
            </a:r>
            <a:r>
              <a:rPr lang="es-ES" sz="2400" baseline="-25000">
                <a:latin typeface="Comic Sans MS" panose="030F0702030302020204" pitchFamily="66" charset="0"/>
                <a:sym typeface="Symbol" panose="05050102010706020507" pitchFamily="18" charset="2"/>
              </a:rPr>
              <a:t>T</a:t>
            </a:r>
            <a:r>
              <a:rPr lang="es-ES" sz="2400" baseline="30000">
                <a:latin typeface="Arial" panose="020B0604020202020204" pitchFamily="34" charset="0"/>
                <a:sym typeface="Symbol" panose="05050102010706020507" pitchFamily="18" charset="2"/>
              </a:rPr>
              <a:t>2 </a:t>
            </a:r>
            <a:r>
              <a:rPr lang="es-ES" sz="2400">
                <a:latin typeface="Arial" panose="020B0604020202020204" pitchFamily="34" charset="0"/>
                <a:sym typeface="Symbol" panose="05050102010706020507" pitchFamily="18" charset="2"/>
              </a:rPr>
              <a:t>= 0</a:t>
            </a:r>
            <a:r>
              <a:rPr lang="es-ES" sz="2400" dirty="0">
                <a:latin typeface="Arial" panose="020B0604020202020204" pitchFamily="34" charset="0"/>
                <a:sym typeface="Symbol" panose="05050102010706020507" pitchFamily="18" charset="2"/>
              </a:rPr>
              <a:t>)</a:t>
            </a:r>
            <a:r>
              <a:rPr lang="es-ES" sz="2400" dirty="0">
                <a:latin typeface="Arial" panose="020B0604020202020204" pitchFamily="34" charset="0"/>
              </a:rPr>
              <a:t>. La de intensidad sí</a:t>
            </a:r>
            <a:r>
              <a:rPr lang="es-ES" sz="2400">
                <a:latin typeface="Arial" panose="020B0604020202020204" pitchFamily="34" charset="0"/>
              </a:rPr>
              <a:t>: </a:t>
            </a:r>
            <a:r>
              <a:rPr lang="es-ES" sz="2400">
                <a:latin typeface="Arial" panose="020B0604020202020204" pitchFamily="34" charset="0"/>
                <a:sym typeface="Symbol" panose="05050102010706020507" pitchFamily="18" charset="2"/>
              </a:rPr>
              <a:t>la </a:t>
            </a:r>
            <a:r>
              <a:rPr lang="es-ES" sz="2400" err="1">
                <a:latin typeface="Arial" panose="020B0604020202020204" pitchFamily="34" charset="0"/>
                <a:sym typeface="Symbol" panose="05050102010706020507" pitchFamily="18" charset="2"/>
              </a:rPr>
              <a:t>r</a:t>
            </a:r>
            <a:r>
              <a:rPr lang="es-ES" sz="2400" baseline="-25000" err="1">
                <a:latin typeface="Arial" panose="020B0604020202020204" pitchFamily="34" charset="0"/>
                <a:sym typeface="Symbol" panose="05050102010706020507" pitchFamily="18" charset="2"/>
              </a:rPr>
              <a:t>interna</a:t>
            </a:r>
            <a:r>
              <a:rPr lang="es-ES" sz="2400">
                <a:latin typeface="Arial" panose="020B0604020202020204" pitchFamily="34" charset="0"/>
                <a:sym typeface="Symbol" panose="05050102010706020507" pitchFamily="18" charset="2"/>
              </a:rPr>
              <a:t> </a:t>
            </a:r>
            <a:r>
              <a:rPr lang="es-ES" sz="2400">
                <a:latin typeface="Arial" panose="020B0604020202020204" pitchFamily="34" charset="0"/>
              </a:rPr>
              <a:t>consume </a:t>
            </a:r>
            <a:r>
              <a:rPr lang="es-ES" sz="2400">
                <a:latin typeface="Arial" panose="020B0604020202020204" pitchFamily="34" charset="0"/>
                <a:sym typeface="Symbol" panose="05050102010706020507" pitchFamily="18" charset="2"/>
              </a:rPr>
              <a:t>lo que suministra </a:t>
            </a:r>
            <a:r>
              <a:rPr lang="es-ES" sz="2400" dirty="0">
                <a:latin typeface="Arial" panose="020B0604020202020204" pitchFamily="34" charset="0"/>
                <a:sym typeface="Symbol" panose="05050102010706020507" pitchFamily="18" charset="2"/>
              </a:rPr>
              <a:t>la </a:t>
            </a:r>
            <a:r>
              <a:rPr lang="es-ES" sz="2400">
                <a:latin typeface="Arial" panose="020B0604020202020204" pitchFamily="34" charset="0"/>
                <a:sym typeface="Symbol" panose="05050102010706020507" pitchFamily="18" charset="2"/>
              </a:rPr>
              <a:t>fuente ideal de intensidad</a:t>
            </a:r>
            <a:r>
              <a:rPr lang="es-ES" sz="2400">
                <a:latin typeface="Arial" panose="020B0604020202020204" pitchFamily="34" charset="0"/>
              </a:rPr>
              <a:t> (</a:t>
            </a:r>
            <a:r>
              <a:rPr lang="es-ES" sz="2400">
                <a:latin typeface="Arial" panose="020B0604020202020204" pitchFamily="34" charset="0"/>
                <a:sym typeface="Symbol" panose="05050102010706020507" pitchFamily="18" charset="2"/>
              </a:rPr>
              <a:t>V</a:t>
            </a:r>
            <a:r>
              <a:rPr lang="es-ES" sz="2400" baseline="-25000">
                <a:latin typeface="Comic Sans MS" panose="030F0702030302020204" pitchFamily="66" charset="0"/>
                <a:sym typeface="Symbol" panose="05050102010706020507" pitchFamily="18" charset="2"/>
              </a:rPr>
              <a:t>I</a:t>
            </a:r>
            <a:r>
              <a:rPr lang="es-ES" sz="2400">
                <a:latin typeface="Comic Sans MS" panose="030F0702030302020204" pitchFamily="66" charset="0"/>
                <a:sym typeface="Symbol" panose="05050102010706020507" pitchFamily="18" charset="2"/>
              </a:rPr>
              <a:t>I</a:t>
            </a:r>
            <a:r>
              <a:rPr lang="es-ES" sz="2400" baseline="30000">
                <a:latin typeface="Arial" panose="020B0604020202020204" pitchFamily="34" charset="0"/>
                <a:sym typeface="Symbol" panose="05050102010706020507" pitchFamily="18" charset="2"/>
              </a:rPr>
              <a:t> </a:t>
            </a:r>
            <a:r>
              <a:rPr lang="es-ES" sz="2400">
                <a:latin typeface="Arial" panose="020B0604020202020204" pitchFamily="34" charset="0"/>
                <a:sym typeface="Symbol" panose="05050102010706020507" pitchFamily="18" charset="2"/>
              </a:rPr>
              <a:t>= r</a:t>
            </a:r>
            <a:r>
              <a:rPr lang="es-ES" sz="2400">
                <a:latin typeface="Comic Sans MS" panose="030F0702030302020204" pitchFamily="66" charset="0"/>
                <a:sym typeface="Symbol" panose="05050102010706020507" pitchFamily="18" charset="2"/>
              </a:rPr>
              <a:t>I</a:t>
            </a:r>
            <a:r>
              <a:rPr lang="es-ES" sz="2400" baseline="30000">
                <a:latin typeface="Arial" panose="020B0604020202020204" pitchFamily="34" charset="0"/>
                <a:sym typeface="Symbol" panose="05050102010706020507" pitchFamily="18" charset="2"/>
              </a:rPr>
              <a:t>2 </a:t>
            </a:r>
            <a:r>
              <a:rPr lang="es-ES" sz="2400">
                <a:latin typeface="Arial" panose="020B0604020202020204" pitchFamily="34" charset="0"/>
                <a:sym typeface="Symbol" panose="05050102010706020507" pitchFamily="18" charset="2"/>
              </a:rPr>
              <a:t> 0)</a:t>
            </a:r>
            <a:endParaRPr lang="es-ES" sz="2400" dirty="0">
              <a:latin typeface="Arial" panose="020B0604020202020204" pitchFamily="34" charset="0"/>
              <a:sym typeface="Symbol" panose="05050102010706020507" pitchFamily="18" charset="2"/>
            </a:endParaRPr>
          </a:p>
        </p:txBody>
      </p:sp>
      <p:sp>
        <p:nvSpPr>
          <p:cNvPr id="33" name="CuadroTexto 32">
            <a:extLst>
              <a:ext uri="{FF2B5EF4-FFF2-40B4-BE49-F238E27FC236}">
                <a16:creationId xmlns:a16="http://schemas.microsoft.com/office/drawing/2014/main" id="{76789620-2BA9-4BD3-B934-1984EF7DBB45}"/>
              </a:ext>
            </a:extLst>
          </p:cNvPr>
          <p:cNvSpPr txBox="1"/>
          <p:nvPr/>
        </p:nvSpPr>
        <p:spPr>
          <a:xfrm>
            <a:off x="4564339" y="368579"/>
            <a:ext cx="2432202" cy="461665"/>
          </a:xfrm>
          <a:prstGeom prst="rect">
            <a:avLst/>
          </a:prstGeom>
          <a:solidFill>
            <a:schemeClr val="bg2">
              <a:lumMod val="60000"/>
              <a:lumOff val="40000"/>
            </a:schemeClr>
          </a:solidFill>
        </p:spPr>
        <p:txBody>
          <a:bodyPr wrap="square">
            <a:spAutoFit/>
          </a:bodyPr>
          <a:lstStyle/>
          <a:p>
            <a:pPr algn="ctr">
              <a:defRPr/>
            </a:pPr>
            <a:r>
              <a:rPr lang="es-ES" sz="2400" dirty="0">
                <a:solidFill>
                  <a:schemeClr val="tx1"/>
                </a:solidFill>
              </a:rPr>
              <a:t>Generador Real</a:t>
            </a:r>
          </a:p>
        </p:txBody>
      </p:sp>
      <p:grpSp>
        <p:nvGrpSpPr>
          <p:cNvPr id="34" name="Group 43">
            <a:extLst>
              <a:ext uri="{FF2B5EF4-FFF2-40B4-BE49-F238E27FC236}">
                <a16:creationId xmlns:a16="http://schemas.microsoft.com/office/drawing/2014/main" id="{38CB9BC4-6FCE-45CA-A464-E20F42DB8FE4}"/>
              </a:ext>
            </a:extLst>
          </p:cNvPr>
          <p:cNvGrpSpPr>
            <a:grpSpLocks/>
          </p:cNvGrpSpPr>
          <p:nvPr/>
        </p:nvGrpSpPr>
        <p:grpSpPr bwMode="auto">
          <a:xfrm>
            <a:off x="7944364" y="1051284"/>
            <a:ext cx="1103313" cy="1165225"/>
            <a:chOff x="2344" y="684"/>
            <a:chExt cx="695" cy="734"/>
          </a:xfrm>
        </p:grpSpPr>
        <p:grpSp>
          <p:nvGrpSpPr>
            <p:cNvPr id="35" name="Group 103">
              <a:extLst>
                <a:ext uri="{FF2B5EF4-FFF2-40B4-BE49-F238E27FC236}">
                  <a16:creationId xmlns:a16="http://schemas.microsoft.com/office/drawing/2014/main" id="{69BAA7F4-D9E0-4FA5-85C9-22EBAE25AAA4}"/>
                </a:ext>
              </a:extLst>
            </p:cNvPr>
            <p:cNvGrpSpPr>
              <a:grpSpLocks/>
            </p:cNvGrpSpPr>
            <p:nvPr/>
          </p:nvGrpSpPr>
          <p:grpSpPr bwMode="auto">
            <a:xfrm>
              <a:off x="2415" y="684"/>
              <a:ext cx="552" cy="734"/>
              <a:chOff x="4211" y="3383"/>
              <a:chExt cx="552" cy="734"/>
            </a:xfrm>
          </p:grpSpPr>
          <p:sp>
            <p:nvSpPr>
              <p:cNvPr id="38" name="Line 104">
                <a:extLst>
                  <a:ext uri="{FF2B5EF4-FFF2-40B4-BE49-F238E27FC236}">
                    <a16:creationId xmlns:a16="http://schemas.microsoft.com/office/drawing/2014/main" id="{245D230B-2E97-4B5E-9380-CA80F66B67F0}"/>
                  </a:ext>
                </a:extLst>
              </p:cNvPr>
              <p:cNvSpPr>
                <a:spLocks noChangeShapeType="1"/>
              </p:cNvSpPr>
              <p:nvPr/>
            </p:nvSpPr>
            <p:spPr bwMode="auto">
              <a:xfrm rot="5400000" flipV="1">
                <a:off x="4639" y="3893"/>
                <a:ext cx="0" cy="93"/>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39" name="Freeform 105">
                <a:extLst>
                  <a:ext uri="{FF2B5EF4-FFF2-40B4-BE49-F238E27FC236}">
                    <a16:creationId xmlns:a16="http://schemas.microsoft.com/office/drawing/2014/main" id="{8BCB4CBA-A25D-4053-BC32-A3BF57D35D40}"/>
                  </a:ext>
                </a:extLst>
              </p:cNvPr>
              <p:cNvSpPr>
                <a:spLocks/>
              </p:cNvSpPr>
              <p:nvPr/>
            </p:nvSpPr>
            <p:spPr bwMode="auto">
              <a:xfrm rot="5400000">
                <a:off x="4357" y="3853"/>
                <a:ext cx="258" cy="187"/>
              </a:xfrm>
              <a:custGeom>
                <a:avLst/>
                <a:gdLst>
                  <a:gd name="T0" fmla="*/ 11 w 288"/>
                  <a:gd name="T1" fmla="*/ 0 h 384"/>
                  <a:gd name="T2" fmla="*/ 0 w 288"/>
                  <a:gd name="T3" fmla="*/ 0 h 384"/>
                  <a:gd name="T4" fmla="*/ 21 w 288"/>
                  <a:gd name="T5" fmla="*/ 0 h 384"/>
                  <a:gd name="T6" fmla="*/ 0 w 288"/>
                  <a:gd name="T7" fmla="*/ 0 h 384"/>
                  <a:gd name="T8" fmla="*/ 21 w 288"/>
                  <a:gd name="T9" fmla="*/ 0 h 384"/>
                  <a:gd name="T10" fmla="*/ 0 w 288"/>
                  <a:gd name="T11" fmla="*/ 0 h 384"/>
                  <a:gd name="T12" fmla="*/ 11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1"/>
              <a:lstStyle/>
              <a:p>
                <a:endParaRPr lang="en-GB"/>
              </a:p>
            </p:txBody>
          </p:sp>
          <p:sp>
            <p:nvSpPr>
              <p:cNvPr id="40" name="Text Box 106">
                <a:extLst>
                  <a:ext uri="{FF2B5EF4-FFF2-40B4-BE49-F238E27FC236}">
                    <a16:creationId xmlns:a16="http://schemas.microsoft.com/office/drawing/2014/main" id="{57077DE6-F271-4A64-905F-6CB0720B279A}"/>
                  </a:ext>
                </a:extLst>
              </p:cNvPr>
              <p:cNvSpPr txBox="1">
                <a:spLocks noChangeArrowheads="1"/>
              </p:cNvSpPr>
              <p:nvPr/>
            </p:nvSpPr>
            <p:spPr bwMode="auto">
              <a:xfrm>
                <a:off x="4595" y="3894"/>
                <a:ext cx="16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1800">
                    <a:solidFill>
                      <a:srgbClr val="008000"/>
                    </a:solidFill>
                    <a:latin typeface="Comic Sans MS" panose="030F0702030302020204" pitchFamily="66" charset="0"/>
                  </a:rPr>
                  <a:t>r</a:t>
                </a:r>
              </a:p>
            </p:txBody>
          </p:sp>
          <p:sp>
            <p:nvSpPr>
              <p:cNvPr id="41" name="Text Box 107">
                <a:extLst>
                  <a:ext uri="{FF2B5EF4-FFF2-40B4-BE49-F238E27FC236}">
                    <a16:creationId xmlns:a16="http://schemas.microsoft.com/office/drawing/2014/main" id="{0EFC466D-AED0-44CA-AE7E-15D33D9FFEC6}"/>
                  </a:ext>
                </a:extLst>
              </p:cNvPr>
              <p:cNvSpPr txBox="1">
                <a:spLocks noChangeArrowheads="1"/>
              </p:cNvSpPr>
              <p:nvPr/>
            </p:nvSpPr>
            <p:spPr bwMode="auto">
              <a:xfrm>
                <a:off x="4219" y="3383"/>
                <a:ext cx="17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1800">
                    <a:solidFill>
                      <a:srgbClr val="3333FF"/>
                    </a:solidFill>
                    <a:latin typeface="Comic Sans MS" panose="030F0702030302020204" pitchFamily="66" charset="0"/>
                    <a:sym typeface="Symbol" panose="05050102010706020507" pitchFamily="18" charset="2"/>
                  </a:rPr>
                  <a:t>I</a:t>
                </a:r>
                <a:endParaRPr lang="es-ES" sz="1800">
                  <a:solidFill>
                    <a:srgbClr val="3333FF"/>
                  </a:solidFill>
                  <a:latin typeface="Comic Sans MS" panose="030F0702030302020204" pitchFamily="66" charset="0"/>
                </a:endParaRPr>
              </a:p>
            </p:txBody>
          </p:sp>
          <p:sp>
            <p:nvSpPr>
              <p:cNvPr id="42" name="Line 108">
                <a:extLst>
                  <a:ext uri="{FF2B5EF4-FFF2-40B4-BE49-F238E27FC236}">
                    <a16:creationId xmlns:a16="http://schemas.microsoft.com/office/drawing/2014/main" id="{19596476-05D6-4DE6-B94F-B1FCC4D77A96}"/>
                  </a:ext>
                </a:extLst>
              </p:cNvPr>
              <p:cNvSpPr>
                <a:spLocks noChangeShapeType="1"/>
              </p:cNvSpPr>
              <p:nvPr/>
            </p:nvSpPr>
            <p:spPr bwMode="auto">
              <a:xfrm rot="5400000" flipV="1">
                <a:off x="4672" y="3533"/>
                <a:ext cx="0" cy="182"/>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43" name="Line 109">
                <a:extLst>
                  <a:ext uri="{FF2B5EF4-FFF2-40B4-BE49-F238E27FC236}">
                    <a16:creationId xmlns:a16="http://schemas.microsoft.com/office/drawing/2014/main" id="{188EB184-1771-4519-A8AA-A4282C0696ED}"/>
                  </a:ext>
                </a:extLst>
              </p:cNvPr>
              <p:cNvSpPr>
                <a:spLocks noChangeShapeType="1"/>
              </p:cNvSpPr>
              <p:nvPr/>
            </p:nvSpPr>
            <p:spPr bwMode="auto">
              <a:xfrm rot="5400000">
                <a:off x="4285" y="3550"/>
                <a:ext cx="0" cy="148"/>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44" name="Oval 110">
                <a:extLst>
                  <a:ext uri="{FF2B5EF4-FFF2-40B4-BE49-F238E27FC236}">
                    <a16:creationId xmlns:a16="http://schemas.microsoft.com/office/drawing/2014/main" id="{72672F86-6AB6-442A-8D1E-B336D4DD79AD}"/>
                  </a:ext>
                </a:extLst>
              </p:cNvPr>
              <p:cNvSpPr>
                <a:spLocks noChangeArrowheads="1"/>
              </p:cNvSpPr>
              <p:nvPr/>
            </p:nvSpPr>
            <p:spPr bwMode="auto">
              <a:xfrm>
                <a:off x="4363" y="3494"/>
                <a:ext cx="223" cy="245"/>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45" name="Text Box 111">
                <a:extLst>
                  <a:ext uri="{FF2B5EF4-FFF2-40B4-BE49-F238E27FC236}">
                    <a16:creationId xmlns:a16="http://schemas.microsoft.com/office/drawing/2014/main" id="{FD316885-8529-47B6-9C69-F012CA35403F}"/>
                  </a:ext>
                </a:extLst>
              </p:cNvPr>
              <p:cNvSpPr txBox="1">
                <a:spLocks noChangeArrowheads="1"/>
              </p:cNvSpPr>
              <p:nvPr/>
            </p:nvSpPr>
            <p:spPr bwMode="auto">
              <a:xfrm>
                <a:off x="4364" y="3507"/>
                <a:ext cx="22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1800">
                    <a:solidFill>
                      <a:srgbClr val="3333FF"/>
                    </a:solidFill>
                    <a:latin typeface="Comic Sans MS" panose="030F0702030302020204" pitchFamily="66" charset="0"/>
                    <a:sym typeface="Wingdings 3" panose="05040102010807070707" pitchFamily="18" charset="2"/>
                  </a:rPr>
                  <a:t></a:t>
                </a:r>
              </a:p>
            </p:txBody>
          </p:sp>
          <p:sp>
            <p:nvSpPr>
              <p:cNvPr id="46" name="Line 112">
                <a:extLst>
                  <a:ext uri="{FF2B5EF4-FFF2-40B4-BE49-F238E27FC236}">
                    <a16:creationId xmlns:a16="http://schemas.microsoft.com/office/drawing/2014/main" id="{62826E0A-853F-4712-8F30-342AD17DF6D5}"/>
                  </a:ext>
                </a:extLst>
              </p:cNvPr>
              <p:cNvSpPr>
                <a:spLocks noChangeShapeType="1"/>
              </p:cNvSpPr>
              <p:nvPr/>
            </p:nvSpPr>
            <p:spPr bwMode="auto">
              <a:xfrm rot="5400000" flipV="1">
                <a:off x="4339" y="3899"/>
                <a:ext cx="0" cy="93"/>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47" name="Line 113">
                <a:extLst>
                  <a:ext uri="{FF2B5EF4-FFF2-40B4-BE49-F238E27FC236}">
                    <a16:creationId xmlns:a16="http://schemas.microsoft.com/office/drawing/2014/main" id="{E45A0C09-0729-4E6F-8C03-496611550A4F}"/>
                  </a:ext>
                </a:extLst>
              </p:cNvPr>
              <p:cNvSpPr>
                <a:spLocks noChangeShapeType="1"/>
              </p:cNvSpPr>
              <p:nvPr/>
            </p:nvSpPr>
            <p:spPr bwMode="auto">
              <a:xfrm>
                <a:off x="4301" y="3629"/>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48" name="Line 114">
                <a:extLst>
                  <a:ext uri="{FF2B5EF4-FFF2-40B4-BE49-F238E27FC236}">
                    <a16:creationId xmlns:a16="http://schemas.microsoft.com/office/drawing/2014/main" id="{3D23468E-A3F9-43C2-A2F2-75703DA2AF46}"/>
                  </a:ext>
                </a:extLst>
              </p:cNvPr>
              <p:cNvSpPr>
                <a:spLocks noChangeShapeType="1"/>
              </p:cNvSpPr>
              <p:nvPr/>
            </p:nvSpPr>
            <p:spPr bwMode="auto">
              <a:xfrm>
                <a:off x="4683" y="3622"/>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sp>
          <p:nvSpPr>
            <p:cNvPr id="36" name="37 Elipse">
              <a:extLst>
                <a:ext uri="{FF2B5EF4-FFF2-40B4-BE49-F238E27FC236}">
                  <a16:creationId xmlns:a16="http://schemas.microsoft.com/office/drawing/2014/main" id="{09F64AF1-246B-4902-95BB-2CAB43E0C5D2}"/>
                </a:ext>
              </a:extLst>
            </p:cNvPr>
            <p:cNvSpPr>
              <a:spLocks noChangeArrowheads="1"/>
            </p:cNvSpPr>
            <p:nvPr/>
          </p:nvSpPr>
          <p:spPr bwMode="auto">
            <a:xfrm>
              <a:off x="2969" y="888"/>
              <a:ext cx="70" cy="76"/>
            </a:xfrm>
            <a:prstGeom prst="ellipse">
              <a:avLst/>
            </a:prstGeom>
            <a:noFill/>
            <a:ln w="25400" algn="ctr">
              <a:solidFill>
                <a:srgbClr val="002060"/>
              </a:solidFill>
              <a:round/>
              <a:headEnd/>
              <a:tailEnd type="none" w="lg" len="lg"/>
            </a:ln>
            <a:extLst>
              <a:ext uri="{909E8E84-426E-40DD-AFC4-6F175D3DCCD1}">
                <a14:hiddenFill xmlns:a14="http://schemas.microsoft.com/office/drawing/2010/main">
                  <a:solidFill>
                    <a:srgbClr val="FFFFFF"/>
                  </a:solidFill>
                </a14:hiddenFill>
              </a:ext>
            </a:extLst>
          </p:spPr>
          <p:txBody>
            <a:bodyPr wrap="none" lIns="90000" tIns="82800" rIns="90000" bIns="82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37" name="38 Elipse">
              <a:extLst>
                <a:ext uri="{FF2B5EF4-FFF2-40B4-BE49-F238E27FC236}">
                  <a16:creationId xmlns:a16="http://schemas.microsoft.com/office/drawing/2014/main" id="{D3837CCD-8264-49B5-A755-6F290E70072F}"/>
                </a:ext>
              </a:extLst>
            </p:cNvPr>
            <p:cNvSpPr>
              <a:spLocks noChangeArrowheads="1"/>
            </p:cNvSpPr>
            <p:nvPr/>
          </p:nvSpPr>
          <p:spPr bwMode="auto">
            <a:xfrm>
              <a:off x="2344" y="895"/>
              <a:ext cx="70" cy="76"/>
            </a:xfrm>
            <a:prstGeom prst="ellipse">
              <a:avLst/>
            </a:prstGeom>
            <a:noFill/>
            <a:ln w="25400" algn="ctr">
              <a:solidFill>
                <a:srgbClr val="002060"/>
              </a:solidFill>
              <a:round/>
              <a:headEnd/>
              <a:tailEnd type="none" w="lg" len="lg"/>
            </a:ln>
            <a:extLst>
              <a:ext uri="{909E8E84-426E-40DD-AFC4-6F175D3DCCD1}">
                <a14:hiddenFill xmlns:a14="http://schemas.microsoft.com/office/drawing/2010/main">
                  <a:solidFill>
                    <a:srgbClr val="FFFFFF"/>
                  </a:solidFill>
                </a14:hiddenFill>
              </a:ext>
            </a:extLst>
          </p:spPr>
          <p:txBody>
            <a:bodyPr wrap="none" lIns="90000" tIns="82800" rIns="90000" bIns="82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grpSp>
        <p:nvGrpSpPr>
          <p:cNvPr id="49" name="Group 44">
            <a:extLst>
              <a:ext uri="{FF2B5EF4-FFF2-40B4-BE49-F238E27FC236}">
                <a16:creationId xmlns:a16="http://schemas.microsoft.com/office/drawing/2014/main" id="{60860272-9757-42F7-B912-EED9E47751F1}"/>
              </a:ext>
            </a:extLst>
          </p:cNvPr>
          <p:cNvGrpSpPr>
            <a:grpSpLocks/>
          </p:cNvGrpSpPr>
          <p:nvPr/>
        </p:nvGrpSpPr>
        <p:grpSpPr bwMode="auto">
          <a:xfrm>
            <a:off x="2471160" y="832155"/>
            <a:ext cx="1465263" cy="863600"/>
            <a:chOff x="1124" y="671"/>
            <a:chExt cx="923" cy="544"/>
          </a:xfrm>
        </p:grpSpPr>
        <p:grpSp>
          <p:nvGrpSpPr>
            <p:cNvPr id="50" name="Group 104">
              <a:extLst>
                <a:ext uri="{FF2B5EF4-FFF2-40B4-BE49-F238E27FC236}">
                  <a16:creationId xmlns:a16="http://schemas.microsoft.com/office/drawing/2014/main" id="{1B335B62-0457-46A5-8FDC-04EAE26EC70F}"/>
                </a:ext>
              </a:extLst>
            </p:cNvPr>
            <p:cNvGrpSpPr>
              <a:grpSpLocks/>
            </p:cNvGrpSpPr>
            <p:nvPr/>
          </p:nvGrpSpPr>
          <p:grpSpPr bwMode="auto">
            <a:xfrm>
              <a:off x="1193" y="671"/>
              <a:ext cx="790" cy="544"/>
              <a:chOff x="759" y="2399"/>
              <a:chExt cx="790" cy="544"/>
            </a:xfrm>
          </p:grpSpPr>
          <p:sp>
            <p:nvSpPr>
              <p:cNvPr id="54" name="Text Box 14">
                <a:extLst>
                  <a:ext uri="{FF2B5EF4-FFF2-40B4-BE49-F238E27FC236}">
                    <a16:creationId xmlns:a16="http://schemas.microsoft.com/office/drawing/2014/main" id="{3BEFEBC5-2F0B-4420-A52C-119EEA218ABD}"/>
                  </a:ext>
                </a:extLst>
              </p:cNvPr>
              <p:cNvSpPr txBox="1">
                <a:spLocks noChangeArrowheads="1"/>
              </p:cNvSpPr>
              <p:nvPr/>
            </p:nvSpPr>
            <p:spPr bwMode="auto">
              <a:xfrm>
                <a:off x="847" y="2399"/>
                <a:ext cx="16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3300"/>
                    </a:solidFill>
                    <a:latin typeface="Comic Sans MS" panose="030F0702030302020204" pitchFamily="66" charset="0"/>
                    <a:sym typeface="Symbol" panose="05050102010706020507" pitchFamily="18" charset="2"/>
                  </a:rPr>
                  <a:t></a:t>
                </a:r>
                <a:endParaRPr lang="es-ES" sz="2400">
                  <a:solidFill>
                    <a:srgbClr val="FF3300"/>
                  </a:solidFill>
                  <a:latin typeface="Comic Sans MS" panose="030F0702030302020204" pitchFamily="66" charset="0"/>
                </a:endParaRPr>
              </a:p>
            </p:txBody>
          </p:sp>
          <p:grpSp>
            <p:nvGrpSpPr>
              <p:cNvPr id="55" name="Group 15">
                <a:extLst>
                  <a:ext uri="{FF2B5EF4-FFF2-40B4-BE49-F238E27FC236}">
                    <a16:creationId xmlns:a16="http://schemas.microsoft.com/office/drawing/2014/main" id="{A0D5C4C5-41A7-4EBC-8E9C-5068B389F107}"/>
                  </a:ext>
                </a:extLst>
              </p:cNvPr>
              <p:cNvGrpSpPr>
                <a:grpSpLocks/>
              </p:cNvGrpSpPr>
              <p:nvPr/>
            </p:nvGrpSpPr>
            <p:grpSpPr bwMode="auto">
              <a:xfrm rot="5400000">
                <a:off x="784" y="2768"/>
                <a:ext cx="305" cy="45"/>
                <a:chOff x="1619" y="2634"/>
                <a:chExt cx="340" cy="54"/>
              </a:xfrm>
            </p:grpSpPr>
            <p:sp>
              <p:nvSpPr>
                <p:cNvPr id="61" name="Line 16">
                  <a:extLst>
                    <a:ext uri="{FF2B5EF4-FFF2-40B4-BE49-F238E27FC236}">
                      <a16:creationId xmlns:a16="http://schemas.microsoft.com/office/drawing/2014/main" id="{1EEDA117-7D63-4D75-AE93-B2C741447902}"/>
                    </a:ext>
                  </a:extLst>
                </p:cNvPr>
                <p:cNvSpPr>
                  <a:spLocks noChangeShapeType="1"/>
                </p:cNvSpPr>
                <p:nvPr/>
              </p:nvSpPr>
              <p:spPr bwMode="auto">
                <a:xfrm>
                  <a:off x="1619" y="2634"/>
                  <a:ext cx="34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62" name="Line 17">
                  <a:extLst>
                    <a:ext uri="{FF2B5EF4-FFF2-40B4-BE49-F238E27FC236}">
                      <a16:creationId xmlns:a16="http://schemas.microsoft.com/office/drawing/2014/main" id="{F16DDBA3-1541-402A-BCF7-8D6AD0CB49B7}"/>
                    </a:ext>
                  </a:extLst>
                </p:cNvPr>
                <p:cNvSpPr>
                  <a:spLocks noChangeShapeType="1"/>
                </p:cNvSpPr>
                <p:nvPr/>
              </p:nvSpPr>
              <p:spPr bwMode="auto">
                <a:xfrm>
                  <a:off x="1680" y="2688"/>
                  <a:ext cx="227"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sp>
            <p:nvSpPr>
              <p:cNvPr id="56" name="Line 18">
                <a:extLst>
                  <a:ext uri="{FF2B5EF4-FFF2-40B4-BE49-F238E27FC236}">
                    <a16:creationId xmlns:a16="http://schemas.microsoft.com/office/drawing/2014/main" id="{7C110BFB-5819-4040-BBFD-3454B57A394B}"/>
                  </a:ext>
                </a:extLst>
              </p:cNvPr>
              <p:cNvSpPr>
                <a:spLocks noChangeShapeType="1"/>
              </p:cNvSpPr>
              <p:nvPr/>
            </p:nvSpPr>
            <p:spPr bwMode="auto">
              <a:xfrm rot="5400000" flipV="1">
                <a:off x="1045" y="2710"/>
                <a:ext cx="0" cy="149"/>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57" name="Line 19">
                <a:extLst>
                  <a:ext uri="{FF2B5EF4-FFF2-40B4-BE49-F238E27FC236}">
                    <a16:creationId xmlns:a16="http://schemas.microsoft.com/office/drawing/2014/main" id="{A11C017E-8FA1-4D61-8F60-A85401629C43}"/>
                  </a:ext>
                </a:extLst>
              </p:cNvPr>
              <p:cNvSpPr>
                <a:spLocks noChangeShapeType="1"/>
              </p:cNvSpPr>
              <p:nvPr/>
            </p:nvSpPr>
            <p:spPr bwMode="auto">
              <a:xfrm rot="5400000">
                <a:off x="833" y="2711"/>
                <a:ext cx="0" cy="148"/>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58" name="Line 20">
                <a:extLst>
                  <a:ext uri="{FF2B5EF4-FFF2-40B4-BE49-F238E27FC236}">
                    <a16:creationId xmlns:a16="http://schemas.microsoft.com/office/drawing/2014/main" id="{8118DECD-6891-4CCD-AAFF-61E36592DA26}"/>
                  </a:ext>
                </a:extLst>
              </p:cNvPr>
              <p:cNvSpPr>
                <a:spLocks noChangeShapeType="1"/>
              </p:cNvSpPr>
              <p:nvPr/>
            </p:nvSpPr>
            <p:spPr bwMode="auto">
              <a:xfrm rot="5400000" flipV="1">
                <a:off x="1476" y="2704"/>
                <a:ext cx="0" cy="147"/>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59" name="Freeform 21">
                <a:extLst>
                  <a:ext uri="{FF2B5EF4-FFF2-40B4-BE49-F238E27FC236}">
                    <a16:creationId xmlns:a16="http://schemas.microsoft.com/office/drawing/2014/main" id="{E4F6CB1D-8D93-4E22-ABAC-50BC175AF0F5}"/>
                  </a:ext>
                </a:extLst>
              </p:cNvPr>
              <p:cNvSpPr>
                <a:spLocks/>
              </p:cNvSpPr>
              <p:nvPr/>
            </p:nvSpPr>
            <p:spPr bwMode="auto">
              <a:xfrm rot="5400000">
                <a:off x="1126" y="2646"/>
                <a:ext cx="258" cy="278"/>
              </a:xfrm>
              <a:custGeom>
                <a:avLst/>
                <a:gdLst>
                  <a:gd name="T0" fmla="*/ 11 w 288"/>
                  <a:gd name="T1" fmla="*/ 1 h 384"/>
                  <a:gd name="T2" fmla="*/ 0 w 288"/>
                  <a:gd name="T3" fmla="*/ 1 h 384"/>
                  <a:gd name="T4" fmla="*/ 21 w 288"/>
                  <a:gd name="T5" fmla="*/ 1 h 384"/>
                  <a:gd name="T6" fmla="*/ 0 w 288"/>
                  <a:gd name="T7" fmla="*/ 1 h 384"/>
                  <a:gd name="T8" fmla="*/ 21 w 288"/>
                  <a:gd name="T9" fmla="*/ 1 h 384"/>
                  <a:gd name="T10" fmla="*/ 0 w 288"/>
                  <a:gd name="T11" fmla="*/ 0 h 384"/>
                  <a:gd name="T12" fmla="*/ 11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1"/>
              <a:lstStyle/>
              <a:p>
                <a:endParaRPr lang="en-GB"/>
              </a:p>
            </p:txBody>
          </p:sp>
          <p:sp>
            <p:nvSpPr>
              <p:cNvPr id="60" name="Text Box 22">
                <a:extLst>
                  <a:ext uri="{FF2B5EF4-FFF2-40B4-BE49-F238E27FC236}">
                    <a16:creationId xmlns:a16="http://schemas.microsoft.com/office/drawing/2014/main" id="{430ED779-B27C-4B38-84C6-65768E7FC6C5}"/>
                  </a:ext>
                </a:extLst>
              </p:cNvPr>
              <p:cNvSpPr txBox="1">
                <a:spLocks noChangeArrowheads="1"/>
              </p:cNvSpPr>
              <p:nvPr/>
            </p:nvSpPr>
            <p:spPr bwMode="auto">
              <a:xfrm>
                <a:off x="1190" y="2411"/>
                <a:ext cx="16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1800">
                    <a:solidFill>
                      <a:srgbClr val="008000"/>
                    </a:solidFill>
                    <a:latin typeface="Comic Sans MS" panose="030F0702030302020204" pitchFamily="66" charset="0"/>
                  </a:rPr>
                  <a:t>r</a:t>
                </a:r>
              </a:p>
            </p:txBody>
          </p:sp>
        </p:grpSp>
        <p:sp>
          <p:nvSpPr>
            <p:cNvPr id="51" name="36 CuadroTexto">
              <a:extLst>
                <a:ext uri="{FF2B5EF4-FFF2-40B4-BE49-F238E27FC236}">
                  <a16:creationId xmlns:a16="http://schemas.microsoft.com/office/drawing/2014/main" id="{31EE770A-4D36-4973-8D87-71BE4A9BF18B}"/>
                </a:ext>
              </a:extLst>
            </p:cNvPr>
            <p:cNvSpPr txBox="1">
              <a:spLocks noChangeArrowheads="1"/>
            </p:cNvSpPr>
            <p:nvPr/>
          </p:nvSpPr>
          <p:spPr bwMode="auto">
            <a:xfrm>
              <a:off x="1191" y="837"/>
              <a:ext cx="3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000">
                  <a:solidFill>
                    <a:srgbClr val="FF0000"/>
                  </a:solidFill>
                  <a:latin typeface="Arial" panose="020B0604020202020204" pitchFamily="34" charset="0"/>
                </a:rPr>
                <a:t>-   +</a:t>
              </a:r>
            </a:p>
          </p:txBody>
        </p:sp>
        <p:sp>
          <p:nvSpPr>
            <p:cNvPr id="52" name="39 Elipse">
              <a:extLst>
                <a:ext uri="{FF2B5EF4-FFF2-40B4-BE49-F238E27FC236}">
                  <a16:creationId xmlns:a16="http://schemas.microsoft.com/office/drawing/2014/main" id="{2B4A7828-F9DB-45B1-86F8-B0926C0C564B}"/>
                </a:ext>
              </a:extLst>
            </p:cNvPr>
            <p:cNvSpPr>
              <a:spLocks noChangeArrowheads="1"/>
            </p:cNvSpPr>
            <p:nvPr/>
          </p:nvSpPr>
          <p:spPr bwMode="auto">
            <a:xfrm>
              <a:off x="1977" y="1015"/>
              <a:ext cx="70" cy="76"/>
            </a:xfrm>
            <a:prstGeom prst="ellipse">
              <a:avLst/>
            </a:prstGeom>
            <a:noFill/>
            <a:ln w="25400" algn="ctr">
              <a:solidFill>
                <a:srgbClr val="002060"/>
              </a:solidFill>
              <a:round/>
              <a:headEnd/>
              <a:tailEnd type="none" w="lg" len="lg"/>
            </a:ln>
            <a:extLst>
              <a:ext uri="{909E8E84-426E-40DD-AFC4-6F175D3DCCD1}">
                <a14:hiddenFill xmlns:a14="http://schemas.microsoft.com/office/drawing/2010/main">
                  <a:solidFill>
                    <a:srgbClr val="FFFFFF"/>
                  </a:solidFill>
                </a14:hiddenFill>
              </a:ext>
            </a:extLst>
          </p:spPr>
          <p:txBody>
            <a:bodyPr wrap="none" lIns="90000" tIns="82800" rIns="90000" bIns="82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53" name="40 Elipse">
              <a:extLst>
                <a:ext uri="{FF2B5EF4-FFF2-40B4-BE49-F238E27FC236}">
                  <a16:creationId xmlns:a16="http://schemas.microsoft.com/office/drawing/2014/main" id="{2860D891-A4A0-42A2-AE9C-F78E5BD54390}"/>
                </a:ext>
              </a:extLst>
            </p:cNvPr>
            <p:cNvSpPr>
              <a:spLocks noChangeArrowheads="1"/>
            </p:cNvSpPr>
            <p:nvPr/>
          </p:nvSpPr>
          <p:spPr bwMode="auto">
            <a:xfrm>
              <a:off x="1124" y="1023"/>
              <a:ext cx="70" cy="76"/>
            </a:xfrm>
            <a:prstGeom prst="ellipse">
              <a:avLst/>
            </a:prstGeom>
            <a:noFill/>
            <a:ln w="25400" algn="ctr">
              <a:solidFill>
                <a:srgbClr val="002060"/>
              </a:solidFill>
              <a:round/>
              <a:headEnd/>
              <a:tailEnd type="none" w="lg" len="lg"/>
            </a:ln>
            <a:extLst>
              <a:ext uri="{909E8E84-426E-40DD-AFC4-6F175D3DCCD1}">
                <a14:hiddenFill xmlns:a14="http://schemas.microsoft.com/office/drawing/2010/main">
                  <a:solidFill>
                    <a:srgbClr val="FFFFFF"/>
                  </a:solidFill>
                </a14:hiddenFill>
              </a:ext>
            </a:extLst>
          </p:spPr>
          <p:txBody>
            <a:bodyPr wrap="none" lIns="90000" tIns="82800" rIns="90000" bIns="82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pic>
        <p:nvPicPr>
          <p:cNvPr id="63" name="Picture 51">
            <a:extLst>
              <a:ext uri="{FF2B5EF4-FFF2-40B4-BE49-F238E27FC236}">
                <a16:creationId xmlns:a16="http://schemas.microsoft.com/office/drawing/2014/main" id="{FF12F805-8026-4A95-93D7-AF5ED6A179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H="1" flipV="1">
            <a:off x="4857863" y="1134701"/>
            <a:ext cx="1901825"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pic>
      <p:sp>
        <p:nvSpPr>
          <p:cNvPr id="64" name="Text Box 189">
            <a:extLst>
              <a:ext uri="{FF2B5EF4-FFF2-40B4-BE49-F238E27FC236}">
                <a16:creationId xmlns:a16="http://schemas.microsoft.com/office/drawing/2014/main" id="{98FC018B-F791-48FF-85F5-13E4D873617D}"/>
              </a:ext>
            </a:extLst>
          </p:cNvPr>
          <p:cNvSpPr txBox="1">
            <a:spLocks noChangeArrowheads="1"/>
          </p:cNvSpPr>
          <p:nvPr/>
        </p:nvSpPr>
        <p:spPr bwMode="auto">
          <a:xfrm>
            <a:off x="5726841" y="2481015"/>
            <a:ext cx="3899570" cy="5365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82800" rIns="90000" bIns="82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latin typeface="Arial" panose="020B0604020202020204" pitchFamily="34" charset="0"/>
              </a:rPr>
              <a:t>Tiene la misma r, pero en //</a:t>
            </a:r>
          </a:p>
        </p:txBody>
      </p:sp>
      <p:sp>
        <p:nvSpPr>
          <p:cNvPr id="65" name="Text Box 205">
            <a:extLst>
              <a:ext uri="{FF2B5EF4-FFF2-40B4-BE49-F238E27FC236}">
                <a16:creationId xmlns:a16="http://schemas.microsoft.com/office/drawing/2014/main" id="{40E6836A-98D7-48EB-BBD8-E68229F6114B}"/>
              </a:ext>
            </a:extLst>
          </p:cNvPr>
          <p:cNvSpPr txBox="1">
            <a:spLocks noChangeArrowheads="1"/>
          </p:cNvSpPr>
          <p:nvPr/>
        </p:nvSpPr>
        <p:spPr bwMode="auto">
          <a:xfrm>
            <a:off x="5725021" y="3087604"/>
            <a:ext cx="3734763" cy="53654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82800" rIns="90000" bIns="82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Sentido </a:t>
            </a:r>
            <a:r>
              <a:rPr lang="es-ES" sz="2400">
                <a:latin typeface="Comic Sans MS" panose="030F0702030302020204" pitchFamily="66" charset="0"/>
              </a:rPr>
              <a:t>I</a:t>
            </a:r>
            <a:r>
              <a:rPr lang="es-ES" sz="2400">
                <a:latin typeface="Arial" panose="020B0604020202020204" pitchFamily="34" charset="0"/>
              </a:rPr>
              <a:t> = Sentido - </a:t>
            </a:r>
            <a:r>
              <a:rPr lang="es-ES" sz="2400">
                <a:latin typeface="Arial" panose="020B0604020202020204" pitchFamily="34" charset="0"/>
                <a:sym typeface="Symbol" panose="05050102010706020507" pitchFamily="18" charset="2"/>
              </a:rPr>
              <a:t> +</a:t>
            </a:r>
          </a:p>
        </p:txBody>
      </p:sp>
      <p:sp>
        <p:nvSpPr>
          <p:cNvPr id="66" name="Text Box 62">
            <a:extLst>
              <a:ext uri="{FF2B5EF4-FFF2-40B4-BE49-F238E27FC236}">
                <a16:creationId xmlns:a16="http://schemas.microsoft.com/office/drawing/2014/main" id="{694CD7C0-FCCE-46F7-BF13-3ABB47B58899}"/>
              </a:ext>
            </a:extLst>
          </p:cNvPr>
          <p:cNvSpPr txBox="1">
            <a:spLocks noChangeArrowheads="1"/>
          </p:cNvSpPr>
          <p:nvPr/>
        </p:nvSpPr>
        <p:spPr bwMode="auto">
          <a:xfrm>
            <a:off x="5713217" y="3683197"/>
            <a:ext cx="1081101" cy="58356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6535" tIns="75600" rIns="76535" bIns="75600" anchor="ctr"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800">
                <a:latin typeface="Comic Sans MS" panose="030F0702030302020204" pitchFamily="66" charset="0"/>
                <a:sym typeface="Symbol" panose="05050102010706020507" pitchFamily="18" charset="2"/>
              </a:rPr>
              <a:t></a:t>
            </a:r>
            <a:r>
              <a:rPr lang="es-ES" sz="2400">
                <a:latin typeface="Comic Sans MS" panose="030F0702030302020204" pitchFamily="66" charset="0"/>
                <a:sym typeface="Symbol" panose="05050102010706020507" pitchFamily="18" charset="2"/>
              </a:rPr>
              <a:t> </a:t>
            </a:r>
            <a:r>
              <a:rPr lang="es-ES" sz="2400">
                <a:latin typeface="Arial" panose="020B0604020202020204" pitchFamily="34" charset="0"/>
                <a:sym typeface="Symbol" panose="05050102010706020507" pitchFamily="18" charset="2"/>
              </a:rPr>
              <a:t>=</a:t>
            </a:r>
            <a:r>
              <a:rPr lang="es-ES" sz="2400">
                <a:latin typeface="Comic Sans MS" panose="030F0702030302020204" pitchFamily="66" charset="0"/>
                <a:sym typeface="Symbol" panose="05050102010706020507" pitchFamily="18" charset="2"/>
              </a:rPr>
              <a:t> r I</a:t>
            </a:r>
            <a:endParaRPr lang="es-ES" sz="2400">
              <a:latin typeface="Comic Sans MS" panose="030F0702030302020204" pitchFamily="66" charset="0"/>
            </a:endParaRPr>
          </a:p>
        </p:txBody>
      </p:sp>
      <p:sp>
        <p:nvSpPr>
          <p:cNvPr id="67" name="CuadroTexto 5">
            <a:extLst>
              <a:ext uri="{FF2B5EF4-FFF2-40B4-BE49-F238E27FC236}">
                <a16:creationId xmlns:a16="http://schemas.microsoft.com/office/drawing/2014/main" id="{F18D2477-9C52-49D2-82CA-2D940D7369E2}"/>
              </a:ext>
            </a:extLst>
          </p:cNvPr>
          <p:cNvSpPr txBox="1">
            <a:spLocks noChangeArrowheads="1"/>
          </p:cNvSpPr>
          <p:nvPr/>
        </p:nvSpPr>
        <p:spPr bwMode="auto">
          <a:xfrm>
            <a:off x="6814299" y="3761149"/>
            <a:ext cx="36247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r>
              <a:rPr lang="es-ES" sz="2400" dirty="0"/>
              <a:t>(recuerda a Ley de Ohm)</a:t>
            </a:r>
          </a:p>
        </p:txBody>
      </p:sp>
      <p:sp>
        <p:nvSpPr>
          <p:cNvPr id="69" name="Text Box 190">
            <a:extLst>
              <a:ext uri="{FF2B5EF4-FFF2-40B4-BE49-F238E27FC236}">
                <a16:creationId xmlns:a16="http://schemas.microsoft.com/office/drawing/2014/main" id="{AF493C12-58DA-44C9-BD2D-742761E7831D}"/>
              </a:ext>
            </a:extLst>
          </p:cNvPr>
          <p:cNvSpPr txBox="1">
            <a:spLocks noChangeArrowheads="1"/>
          </p:cNvSpPr>
          <p:nvPr/>
        </p:nvSpPr>
        <p:spPr bwMode="auto">
          <a:xfrm>
            <a:off x="1808292" y="2696979"/>
            <a:ext cx="2962397" cy="905881"/>
          </a:xfrm>
          <a:prstGeom prst="rect">
            <a:avLst/>
          </a:prstGeom>
          <a:solidFill>
            <a:schemeClr val="tx2">
              <a:lumMod val="25000"/>
              <a:lumOff val="75000"/>
            </a:schemeClr>
          </a:solidFill>
          <a:ln>
            <a:noFill/>
          </a:ln>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defRPr/>
            </a:pPr>
            <a:r>
              <a:rPr lang="es-ES" sz="2400">
                <a:latin typeface="Arial" panose="020B0604020202020204" pitchFamily="34" charset="0"/>
              </a:rPr>
              <a:t>Se demuestra que todo esto ocurre si:</a:t>
            </a:r>
          </a:p>
        </p:txBody>
      </p:sp>
      <p:sp>
        <p:nvSpPr>
          <p:cNvPr id="2" name="Abrir llave 1">
            <a:extLst>
              <a:ext uri="{FF2B5EF4-FFF2-40B4-BE49-F238E27FC236}">
                <a16:creationId xmlns:a16="http://schemas.microsoft.com/office/drawing/2014/main" id="{FF1F4805-3C08-4227-9D40-C865ABDF9B3B}"/>
              </a:ext>
            </a:extLst>
          </p:cNvPr>
          <p:cNvSpPr/>
          <p:nvPr/>
        </p:nvSpPr>
        <p:spPr bwMode="auto">
          <a:xfrm>
            <a:off x="4957906" y="2481015"/>
            <a:ext cx="539123" cy="1785746"/>
          </a:xfrm>
          <a:prstGeom prst="leftBrace">
            <a:avLst/>
          </a:prstGeom>
          <a:noFill/>
          <a:ln w="38100" cap="flat" cmpd="sng" algn="ctr">
            <a:solidFill>
              <a:srgbClr val="008000"/>
            </a:solidFill>
            <a:prstDash val="solid"/>
            <a:round/>
            <a:headEnd type="none" w="med" len="med"/>
            <a:tailEnd type="none" w="lg" len="lg"/>
          </a:ln>
          <a:effectLst/>
        </p:spPr>
        <p:txBody>
          <a:bodyPr vert="horz" wrap="square" lIns="90000" tIns="118800" rIns="90000" bIns="118800" numCol="1" rtlCol="0" anchor="ctr"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7224928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blinds(vertical)">
                                      <p:cBhvr>
                                        <p:cTn id="7" dur="500"/>
                                        <p:tgtEl>
                                          <p:spTgt spid="6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64"/>
                                        </p:tgtEl>
                                        <p:attrNameLst>
                                          <p:attrName>style.visibility</p:attrName>
                                        </p:attrNameLst>
                                      </p:cBhvr>
                                      <p:to>
                                        <p:strVal val="visible"/>
                                      </p:to>
                                    </p:set>
                                    <p:anim calcmode="lin" valueType="num">
                                      <p:cBhvr additive="base">
                                        <p:cTn id="16" dur="500"/>
                                        <p:tgtEl>
                                          <p:spTgt spid="64"/>
                                        </p:tgtEl>
                                        <p:attrNameLst>
                                          <p:attrName>ppt_y</p:attrName>
                                        </p:attrNameLst>
                                      </p:cBhvr>
                                      <p:tavLst>
                                        <p:tav tm="0">
                                          <p:val>
                                            <p:strVal val="#ppt_y+#ppt_h*1.125000"/>
                                          </p:val>
                                        </p:tav>
                                        <p:tav tm="100000">
                                          <p:val>
                                            <p:strVal val="#ppt_y"/>
                                          </p:val>
                                        </p:tav>
                                      </p:tavLst>
                                    </p:anim>
                                    <p:animEffect transition="in" filter="wipe(up)">
                                      <p:cBhvr>
                                        <p:cTn id="17" dur="500"/>
                                        <p:tgtEl>
                                          <p:spTgt spid="6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 calcmode="lin" valueType="num">
                                      <p:cBhvr additive="base">
                                        <p:cTn id="22" dur="500"/>
                                        <p:tgtEl>
                                          <p:spTgt spid="65"/>
                                        </p:tgtEl>
                                        <p:attrNameLst>
                                          <p:attrName>ppt_y</p:attrName>
                                        </p:attrNameLst>
                                      </p:cBhvr>
                                      <p:tavLst>
                                        <p:tav tm="0">
                                          <p:val>
                                            <p:strVal val="#ppt_y+#ppt_h*1.125000"/>
                                          </p:val>
                                        </p:tav>
                                        <p:tav tm="100000">
                                          <p:val>
                                            <p:strVal val="#ppt_y"/>
                                          </p:val>
                                        </p:tav>
                                      </p:tavLst>
                                    </p:anim>
                                    <p:animEffect transition="in" filter="wipe(up)">
                                      <p:cBhvr>
                                        <p:cTn id="23" dur="500"/>
                                        <p:tgtEl>
                                          <p:spTgt spid="65"/>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66"/>
                                        </p:tgtEl>
                                        <p:attrNameLst>
                                          <p:attrName>style.visibility</p:attrName>
                                        </p:attrNameLst>
                                      </p:cBhvr>
                                      <p:to>
                                        <p:strVal val="visible"/>
                                      </p:to>
                                    </p:set>
                                    <p:anim calcmode="lin" valueType="num">
                                      <p:cBhvr additive="base">
                                        <p:cTn id="28" dur="500"/>
                                        <p:tgtEl>
                                          <p:spTgt spid="66"/>
                                        </p:tgtEl>
                                        <p:attrNameLst>
                                          <p:attrName>ppt_y</p:attrName>
                                        </p:attrNameLst>
                                      </p:cBhvr>
                                      <p:tavLst>
                                        <p:tav tm="0">
                                          <p:val>
                                            <p:strVal val="#ppt_y+#ppt_h*1.125000"/>
                                          </p:val>
                                        </p:tav>
                                        <p:tav tm="100000">
                                          <p:val>
                                            <p:strVal val="#ppt_y"/>
                                          </p:val>
                                        </p:tav>
                                      </p:tavLst>
                                    </p:anim>
                                    <p:animEffect transition="in" filter="wipe(up)">
                                      <p:cBhvr>
                                        <p:cTn id="29" dur="500"/>
                                        <p:tgtEl>
                                          <p:spTgt spid="66"/>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67"/>
                                        </p:tgtEl>
                                        <p:attrNameLst>
                                          <p:attrName>style.visibility</p:attrName>
                                        </p:attrNameLst>
                                      </p:cBhvr>
                                      <p:to>
                                        <p:strVal val="visible"/>
                                      </p:to>
                                    </p:set>
                                    <p:anim calcmode="lin" valueType="num">
                                      <p:cBhvr additive="base">
                                        <p:cTn id="34" dur="500"/>
                                        <p:tgtEl>
                                          <p:spTgt spid="67"/>
                                        </p:tgtEl>
                                        <p:attrNameLst>
                                          <p:attrName>ppt_y</p:attrName>
                                        </p:attrNameLst>
                                      </p:cBhvr>
                                      <p:tavLst>
                                        <p:tav tm="0">
                                          <p:val>
                                            <p:strVal val="#ppt_y+#ppt_h*1.125000"/>
                                          </p:val>
                                        </p:tav>
                                        <p:tav tm="100000">
                                          <p:val>
                                            <p:strVal val="#ppt_y"/>
                                          </p:val>
                                        </p:tav>
                                      </p:tavLst>
                                    </p:anim>
                                    <p:animEffect transition="in" filter="wipe(up)">
                                      <p:cBhvr>
                                        <p:cTn id="35" dur="500"/>
                                        <p:tgtEl>
                                          <p:spTgt spid="6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768215"/>
                                        </p:tgtEl>
                                        <p:attrNameLst>
                                          <p:attrName>style.visibility</p:attrName>
                                        </p:attrNameLst>
                                      </p:cBhvr>
                                      <p:to>
                                        <p:strVal val="visible"/>
                                      </p:to>
                                    </p:set>
                                    <p:animEffect transition="in" filter="wipe(up)">
                                      <p:cBhvr>
                                        <p:cTn id="40" dur="500"/>
                                        <p:tgtEl>
                                          <p:spTgt spid="768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215" grpId="0" animBg="1"/>
      <p:bldP spid="64" grpId="0" animBg="1"/>
      <p:bldP spid="65" grpId="0" animBg="1"/>
      <p:bldP spid="66" grpId="0" animBg="1"/>
      <p:bldP spid="67" grpId="0"/>
      <p:bldP spid="69"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uadroTexto 32">
            <a:extLst>
              <a:ext uri="{FF2B5EF4-FFF2-40B4-BE49-F238E27FC236}">
                <a16:creationId xmlns:a16="http://schemas.microsoft.com/office/drawing/2014/main" id="{76789620-2BA9-4BD3-B934-1984EF7DBB45}"/>
              </a:ext>
            </a:extLst>
          </p:cNvPr>
          <p:cNvSpPr txBox="1"/>
          <p:nvPr/>
        </p:nvSpPr>
        <p:spPr>
          <a:xfrm>
            <a:off x="4552170" y="379921"/>
            <a:ext cx="2432202" cy="461665"/>
          </a:xfrm>
          <a:prstGeom prst="rect">
            <a:avLst/>
          </a:prstGeom>
          <a:solidFill>
            <a:schemeClr val="bg2">
              <a:lumMod val="60000"/>
              <a:lumOff val="40000"/>
            </a:schemeClr>
          </a:solidFill>
        </p:spPr>
        <p:txBody>
          <a:bodyPr wrap="square">
            <a:spAutoFit/>
          </a:bodyPr>
          <a:lstStyle/>
          <a:p>
            <a:pPr algn="ctr">
              <a:defRPr/>
            </a:pPr>
            <a:r>
              <a:rPr lang="es-ES" sz="2400" dirty="0">
                <a:solidFill>
                  <a:schemeClr val="tx1"/>
                </a:solidFill>
              </a:rPr>
              <a:t>Fuentes Ideales</a:t>
            </a:r>
          </a:p>
        </p:txBody>
      </p:sp>
      <p:sp>
        <p:nvSpPr>
          <p:cNvPr id="77" name="Text Box 105">
            <a:extLst>
              <a:ext uri="{FF2B5EF4-FFF2-40B4-BE49-F238E27FC236}">
                <a16:creationId xmlns:a16="http://schemas.microsoft.com/office/drawing/2014/main" id="{4A84EB7D-0A2F-4FE3-9BFD-CAA8F9F610F5}"/>
              </a:ext>
            </a:extLst>
          </p:cNvPr>
          <p:cNvSpPr txBox="1">
            <a:spLocks noChangeArrowheads="1"/>
          </p:cNvSpPr>
          <p:nvPr/>
        </p:nvSpPr>
        <p:spPr bwMode="auto">
          <a:xfrm>
            <a:off x="1412512" y="3102542"/>
            <a:ext cx="8717805" cy="956773"/>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ts val="0"/>
              </a:spcBef>
              <a:buNone/>
              <a:defRPr/>
            </a:pPr>
            <a:r>
              <a:rPr lang="es-ES" sz="2400" dirty="0">
                <a:latin typeface="Arial" panose="020B0604020202020204" pitchFamily="34" charset="0"/>
                <a:sym typeface="Symbol" panose="05050102010706020507" pitchFamily="18" charset="2"/>
              </a:rPr>
              <a:t> Si el comportamiento de una fuente ideal de un circuito no depende de ninguna V o </a:t>
            </a:r>
            <a:r>
              <a:rPr lang="es-ES" sz="2400" dirty="0">
                <a:latin typeface="Comic Sans MS" panose="030F0702030302020204" pitchFamily="66" charset="0"/>
                <a:sym typeface="Symbol" panose="05050102010706020507" pitchFamily="18" charset="2"/>
              </a:rPr>
              <a:t>I</a:t>
            </a:r>
            <a:r>
              <a:rPr lang="es-ES" sz="2400" dirty="0">
                <a:latin typeface="Arial" panose="020B0604020202020204" pitchFamily="34" charset="0"/>
                <a:sym typeface="Symbol" panose="05050102010706020507" pitchFamily="18" charset="2"/>
              </a:rPr>
              <a:t> del circuito, es </a:t>
            </a:r>
            <a:r>
              <a:rPr lang="es-ES" sz="2400" b="1" dirty="0">
                <a:latin typeface="Arial" panose="020B0604020202020204" pitchFamily="34" charset="0"/>
                <a:sym typeface="Symbol" panose="05050102010706020507" pitchFamily="18" charset="2"/>
              </a:rPr>
              <a:t>independiente</a:t>
            </a:r>
            <a:endParaRPr lang="en-US" sz="2400" dirty="0">
              <a:latin typeface="Arial" panose="020B0604020202020204" pitchFamily="34" charset="0"/>
              <a:sym typeface="Symbol" panose="05050102010706020507" pitchFamily="18" charset="2"/>
            </a:endParaRPr>
          </a:p>
        </p:txBody>
      </p:sp>
      <p:grpSp>
        <p:nvGrpSpPr>
          <p:cNvPr id="3" name="Grupo 2">
            <a:extLst>
              <a:ext uri="{FF2B5EF4-FFF2-40B4-BE49-F238E27FC236}">
                <a16:creationId xmlns:a16="http://schemas.microsoft.com/office/drawing/2014/main" id="{D968EFCD-35D1-4CFF-893B-B822338ABBE9}"/>
              </a:ext>
            </a:extLst>
          </p:cNvPr>
          <p:cNvGrpSpPr/>
          <p:nvPr/>
        </p:nvGrpSpPr>
        <p:grpSpPr>
          <a:xfrm>
            <a:off x="6850809" y="5961106"/>
            <a:ext cx="1830387" cy="942975"/>
            <a:chOff x="7004920" y="5315834"/>
            <a:chExt cx="1830387" cy="942975"/>
          </a:xfrm>
        </p:grpSpPr>
        <p:grpSp>
          <p:nvGrpSpPr>
            <p:cNvPr id="80" name="Group 5">
              <a:extLst>
                <a:ext uri="{FF2B5EF4-FFF2-40B4-BE49-F238E27FC236}">
                  <a16:creationId xmlns:a16="http://schemas.microsoft.com/office/drawing/2014/main" id="{FEF78D3C-9630-43B3-B7F3-8AE3EAEBA8F0}"/>
                </a:ext>
              </a:extLst>
            </p:cNvPr>
            <p:cNvGrpSpPr>
              <a:grpSpLocks/>
            </p:cNvGrpSpPr>
            <p:nvPr/>
          </p:nvGrpSpPr>
          <p:grpSpPr bwMode="auto">
            <a:xfrm>
              <a:off x="7004920" y="5324520"/>
              <a:ext cx="1104900" cy="933450"/>
              <a:chOff x="5090" y="2443"/>
              <a:chExt cx="696" cy="588"/>
            </a:xfrm>
          </p:grpSpPr>
          <p:sp>
            <p:nvSpPr>
              <p:cNvPr id="85" name="Line 108">
                <a:extLst>
                  <a:ext uri="{FF2B5EF4-FFF2-40B4-BE49-F238E27FC236}">
                    <a16:creationId xmlns:a16="http://schemas.microsoft.com/office/drawing/2014/main" id="{2ECDF31C-5AAF-441E-A2ED-7DBDCC110BD2}"/>
                  </a:ext>
                </a:extLst>
              </p:cNvPr>
              <p:cNvSpPr>
                <a:spLocks noChangeShapeType="1"/>
              </p:cNvSpPr>
              <p:nvPr/>
            </p:nvSpPr>
            <p:spPr bwMode="auto">
              <a:xfrm>
                <a:off x="5672" y="2443"/>
                <a:ext cx="0" cy="583"/>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nchorCtr="1"/>
              <a:lstStyle/>
              <a:p>
                <a:endParaRPr lang="en-GB"/>
              </a:p>
            </p:txBody>
          </p:sp>
          <p:sp>
            <p:nvSpPr>
              <p:cNvPr id="86" name="Rectangle 106">
                <a:extLst>
                  <a:ext uri="{FF2B5EF4-FFF2-40B4-BE49-F238E27FC236}">
                    <a16:creationId xmlns:a16="http://schemas.microsoft.com/office/drawing/2014/main" id="{C24DE293-5D64-4330-B74B-117E5BB63116}"/>
                  </a:ext>
                </a:extLst>
              </p:cNvPr>
              <p:cNvSpPr>
                <a:spLocks noChangeArrowheads="1"/>
              </p:cNvSpPr>
              <p:nvPr/>
            </p:nvSpPr>
            <p:spPr bwMode="auto">
              <a:xfrm rot="2700000">
                <a:off x="5559" y="2620"/>
                <a:ext cx="227" cy="227"/>
              </a:xfrm>
              <a:prstGeom prst="rect">
                <a:avLst/>
              </a:prstGeom>
              <a:solidFill>
                <a:srgbClr val="EDE7E3"/>
              </a:solidFill>
              <a:ln w="25400" algn="ctr">
                <a:solidFill>
                  <a:srgbClr val="0000FF"/>
                </a:solidFill>
                <a:miter lim="800000"/>
                <a:headEnd/>
                <a:tailEnd type="none" w="lg" len="lg"/>
              </a:ln>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87" name="Line 110">
                <a:extLst>
                  <a:ext uri="{FF2B5EF4-FFF2-40B4-BE49-F238E27FC236}">
                    <a16:creationId xmlns:a16="http://schemas.microsoft.com/office/drawing/2014/main" id="{FCF5F700-2421-418F-ACC6-850C96C70175}"/>
                  </a:ext>
                </a:extLst>
              </p:cNvPr>
              <p:cNvSpPr>
                <a:spLocks noChangeShapeType="1"/>
              </p:cNvSpPr>
              <p:nvPr/>
            </p:nvSpPr>
            <p:spPr bwMode="auto">
              <a:xfrm flipH="1" flipV="1">
                <a:off x="5672" y="2638"/>
                <a:ext cx="0" cy="181"/>
              </a:xfrm>
              <a:prstGeom prst="line">
                <a:avLst/>
              </a:prstGeom>
              <a:noFill/>
              <a:ln w="25400">
                <a:solidFill>
                  <a:srgbClr val="0000FF"/>
                </a:solidFill>
                <a:round/>
                <a:headEnd/>
                <a:tailEnd type="stealth" w="lg" len="lg"/>
              </a:ln>
              <a:extLst>
                <a:ext uri="{909E8E84-426E-40DD-AFC4-6F175D3DCCD1}">
                  <a14:hiddenFill xmlns:a14="http://schemas.microsoft.com/office/drawing/2010/main">
                    <a:noFill/>
                  </a14:hiddenFill>
                </a:ext>
              </a:extLst>
            </p:spPr>
            <p:txBody>
              <a:bodyPr wrap="none" lIns="90000" tIns="82800" rIns="90000" bIns="82800" anchorCtr="1"/>
              <a:lstStyle/>
              <a:p>
                <a:endParaRPr lang="en-GB"/>
              </a:p>
            </p:txBody>
          </p:sp>
          <p:sp>
            <p:nvSpPr>
              <p:cNvPr id="88" name="Line 112">
                <a:extLst>
                  <a:ext uri="{FF2B5EF4-FFF2-40B4-BE49-F238E27FC236}">
                    <a16:creationId xmlns:a16="http://schemas.microsoft.com/office/drawing/2014/main" id="{68128ED5-0891-46DE-B31A-63596471EF91}"/>
                  </a:ext>
                </a:extLst>
              </p:cNvPr>
              <p:cNvSpPr>
                <a:spLocks noChangeShapeType="1"/>
              </p:cNvSpPr>
              <p:nvPr/>
            </p:nvSpPr>
            <p:spPr bwMode="auto">
              <a:xfrm>
                <a:off x="5203" y="2448"/>
                <a:ext cx="0" cy="583"/>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nchorCtr="1"/>
              <a:lstStyle/>
              <a:p>
                <a:endParaRPr lang="en-GB"/>
              </a:p>
            </p:txBody>
          </p:sp>
          <p:sp>
            <p:nvSpPr>
              <p:cNvPr id="89" name="Rectangle 113">
                <a:extLst>
                  <a:ext uri="{FF2B5EF4-FFF2-40B4-BE49-F238E27FC236}">
                    <a16:creationId xmlns:a16="http://schemas.microsoft.com/office/drawing/2014/main" id="{780E5B46-86F0-4E47-A96E-910580380FD1}"/>
                  </a:ext>
                </a:extLst>
              </p:cNvPr>
              <p:cNvSpPr>
                <a:spLocks noChangeArrowheads="1"/>
              </p:cNvSpPr>
              <p:nvPr/>
            </p:nvSpPr>
            <p:spPr bwMode="auto">
              <a:xfrm rot="2700000">
                <a:off x="5090" y="2625"/>
                <a:ext cx="227" cy="227"/>
              </a:xfrm>
              <a:prstGeom prst="rect">
                <a:avLst/>
              </a:prstGeom>
              <a:solidFill>
                <a:srgbClr val="EDE7E3"/>
              </a:solidFill>
              <a:ln w="25400" algn="ctr">
                <a:solidFill>
                  <a:srgbClr val="0000FF"/>
                </a:solidFill>
                <a:miter lim="800000"/>
                <a:headEnd/>
                <a:tailEnd type="none" w="lg" len="lg"/>
              </a:ln>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90" name="Text Box 115">
                <a:extLst>
                  <a:ext uri="{FF2B5EF4-FFF2-40B4-BE49-F238E27FC236}">
                    <a16:creationId xmlns:a16="http://schemas.microsoft.com/office/drawing/2014/main" id="{061E9A19-E61C-402C-9DD7-6DD58FBB9E36}"/>
                  </a:ext>
                </a:extLst>
              </p:cNvPr>
              <p:cNvSpPr txBox="1">
                <a:spLocks noChangeArrowheads="1"/>
              </p:cNvSpPr>
              <p:nvPr/>
            </p:nvSpPr>
            <p:spPr bwMode="auto">
              <a:xfrm>
                <a:off x="5100" y="2643"/>
                <a:ext cx="207"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20000"/>
                  </a:lnSpc>
                  <a:spcBef>
                    <a:spcPct val="50000"/>
                  </a:spcBef>
                  <a:buFontTx/>
                  <a:buNone/>
                </a:pPr>
                <a:r>
                  <a:rPr lang="es-ES" sz="2000" dirty="0">
                    <a:solidFill>
                      <a:srgbClr val="3333FF"/>
                    </a:solidFill>
                    <a:latin typeface="Arial" panose="020B0604020202020204" pitchFamily="34" charset="0"/>
                  </a:rPr>
                  <a:t>+</a:t>
                </a:r>
              </a:p>
              <a:p>
                <a:pPr algn="ctr" eaLnBrk="1" hangingPunct="1">
                  <a:lnSpc>
                    <a:spcPct val="20000"/>
                  </a:lnSpc>
                  <a:spcBef>
                    <a:spcPct val="50000"/>
                  </a:spcBef>
                  <a:buFontTx/>
                  <a:buNone/>
                </a:pPr>
                <a:r>
                  <a:rPr lang="es-ES" sz="2000" dirty="0">
                    <a:solidFill>
                      <a:srgbClr val="3333FF"/>
                    </a:solidFill>
                    <a:latin typeface="Arial" panose="020B0604020202020204" pitchFamily="34" charset="0"/>
                  </a:rPr>
                  <a:t>-</a:t>
                </a:r>
              </a:p>
            </p:txBody>
          </p:sp>
        </p:grpSp>
        <p:sp>
          <p:nvSpPr>
            <p:cNvPr id="81" name="Line 240">
              <a:extLst>
                <a:ext uri="{FF2B5EF4-FFF2-40B4-BE49-F238E27FC236}">
                  <a16:creationId xmlns:a16="http://schemas.microsoft.com/office/drawing/2014/main" id="{4B0A8CC3-6B33-473E-BA98-0A9D69E3763C}"/>
                </a:ext>
              </a:extLst>
            </p:cNvPr>
            <p:cNvSpPr>
              <a:spLocks noChangeShapeType="1"/>
            </p:cNvSpPr>
            <p:nvPr/>
          </p:nvSpPr>
          <p:spPr bwMode="auto">
            <a:xfrm flipV="1">
              <a:off x="8652745" y="5315834"/>
              <a:ext cx="0" cy="35877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nchorCtr="1"/>
            <a:lstStyle/>
            <a:p>
              <a:endParaRPr lang="en-GB"/>
            </a:p>
          </p:txBody>
        </p:sp>
        <p:sp>
          <p:nvSpPr>
            <p:cNvPr id="82" name="Line 241">
              <a:extLst>
                <a:ext uri="{FF2B5EF4-FFF2-40B4-BE49-F238E27FC236}">
                  <a16:creationId xmlns:a16="http://schemas.microsoft.com/office/drawing/2014/main" id="{48FF17B7-9DF7-41A5-894E-DDCB2C8E9C19}"/>
                </a:ext>
              </a:extLst>
            </p:cNvPr>
            <p:cNvSpPr>
              <a:spLocks noChangeShapeType="1"/>
            </p:cNvSpPr>
            <p:nvPr/>
          </p:nvSpPr>
          <p:spPr bwMode="auto">
            <a:xfrm flipV="1">
              <a:off x="8646395" y="5990521"/>
              <a:ext cx="0" cy="268288"/>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nchorCtr="1"/>
            <a:lstStyle/>
            <a:p>
              <a:endParaRPr lang="en-GB"/>
            </a:p>
          </p:txBody>
        </p:sp>
        <p:sp>
          <p:nvSpPr>
            <p:cNvPr id="83" name="Rectangle 113">
              <a:extLst>
                <a:ext uri="{FF2B5EF4-FFF2-40B4-BE49-F238E27FC236}">
                  <a16:creationId xmlns:a16="http://schemas.microsoft.com/office/drawing/2014/main" id="{BA63901D-3479-4A4C-BBE6-98F00BA5CCC5}"/>
                </a:ext>
              </a:extLst>
            </p:cNvPr>
            <p:cNvSpPr>
              <a:spLocks noChangeArrowheads="1"/>
            </p:cNvSpPr>
            <p:nvPr/>
          </p:nvSpPr>
          <p:spPr bwMode="auto">
            <a:xfrm rot="2700000">
              <a:off x="8474944" y="5625396"/>
              <a:ext cx="360363" cy="360362"/>
            </a:xfrm>
            <a:prstGeom prst="rect">
              <a:avLst/>
            </a:prstGeom>
            <a:solidFill>
              <a:srgbClr val="EDE7E3"/>
            </a:solidFill>
            <a:ln w="25400" algn="ctr">
              <a:solidFill>
                <a:srgbClr val="0000FF"/>
              </a:solidFill>
              <a:miter lim="800000"/>
              <a:headEnd/>
              <a:tailEnd type="none" w="lg" len="lg"/>
            </a:ln>
          </p:spPr>
          <p:txBody>
            <a:bodyPr rot="10800000" vert="eaVert"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84" name="142 CuadroTexto">
              <a:extLst>
                <a:ext uri="{FF2B5EF4-FFF2-40B4-BE49-F238E27FC236}">
                  <a16:creationId xmlns:a16="http://schemas.microsoft.com/office/drawing/2014/main" id="{21E0B9FC-FDC7-42AE-A4F3-4EC17DF4D491}"/>
                </a:ext>
              </a:extLst>
            </p:cNvPr>
            <p:cNvSpPr txBox="1">
              <a:spLocks noChangeArrowheads="1"/>
            </p:cNvSpPr>
            <p:nvPr/>
          </p:nvSpPr>
          <p:spPr bwMode="auto">
            <a:xfrm>
              <a:off x="8490820" y="5525384"/>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Arial" panose="020B0604020202020204" pitchFamily="34" charset="0"/>
                  <a:sym typeface="Symbol" panose="05050102010706020507" pitchFamily="18" charset="2"/>
                </a:rPr>
                <a:t></a:t>
              </a:r>
              <a:endParaRPr lang="es-ES" sz="2400">
                <a:solidFill>
                  <a:srgbClr val="3333FF"/>
                </a:solidFill>
                <a:latin typeface="Arial" panose="020B0604020202020204" pitchFamily="34" charset="0"/>
              </a:endParaRPr>
            </a:p>
          </p:txBody>
        </p:sp>
      </p:grpSp>
      <p:grpSp>
        <p:nvGrpSpPr>
          <p:cNvPr id="4" name="Grupo 3">
            <a:extLst>
              <a:ext uri="{FF2B5EF4-FFF2-40B4-BE49-F238E27FC236}">
                <a16:creationId xmlns:a16="http://schemas.microsoft.com/office/drawing/2014/main" id="{676BF324-7BEE-4289-98F0-20426BDDA877}"/>
              </a:ext>
            </a:extLst>
          </p:cNvPr>
          <p:cNvGrpSpPr/>
          <p:nvPr/>
        </p:nvGrpSpPr>
        <p:grpSpPr>
          <a:xfrm>
            <a:off x="6795264" y="4613747"/>
            <a:ext cx="1897774" cy="942975"/>
            <a:chOff x="6939543" y="3119482"/>
            <a:chExt cx="1897774" cy="942975"/>
          </a:xfrm>
        </p:grpSpPr>
        <p:sp>
          <p:nvSpPr>
            <p:cNvPr id="93" name="Line 240">
              <a:extLst>
                <a:ext uri="{FF2B5EF4-FFF2-40B4-BE49-F238E27FC236}">
                  <a16:creationId xmlns:a16="http://schemas.microsoft.com/office/drawing/2014/main" id="{9110A378-74C3-4270-B2E1-D53A1F5C650D}"/>
                </a:ext>
              </a:extLst>
            </p:cNvPr>
            <p:cNvSpPr>
              <a:spLocks noChangeShapeType="1"/>
            </p:cNvSpPr>
            <p:nvPr/>
          </p:nvSpPr>
          <p:spPr bwMode="auto">
            <a:xfrm flipV="1">
              <a:off x="8625089" y="3119482"/>
              <a:ext cx="0" cy="358775"/>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nchorCtr="1"/>
            <a:lstStyle/>
            <a:p>
              <a:endParaRPr lang="en-GB"/>
            </a:p>
          </p:txBody>
        </p:sp>
        <p:sp>
          <p:nvSpPr>
            <p:cNvPr id="97" name="Line 108">
              <a:extLst>
                <a:ext uri="{FF2B5EF4-FFF2-40B4-BE49-F238E27FC236}">
                  <a16:creationId xmlns:a16="http://schemas.microsoft.com/office/drawing/2014/main" id="{668EE258-F387-4054-B53A-172020200DDE}"/>
                </a:ext>
              </a:extLst>
            </p:cNvPr>
            <p:cNvSpPr>
              <a:spLocks noChangeShapeType="1"/>
            </p:cNvSpPr>
            <p:nvPr/>
          </p:nvSpPr>
          <p:spPr bwMode="auto">
            <a:xfrm>
              <a:off x="7901189" y="3128168"/>
              <a:ext cx="0" cy="925513"/>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nchorCtr="1"/>
            <a:lstStyle/>
            <a:p>
              <a:endParaRPr lang="en-GB"/>
            </a:p>
          </p:txBody>
        </p:sp>
        <p:sp>
          <p:nvSpPr>
            <p:cNvPr id="103" name="Elipse 102">
              <a:extLst>
                <a:ext uri="{FF2B5EF4-FFF2-40B4-BE49-F238E27FC236}">
                  <a16:creationId xmlns:a16="http://schemas.microsoft.com/office/drawing/2014/main" id="{8AADEA05-7376-47D7-BDC1-6655787CC496}"/>
                </a:ext>
              </a:extLst>
            </p:cNvPr>
            <p:cNvSpPr/>
            <p:nvPr/>
          </p:nvSpPr>
          <p:spPr bwMode="auto">
            <a:xfrm>
              <a:off x="7677566" y="3368523"/>
              <a:ext cx="432000" cy="432000"/>
            </a:xfrm>
            <a:prstGeom prst="ellipse">
              <a:avLst/>
            </a:prstGeom>
            <a:solidFill>
              <a:srgbClr val="EDE7E3"/>
            </a:solidFill>
            <a:ln w="25400" cap="flat" cmpd="sng" algn="ctr">
              <a:solidFill>
                <a:srgbClr val="3333FF"/>
              </a:solidFill>
              <a:prstDash val="solid"/>
              <a:round/>
              <a:headEnd type="none" w="med" len="med"/>
              <a:tailEnd type="none" w="lg" len="lg"/>
            </a:ln>
            <a:effectLst/>
          </p:spPr>
          <p:txBody>
            <a:bodyPr vert="horz" wrap="none" lIns="90000" tIns="118800" rIns="90000" bIns="118800" numCol="1" rtlCol="0" anchor="ctr"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104" name="Elipse 103">
              <a:extLst>
                <a:ext uri="{FF2B5EF4-FFF2-40B4-BE49-F238E27FC236}">
                  <a16:creationId xmlns:a16="http://schemas.microsoft.com/office/drawing/2014/main" id="{F71C8678-0A40-4C67-B5F6-A28BA3FBE202}"/>
                </a:ext>
              </a:extLst>
            </p:cNvPr>
            <p:cNvSpPr/>
            <p:nvPr/>
          </p:nvSpPr>
          <p:spPr bwMode="auto">
            <a:xfrm>
              <a:off x="8405317" y="3377087"/>
              <a:ext cx="432000" cy="432000"/>
            </a:xfrm>
            <a:prstGeom prst="ellipse">
              <a:avLst/>
            </a:prstGeom>
            <a:solidFill>
              <a:srgbClr val="EDE7E3"/>
            </a:solidFill>
            <a:ln w="25400" cap="flat" cmpd="sng" algn="ctr">
              <a:solidFill>
                <a:srgbClr val="3333FF"/>
              </a:solidFill>
              <a:prstDash val="solid"/>
              <a:round/>
              <a:headEnd type="none" w="med" len="med"/>
              <a:tailEnd type="none" w="lg" len="lg"/>
            </a:ln>
            <a:effectLst/>
          </p:spPr>
          <p:txBody>
            <a:bodyPr vert="horz" wrap="none" lIns="90000" tIns="118800" rIns="90000" bIns="118800" numCol="1" rtlCol="0" anchor="ctr"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100" name="Line 112">
              <a:extLst>
                <a:ext uri="{FF2B5EF4-FFF2-40B4-BE49-F238E27FC236}">
                  <a16:creationId xmlns:a16="http://schemas.microsoft.com/office/drawing/2014/main" id="{82671A9F-0353-49A5-A2B0-D7DC7232016F}"/>
                </a:ext>
              </a:extLst>
            </p:cNvPr>
            <p:cNvSpPr>
              <a:spLocks noChangeShapeType="1"/>
            </p:cNvSpPr>
            <p:nvPr/>
          </p:nvSpPr>
          <p:spPr bwMode="auto">
            <a:xfrm>
              <a:off x="7156652" y="3136106"/>
              <a:ext cx="0" cy="925513"/>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nchorCtr="1"/>
            <a:lstStyle/>
            <a:p>
              <a:endParaRPr lang="en-GB"/>
            </a:p>
          </p:txBody>
        </p:sp>
        <p:sp>
          <p:nvSpPr>
            <p:cNvPr id="75" name="Elipse 74">
              <a:extLst>
                <a:ext uri="{FF2B5EF4-FFF2-40B4-BE49-F238E27FC236}">
                  <a16:creationId xmlns:a16="http://schemas.microsoft.com/office/drawing/2014/main" id="{634AB593-93BE-4537-89FC-7BA213F73D15}"/>
                </a:ext>
              </a:extLst>
            </p:cNvPr>
            <p:cNvSpPr/>
            <p:nvPr/>
          </p:nvSpPr>
          <p:spPr bwMode="auto">
            <a:xfrm>
              <a:off x="6939543" y="3370233"/>
              <a:ext cx="432000" cy="432000"/>
            </a:xfrm>
            <a:prstGeom prst="ellipse">
              <a:avLst/>
            </a:prstGeom>
            <a:solidFill>
              <a:srgbClr val="EDE7E3"/>
            </a:solidFill>
            <a:ln w="25400" cap="flat" cmpd="sng" algn="ctr">
              <a:solidFill>
                <a:srgbClr val="3333FF"/>
              </a:solidFill>
              <a:prstDash val="solid"/>
              <a:round/>
              <a:headEnd type="none" w="med" len="med"/>
              <a:tailEnd type="none" w="lg" len="lg"/>
            </a:ln>
            <a:effectLst/>
          </p:spPr>
          <p:txBody>
            <a:bodyPr vert="horz" wrap="none" lIns="90000" tIns="118800" rIns="90000" bIns="118800" numCol="1" rtlCol="0" anchor="ctr"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99" name="Line 110">
              <a:extLst>
                <a:ext uri="{FF2B5EF4-FFF2-40B4-BE49-F238E27FC236}">
                  <a16:creationId xmlns:a16="http://schemas.microsoft.com/office/drawing/2014/main" id="{A8916F07-51FD-488B-9A09-DEFEC1C0AD49}"/>
                </a:ext>
              </a:extLst>
            </p:cNvPr>
            <p:cNvSpPr>
              <a:spLocks noChangeShapeType="1"/>
            </p:cNvSpPr>
            <p:nvPr/>
          </p:nvSpPr>
          <p:spPr bwMode="auto">
            <a:xfrm flipH="1" flipV="1">
              <a:off x="7901189" y="3437731"/>
              <a:ext cx="0" cy="287338"/>
            </a:xfrm>
            <a:prstGeom prst="line">
              <a:avLst/>
            </a:prstGeom>
            <a:noFill/>
            <a:ln w="25400">
              <a:solidFill>
                <a:srgbClr val="0000FF"/>
              </a:solidFill>
              <a:round/>
              <a:headEnd/>
              <a:tailEnd type="stealth" w="lg" len="lg"/>
            </a:ln>
            <a:extLst>
              <a:ext uri="{909E8E84-426E-40DD-AFC4-6F175D3DCCD1}">
                <a14:hiddenFill xmlns:a14="http://schemas.microsoft.com/office/drawing/2010/main">
                  <a:noFill/>
                </a14:hiddenFill>
              </a:ext>
            </a:extLst>
          </p:spPr>
          <p:txBody>
            <a:bodyPr wrap="none" lIns="90000" tIns="82800" rIns="90000" bIns="82800" anchorCtr="1"/>
            <a:lstStyle/>
            <a:p>
              <a:endParaRPr lang="en-GB"/>
            </a:p>
          </p:txBody>
        </p:sp>
        <p:sp>
          <p:nvSpPr>
            <p:cNvPr id="102" name="Text Box 115">
              <a:extLst>
                <a:ext uri="{FF2B5EF4-FFF2-40B4-BE49-F238E27FC236}">
                  <a16:creationId xmlns:a16="http://schemas.microsoft.com/office/drawing/2014/main" id="{8DB37A20-A5C5-44FF-95CF-1497985D4368}"/>
                </a:ext>
              </a:extLst>
            </p:cNvPr>
            <p:cNvSpPr txBox="1">
              <a:spLocks noChangeArrowheads="1"/>
            </p:cNvSpPr>
            <p:nvPr/>
          </p:nvSpPr>
          <p:spPr bwMode="auto">
            <a:xfrm>
              <a:off x="6993139" y="3445668"/>
              <a:ext cx="32861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20000"/>
                </a:lnSpc>
                <a:spcBef>
                  <a:spcPct val="50000"/>
                </a:spcBef>
                <a:buFontTx/>
                <a:buNone/>
              </a:pPr>
              <a:r>
                <a:rPr lang="es-ES" sz="2000" dirty="0">
                  <a:solidFill>
                    <a:srgbClr val="3333FF"/>
                  </a:solidFill>
                  <a:latin typeface="Arial" panose="020B0604020202020204" pitchFamily="34" charset="0"/>
                </a:rPr>
                <a:t>+</a:t>
              </a:r>
            </a:p>
            <a:p>
              <a:pPr algn="ctr" eaLnBrk="1" hangingPunct="1">
                <a:lnSpc>
                  <a:spcPct val="20000"/>
                </a:lnSpc>
                <a:spcBef>
                  <a:spcPct val="50000"/>
                </a:spcBef>
                <a:buFontTx/>
                <a:buNone/>
              </a:pPr>
              <a:r>
                <a:rPr lang="es-ES" sz="2000" dirty="0">
                  <a:solidFill>
                    <a:srgbClr val="3333FF"/>
                  </a:solidFill>
                  <a:latin typeface="Arial" panose="020B0604020202020204" pitchFamily="34" charset="0"/>
                </a:rPr>
                <a:t>-</a:t>
              </a:r>
            </a:p>
          </p:txBody>
        </p:sp>
        <p:sp>
          <p:nvSpPr>
            <p:cNvPr id="94" name="Line 241">
              <a:extLst>
                <a:ext uri="{FF2B5EF4-FFF2-40B4-BE49-F238E27FC236}">
                  <a16:creationId xmlns:a16="http://schemas.microsoft.com/office/drawing/2014/main" id="{7C67D600-930B-42A4-9F5C-9BE8BB58AA02}"/>
                </a:ext>
              </a:extLst>
            </p:cNvPr>
            <p:cNvSpPr>
              <a:spLocks noChangeShapeType="1"/>
            </p:cNvSpPr>
            <p:nvPr/>
          </p:nvSpPr>
          <p:spPr bwMode="auto">
            <a:xfrm flipV="1">
              <a:off x="8618739" y="3794169"/>
              <a:ext cx="0" cy="268288"/>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nchorCtr="1"/>
            <a:lstStyle/>
            <a:p>
              <a:endParaRPr lang="en-GB"/>
            </a:p>
          </p:txBody>
        </p:sp>
        <p:sp>
          <p:nvSpPr>
            <p:cNvPr id="96" name="142 CuadroTexto">
              <a:extLst>
                <a:ext uri="{FF2B5EF4-FFF2-40B4-BE49-F238E27FC236}">
                  <a16:creationId xmlns:a16="http://schemas.microsoft.com/office/drawing/2014/main" id="{5F097EDE-EF24-4F25-9AFB-5A78DF4018FA}"/>
                </a:ext>
              </a:extLst>
            </p:cNvPr>
            <p:cNvSpPr txBox="1">
              <a:spLocks noChangeArrowheads="1"/>
            </p:cNvSpPr>
            <p:nvPr/>
          </p:nvSpPr>
          <p:spPr bwMode="auto">
            <a:xfrm>
              <a:off x="8463164" y="3329032"/>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3333FF"/>
                  </a:solidFill>
                  <a:latin typeface="Arial" panose="020B0604020202020204" pitchFamily="34" charset="0"/>
                  <a:sym typeface="Symbol" panose="05050102010706020507" pitchFamily="18" charset="2"/>
                </a:rPr>
                <a:t></a:t>
              </a:r>
              <a:endParaRPr lang="es-ES" sz="2400" dirty="0">
                <a:solidFill>
                  <a:srgbClr val="3333FF"/>
                </a:solidFill>
                <a:latin typeface="Arial" panose="020B0604020202020204" pitchFamily="34" charset="0"/>
              </a:endParaRPr>
            </a:p>
          </p:txBody>
        </p:sp>
      </p:grpSp>
      <p:sp>
        <p:nvSpPr>
          <p:cNvPr id="105" name="CuadroTexto 104">
            <a:extLst>
              <a:ext uri="{FF2B5EF4-FFF2-40B4-BE49-F238E27FC236}">
                <a16:creationId xmlns:a16="http://schemas.microsoft.com/office/drawing/2014/main" id="{2A1A4C72-D501-4F4D-956C-D5724530296D}"/>
              </a:ext>
            </a:extLst>
          </p:cNvPr>
          <p:cNvSpPr txBox="1"/>
          <p:nvPr/>
        </p:nvSpPr>
        <p:spPr>
          <a:xfrm>
            <a:off x="1806816" y="4800868"/>
            <a:ext cx="2874215" cy="507832"/>
          </a:xfrm>
          <a:prstGeom prst="rect">
            <a:avLst/>
          </a:prstGeom>
          <a:solidFill>
            <a:schemeClr val="bg2">
              <a:lumMod val="60000"/>
              <a:lumOff val="40000"/>
            </a:schemeClr>
          </a:solidFill>
        </p:spPr>
        <p:txBody>
          <a:bodyPr wrap="square">
            <a:spAutoFit/>
          </a:bodyPr>
          <a:lstStyle/>
          <a:p>
            <a:pPr algn="ctr">
              <a:defRPr/>
            </a:pPr>
            <a:r>
              <a:rPr lang="es-ES" sz="2400" dirty="0">
                <a:solidFill>
                  <a:schemeClr val="tx1"/>
                </a:solidFill>
              </a:rPr>
              <a:t>INDEPENDIENTES</a:t>
            </a:r>
          </a:p>
        </p:txBody>
      </p:sp>
      <p:sp>
        <p:nvSpPr>
          <p:cNvPr id="106" name="CuadroTexto 105">
            <a:extLst>
              <a:ext uri="{FF2B5EF4-FFF2-40B4-BE49-F238E27FC236}">
                <a16:creationId xmlns:a16="http://schemas.microsoft.com/office/drawing/2014/main" id="{99CA72C0-2C5C-430F-9DBC-F9801A0CDBA8}"/>
              </a:ext>
            </a:extLst>
          </p:cNvPr>
          <p:cNvSpPr txBox="1"/>
          <p:nvPr/>
        </p:nvSpPr>
        <p:spPr>
          <a:xfrm>
            <a:off x="1796974" y="6171912"/>
            <a:ext cx="2874215" cy="461665"/>
          </a:xfrm>
          <a:prstGeom prst="rect">
            <a:avLst/>
          </a:prstGeom>
          <a:solidFill>
            <a:schemeClr val="bg2">
              <a:lumMod val="60000"/>
              <a:lumOff val="40000"/>
            </a:schemeClr>
          </a:solidFill>
        </p:spPr>
        <p:txBody>
          <a:bodyPr wrap="square">
            <a:spAutoFit/>
          </a:bodyPr>
          <a:lstStyle/>
          <a:p>
            <a:pPr algn="ctr">
              <a:defRPr/>
            </a:pPr>
            <a:r>
              <a:rPr lang="es-ES" sz="2400" dirty="0">
                <a:solidFill>
                  <a:schemeClr val="tx1"/>
                </a:solidFill>
              </a:rPr>
              <a:t>DEPENDIENTES</a:t>
            </a:r>
          </a:p>
        </p:txBody>
      </p:sp>
      <p:grpSp>
        <p:nvGrpSpPr>
          <p:cNvPr id="10" name="Grupo 9">
            <a:extLst>
              <a:ext uri="{FF2B5EF4-FFF2-40B4-BE49-F238E27FC236}">
                <a16:creationId xmlns:a16="http://schemas.microsoft.com/office/drawing/2014/main" id="{B07E49BB-D799-4FCA-8AA2-BBA91E391FD1}"/>
              </a:ext>
            </a:extLst>
          </p:cNvPr>
          <p:cNvGrpSpPr/>
          <p:nvPr/>
        </p:nvGrpSpPr>
        <p:grpSpPr>
          <a:xfrm>
            <a:off x="5142971" y="5328903"/>
            <a:ext cx="2963341" cy="536549"/>
            <a:chOff x="5142971" y="4090716"/>
            <a:chExt cx="2963341" cy="536549"/>
          </a:xfrm>
        </p:grpSpPr>
        <p:cxnSp>
          <p:nvCxnSpPr>
            <p:cNvPr id="6" name="Conector recto 5">
              <a:extLst>
                <a:ext uri="{FF2B5EF4-FFF2-40B4-BE49-F238E27FC236}">
                  <a16:creationId xmlns:a16="http://schemas.microsoft.com/office/drawing/2014/main" id="{1FED6DD2-7BE0-4B92-B8BF-37F27905512B}"/>
                </a:ext>
              </a:extLst>
            </p:cNvPr>
            <p:cNvCxnSpPr/>
            <p:nvPr/>
          </p:nvCxnSpPr>
          <p:spPr bwMode="auto">
            <a:xfrm>
              <a:off x="8106312" y="4266161"/>
              <a:ext cx="0" cy="255951"/>
            </a:xfrm>
            <a:prstGeom prst="line">
              <a:avLst/>
            </a:prstGeom>
            <a:noFill/>
            <a:ln w="38100" cap="flat" cmpd="sng" algn="ctr">
              <a:solidFill>
                <a:srgbClr val="FF0000"/>
              </a:solidFill>
              <a:prstDash val="solid"/>
              <a:round/>
              <a:headEnd type="none" w="med" len="med"/>
              <a:tailEnd type="none" w="lg" len="lg"/>
            </a:ln>
            <a:effectLst/>
          </p:spPr>
        </p:cxnSp>
        <p:cxnSp>
          <p:nvCxnSpPr>
            <p:cNvPr id="8" name="Conector recto 7">
              <a:extLst>
                <a:ext uri="{FF2B5EF4-FFF2-40B4-BE49-F238E27FC236}">
                  <a16:creationId xmlns:a16="http://schemas.microsoft.com/office/drawing/2014/main" id="{CC5AB64D-DB4A-459F-AB3A-5F377F51AD94}"/>
                </a:ext>
              </a:extLst>
            </p:cNvPr>
            <p:cNvCxnSpPr/>
            <p:nvPr/>
          </p:nvCxnSpPr>
          <p:spPr bwMode="auto">
            <a:xfrm flipH="1">
              <a:off x="6678204" y="4397334"/>
              <a:ext cx="1417834" cy="0"/>
            </a:xfrm>
            <a:prstGeom prst="line">
              <a:avLst/>
            </a:prstGeom>
            <a:noFill/>
            <a:ln w="38100" cap="flat" cmpd="sng" algn="ctr">
              <a:solidFill>
                <a:srgbClr val="FF0000"/>
              </a:solidFill>
              <a:prstDash val="solid"/>
              <a:round/>
              <a:headEnd type="none" w="med" len="med"/>
              <a:tailEnd type="none" w="lg" len="lg"/>
            </a:ln>
            <a:effectLst/>
          </p:spPr>
        </p:cxnSp>
        <p:sp>
          <p:nvSpPr>
            <p:cNvPr id="109" name="Text Box 105">
              <a:extLst>
                <a:ext uri="{FF2B5EF4-FFF2-40B4-BE49-F238E27FC236}">
                  <a16:creationId xmlns:a16="http://schemas.microsoft.com/office/drawing/2014/main" id="{89A90588-3CCD-4902-B717-9EED638A4251}"/>
                </a:ext>
              </a:extLst>
            </p:cNvPr>
            <p:cNvSpPr txBox="1">
              <a:spLocks noChangeArrowheads="1"/>
            </p:cNvSpPr>
            <p:nvPr/>
          </p:nvSpPr>
          <p:spPr bwMode="auto">
            <a:xfrm>
              <a:off x="5142971" y="4090716"/>
              <a:ext cx="1705122"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 typeface="Symbol" panose="05050102010706020507" pitchFamily="18" charset="2"/>
                <a:buNone/>
              </a:pPr>
              <a:r>
                <a:rPr lang="es-ES" sz="2400" dirty="0">
                  <a:solidFill>
                    <a:srgbClr val="FF0000"/>
                  </a:solidFill>
                  <a:latin typeface="Arial" panose="020B0604020202020204" pitchFamily="34" charset="0"/>
                  <a:sym typeface="Symbol" panose="05050102010706020507" pitchFamily="18" charset="2"/>
                </a:rPr>
                <a:t>continua</a:t>
              </a:r>
              <a:endParaRPr lang="en-US" sz="2400" dirty="0">
                <a:solidFill>
                  <a:srgbClr val="FF0000"/>
                </a:solidFill>
                <a:latin typeface="Arial" panose="020B0604020202020204" pitchFamily="34" charset="0"/>
                <a:sym typeface="Symbol" panose="05050102010706020507" pitchFamily="18" charset="2"/>
              </a:endParaRPr>
            </a:p>
          </p:txBody>
        </p:sp>
      </p:grpSp>
      <p:grpSp>
        <p:nvGrpSpPr>
          <p:cNvPr id="11" name="Grupo 10">
            <a:extLst>
              <a:ext uri="{FF2B5EF4-FFF2-40B4-BE49-F238E27FC236}">
                <a16:creationId xmlns:a16="http://schemas.microsoft.com/office/drawing/2014/main" id="{29807BEF-13EA-4815-BF0C-CAA2878574C3}"/>
              </a:ext>
            </a:extLst>
          </p:cNvPr>
          <p:cNvGrpSpPr/>
          <p:nvPr/>
        </p:nvGrpSpPr>
        <p:grpSpPr>
          <a:xfrm>
            <a:off x="7375134" y="5559412"/>
            <a:ext cx="2773069" cy="536549"/>
            <a:chOff x="7375134" y="4419542"/>
            <a:chExt cx="2773069" cy="536549"/>
          </a:xfrm>
        </p:grpSpPr>
        <p:cxnSp>
          <p:nvCxnSpPr>
            <p:cNvPr id="107" name="Conector recto 106">
              <a:extLst>
                <a:ext uri="{FF2B5EF4-FFF2-40B4-BE49-F238E27FC236}">
                  <a16:creationId xmlns:a16="http://schemas.microsoft.com/office/drawing/2014/main" id="{B971E7E6-6DD3-4E02-A6B0-5E5ABEA2F7BF}"/>
                </a:ext>
              </a:extLst>
            </p:cNvPr>
            <p:cNvCxnSpPr/>
            <p:nvPr/>
          </p:nvCxnSpPr>
          <p:spPr bwMode="auto">
            <a:xfrm>
              <a:off x="7375134" y="4548831"/>
              <a:ext cx="0" cy="255951"/>
            </a:xfrm>
            <a:prstGeom prst="line">
              <a:avLst/>
            </a:prstGeom>
            <a:noFill/>
            <a:ln w="38100" cap="flat" cmpd="sng" algn="ctr">
              <a:solidFill>
                <a:srgbClr val="FF0000"/>
              </a:solidFill>
              <a:prstDash val="solid"/>
              <a:round/>
              <a:headEnd type="none" w="med" len="med"/>
              <a:tailEnd type="none" w="lg" len="lg"/>
            </a:ln>
            <a:effectLst/>
          </p:spPr>
        </p:cxnSp>
        <p:cxnSp>
          <p:nvCxnSpPr>
            <p:cNvPr id="108" name="Conector recto 107">
              <a:extLst>
                <a:ext uri="{FF2B5EF4-FFF2-40B4-BE49-F238E27FC236}">
                  <a16:creationId xmlns:a16="http://schemas.microsoft.com/office/drawing/2014/main" id="{CAEB6C88-911F-4112-9899-05F01EE7B02A}"/>
                </a:ext>
              </a:extLst>
            </p:cNvPr>
            <p:cNvCxnSpPr/>
            <p:nvPr/>
          </p:nvCxnSpPr>
          <p:spPr bwMode="auto">
            <a:xfrm flipH="1">
              <a:off x="7375134" y="4703848"/>
              <a:ext cx="1417834" cy="0"/>
            </a:xfrm>
            <a:prstGeom prst="line">
              <a:avLst/>
            </a:prstGeom>
            <a:noFill/>
            <a:ln w="38100" cap="flat" cmpd="sng" algn="ctr">
              <a:solidFill>
                <a:srgbClr val="FF0000"/>
              </a:solidFill>
              <a:prstDash val="solid"/>
              <a:round/>
              <a:headEnd type="none" w="med" len="med"/>
              <a:tailEnd type="none" w="lg" len="lg"/>
            </a:ln>
            <a:effectLst/>
          </p:spPr>
        </p:cxnSp>
        <p:sp>
          <p:nvSpPr>
            <p:cNvPr id="110" name="Text Box 105">
              <a:extLst>
                <a:ext uri="{FF2B5EF4-FFF2-40B4-BE49-F238E27FC236}">
                  <a16:creationId xmlns:a16="http://schemas.microsoft.com/office/drawing/2014/main" id="{7F7955D3-4A9A-46F3-912F-E85D3DFA9F8B}"/>
                </a:ext>
              </a:extLst>
            </p:cNvPr>
            <p:cNvSpPr txBox="1">
              <a:spLocks noChangeArrowheads="1"/>
            </p:cNvSpPr>
            <p:nvPr/>
          </p:nvSpPr>
          <p:spPr bwMode="auto">
            <a:xfrm>
              <a:off x="8634475" y="4419542"/>
              <a:ext cx="1513728"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 typeface="Symbol" panose="05050102010706020507" pitchFamily="18" charset="2"/>
                <a:buNone/>
              </a:pPr>
              <a:r>
                <a:rPr lang="es-ES" sz="2400" dirty="0">
                  <a:solidFill>
                    <a:srgbClr val="FF0000"/>
                  </a:solidFill>
                  <a:latin typeface="Arial" panose="020B0604020202020204" pitchFamily="34" charset="0"/>
                  <a:sym typeface="Symbol" panose="05050102010706020507" pitchFamily="18" charset="2"/>
                </a:rPr>
                <a:t>alterna</a:t>
              </a:r>
              <a:endParaRPr lang="en-US" sz="2400" dirty="0">
                <a:solidFill>
                  <a:srgbClr val="FF0000"/>
                </a:solidFill>
                <a:latin typeface="Arial" panose="020B0604020202020204" pitchFamily="34" charset="0"/>
                <a:sym typeface="Symbol" panose="05050102010706020507" pitchFamily="18" charset="2"/>
              </a:endParaRPr>
            </a:p>
          </p:txBody>
        </p:sp>
      </p:grpSp>
      <p:sp>
        <p:nvSpPr>
          <p:cNvPr id="9" name="Flecha: a la derecha 8">
            <a:extLst>
              <a:ext uri="{FF2B5EF4-FFF2-40B4-BE49-F238E27FC236}">
                <a16:creationId xmlns:a16="http://schemas.microsoft.com/office/drawing/2014/main" id="{4682FF2F-4B94-4570-8B9B-458DC0DA0223}"/>
              </a:ext>
            </a:extLst>
          </p:cNvPr>
          <p:cNvSpPr/>
          <p:nvPr/>
        </p:nvSpPr>
        <p:spPr bwMode="auto">
          <a:xfrm>
            <a:off x="5003072" y="4848978"/>
            <a:ext cx="965771" cy="432000"/>
          </a:xfrm>
          <a:prstGeom prst="rightArrow">
            <a:avLst/>
          </a:prstGeom>
          <a:solidFill>
            <a:schemeClr val="accent1"/>
          </a:solidFill>
          <a:ln w="25400" cap="flat" cmpd="sng" algn="ctr">
            <a:noFill/>
            <a:prstDash val="solid"/>
            <a:round/>
            <a:headEnd type="none" w="med" len="med"/>
            <a:tailEnd type="none" w="lg" len="lg"/>
          </a:ln>
          <a:effectLst/>
        </p:spPr>
        <p:txBody>
          <a:bodyPr vert="horz" wrap="none" lIns="90000" tIns="118800" rIns="90000" bIns="11880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111" name="Flecha: a la derecha 110">
            <a:extLst>
              <a:ext uri="{FF2B5EF4-FFF2-40B4-BE49-F238E27FC236}">
                <a16:creationId xmlns:a16="http://schemas.microsoft.com/office/drawing/2014/main" id="{B76E8B2C-CBBF-4C9F-995C-5CB5B401A1C9}"/>
              </a:ext>
            </a:extLst>
          </p:cNvPr>
          <p:cNvSpPr/>
          <p:nvPr/>
        </p:nvSpPr>
        <p:spPr bwMode="auto">
          <a:xfrm>
            <a:off x="4991530" y="6217493"/>
            <a:ext cx="967481" cy="432000"/>
          </a:xfrm>
          <a:prstGeom prst="rightArrow">
            <a:avLst/>
          </a:prstGeom>
          <a:solidFill>
            <a:schemeClr val="accent1"/>
          </a:solidFill>
          <a:ln w="25400" cap="flat" cmpd="sng" algn="ctr">
            <a:noFill/>
            <a:prstDash val="solid"/>
            <a:round/>
            <a:headEnd type="none" w="med" len="med"/>
            <a:tailEnd type="none" w="lg" len="lg"/>
          </a:ln>
          <a:effectLst/>
        </p:spPr>
        <p:txBody>
          <a:bodyPr vert="horz" wrap="none" lIns="90000" tIns="118800" rIns="90000" bIns="11880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112" name="Text Box 105">
            <a:extLst>
              <a:ext uri="{FF2B5EF4-FFF2-40B4-BE49-F238E27FC236}">
                <a16:creationId xmlns:a16="http://schemas.microsoft.com/office/drawing/2014/main" id="{093CD6AA-A97A-49E0-8697-EB611AFEF1E6}"/>
              </a:ext>
            </a:extLst>
          </p:cNvPr>
          <p:cNvSpPr txBox="1">
            <a:spLocks noChangeArrowheads="1"/>
          </p:cNvSpPr>
          <p:nvPr/>
        </p:nvSpPr>
        <p:spPr bwMode="auto">
          <a:xfrm>
            <a:off x="1406421" y="4014819"/>
            <a:ext cx="8717805" cy="587441"/>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ts val="0"/>
              </a:spcBef>
              <a:buNone/>
              <a:defRPr/>
            </a:pPr>
            <a:r>
              <a:rPr lang="es-ES" sz="2400" dirty="0">
                <a:latin typeface="Arial" panose="020B0604020202020204" pitchFamily="34" charset="0"/>
                <a:sym typeface="Symbol" panose="05050102010706020507" pitchFamily="18" charset="2"/>
              </a:rPr>
              <a:t> Si no es así, es una fuente ideal</a:t>
            </a:r>
            <a:r>
              <a:rPr lang="es-ES" sz="2400" b="1" dirty="0">
                <a:latin typeface="Arial" panose="020B0604020202020204" pitchFamily="34" charset="0"/>
                <a:sym typeface="Symbol" panose="05050102010706020507" pitchFamily="18" charset="2"/>
              </a:rPr>
              <a:t> controlada o dependiente</a:t>
            </a:r>
            <a:endParaRPr lang="en-US" sz="2400" dirty="0">
              <a:latin typeface="Arial" panose="020B0604020202020204" pitchFamily="34" charset="0"/>
              <a:sym typeface="Symbol" panose="05050102010706020507" pitchFamily="18" charset="2"/>
            </a:endParaRPr>
          </a:p>
        </p:txBody>
      </p:sp>
      <p:grpSp>
        <p:nvGrpSpPr>
          <p:cNvPr id="40" name="Grupo 39">
            <a:extLst>
              <a:ext uri="{FF2B5EF4-FFF2-40B4-BE49-F238E27FC236}">
                <a16:creationId xmlns:a16="http://schemas.microsoft.com/office/drawing/2014/main" id="{CF56DDF8-13E0-4553-A848-63F8581E2B6E}"/>
              </a:ext>
            </a:extLst>
          </p:cNvPr>
          <p:cNvGrpSpPr/>
          <p:nvPr/>
        </p:nvGrpSpPr>
        <p:grpSpPr>
          <a:xfrm>
            <a:off x="1529795" y="1757728"/>
            <a:ext cx="1084466" cy="1128326"/>
            <a:chOff x="8310607" y="5842181"/>
            <a:chExt cx="1084466" cy="1128326"/>
          </a:xfrm>
        </p:grpSpPr>
        <p:sp>
          <p:nvSpPr>
            <p:cNvPr id="41" name="Rectángulo 40">
              <a:extLst>
                <a:ext uri="{FF2B5EF4-FFF2-40B4-BE49-F238E27FC236}">
                  <a16:creationId xmlns:a16="http://schemas.microsoft.com/office/drawing/2014/main" id="{8231ACE6-5C9F-4A3D-9D5D-37B79F264A65}"/>
                </a:ext>
              </a:extLst>
            </p:cNvPr>
            <p:cNvSpPr/>
            <p:nvPr/>
          </p:nvSpPr>
          <p:spPr bwMode="auto">
            <a:xfrm>
              <a:off x="8310607" y="5842181"/>
              <a:ext cx="1084466" cy="1128326"/>
            </a:xfrm>
            <a:prstGeom prst="rect">
              <a:avLst/>
            </a:prstGeom>
            <a:solidFill>
              <a:srgbClr val="FFFFFF"/>
            </a:solidFill>
            <a:ln w="25400" cap="flat" cmpd="sng" algn="ctr">
              <a:noFill/>
              <a:prstDash val="solid"/>
              <a:round/>
              <a:headEnd type="none" w="med" len="med"/>
              <a:tailEnd type="none" w="lg" len="lg"/>
            </a:ln>
            <a:effectLst/>
          </p:spPr>
          <p:txBody>
            <a:bodyPr vert="horz" wrap="square" lIns="90000" tIns="118800" rIns="90000" bIns="11880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rgbClr val="000000"/>
                </a:solidFill>
                <a:effectLst/>
                <a:latin typeface="Arial" charset="0"/>
              </a:endParaRPr>
            </a:p>
          </p:txBody>
        </p:sp>
        <p:grpSp>
          <p:nvGrpSpPr>
            <p:cNvPr id="42" name="Group 97">
              <a:extLst>
                <a:ext uri="{FF2B5EF4-FFF2-40B4-BE49-F238E27FC236}">
                  <a16:creationId xmlns:a16="http://schemas.microsoft.com/office/drawing/2014/main" id="{7F9A8224-3669-48BA-8362-4DBF4E5460BD}"/>
                </a:ext>
              </a:extLst>
            </p:cNvPr>
            <p:cNvGrpSpPr>
              <a:grpSpLocks/>
            </p:cNvGrpSpPr>
            <p:nvPr/>
          </p:nvGrpSpPr>
          <p:grpSpPr bwMode="auto">
            <a:xfrm>
              <a:off x="8464982" y="6041270"/>
              <a:ext cx="844550" cy="592610"/>
              <a:chOff x="4216" y="2855"/>
              <a:chExt cx="532" cy="373"/>
            </a:xfrm>
          </p:grpSpPr>
          <p:sp>
            <p:nvSpPr>
              <p:cNvPr id="43" name="Text Box 98">
                <a:extLst>
                  <a:ext uri="{FF2B5EF4-FFF2-40B4-BE49-F238E27FC236}">
                    <a16:creationId xmlns:a16="http://schemas.microsoft.com/office/drawing/2014/main" id="{D59316A3-2771-411B-87FB-9429535864B0}"/>
                  </a:ext>
                </a:extLst>
              </p:cNvPr>
              <p:cNvSpPr txBox="1">
                <a:spLocks noChangeArrowheads="1"/>
              </p:cNvSpPr>
              <p:nvPr/>
            </p:nvSpPr>
            <p:spPr bwMode="auto">
              <a:xfrm>
                <a:off x="4216" y="2855"/>
                <a:ext cx="17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3333FF"/>
                    </a:solidFill>
                    <a:latin typeface="Comic Sans MS" panose="030F0702030302020204" pitchFamily="66" charset="0"/>
                    <a:sym typeface="Symbol" panose="05050102010706020507" pitchFamily="18" charset="2"/>
                  </a:rPr>
                  <a:t>I</a:t>
                </a:r>
                <a:endParaRPr lang="es-ES" sz="2000">
                  <a:solidFill>
                    <a:srgbClr val="3333FF"/>
                  </a:solidFill>
                  <a:latin typeface="Comic Sans MS" panose="030F0702030302020204" pitchFamily="66" charset="0"/>
                </a:endParaRPr>
              </a:p>
            </p:txBody>
          </p:sp>
          <p:sp>
            <p:nvSpPr>
              <p:cNvPr id="44" name="Line 99">
                <a:extLst>
                  <a:ext uri="{FF2B5EF4-FFF2-40B4-BE49-F238E27FC236}">
                    <a16:creationId xmlns:a16="http://schemas.microsoft.com/office/drawing/2014/main" id="{9A6364DF-CC79-4960-B72A-21BF4987040C}"/>
                  </a:ext>
                </a:extLst>
              </p:cNvPr>
              <p:cNvSpPr>
                <a:spLocks noChangeShapeType="1"/>
              </p:cNvSpPr>
              <p:nvPr/>
            </p:nvSpPr>
            <p:spPr bwMode="auto">
              <a:xfrm rot="5400000" flipV="1">
                <a:off x="4674" y="3033"/>
                <a:ext cx="0" cy="148"/>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45" name="Line 100">
                <a:extLst>
                  <a:ext uri="{FF2B5EF4-FFF2-40B4-BE49-F238E27FC236}">
                    <a16:creationId xmlns:a16="http://schemas.microsoft.com/office/drawing/2014/main" id="{D89ECED6-CB96-4A68-95F7-3EEFA01BDA8C}"/>
                  </a:ext>
                </a:extLst>
              </p:cNvPr>
              <p:cNvSpPr>
                <a:spLocks noChangeShapeType="1"/>
              </p:cNvSpPr>
              <p:nvPr/>
            </p:nvSpPr>
            <p:spPr bwMode="auto">
              <a:xfrm rot="5400000">
                <a:off x="4292" y="3039"/>
                <a:ext cx="0" cy="148"/>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46" name="Oval 101">
                <a:extLst>
                  <a:ext uri="{FF2B5EF4-FFF2-40B4-BE49-F238E27FC236}">
                    <a16:creationId xmlns:a16="http://schemas.microsoft.com/office/drawing/2014/main" id="{D5F5A51E-0D2F-4E5F-BEAC-05B16AA3EFD5}"/>
                  </a:ext>
                </a:extLst>
              </p:cNvPr>
              <p:cNvSpPr>
                <a:spLocks noChangeArrowheads="1"/>
              </p:cNvSpPr>
              <p:nvPr/>
            </p:nvSpPr>
            <p:spPr bwMode="auto">
              <a:xfrm>
                <a:off x="4370" y="2984"/>
                <a:ext cx="223" cy="244"/>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47" name="Text Box 102">
                <a:extLst>
                  <a:ext uri="{FF2B5EF4-FFF2-40B4-BE49-F238E27FC236}">
                    <a16:creationId xmlns:a16="http://schemas.microsoft.com/office/drawing/2014/main" id="{1ABA31B0-94B5-4D1E-A76A-4F21161E68A6}"/>
                  </a:ext>
                </a:extLst>
              </p:cNvPr>
              <p:cNvSpPr txBox="1">
                <a:spLocks noChangeArrowheads="1"/>
              </p:cNvSpPr>
              <p:nvPr/>
            </p:nvSpPr>
            <p:spPr bwMode="auto">
              <a:xfrm>
                <a:off x="4371" y="2996"/>
                <a:ext cx="22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1800" b="1">
                    <a:solidFill>
                      <a:srgbClr val="3333FF"/>
                    </a:solidFill>
                    <a:latin typeface="Comic Sans MS" panose="030F0702030302020204" pitchFamily="66" charset="0"/>
                    <a:sym typeface="Wingdings 3" panose="05040102010807070707" pitchFamily="18" charset="2"/>
                  </a:rPr>
                  <a:t></a:t>
                </a:r>
              </a:p>
            </p:txBody>
          </p:sp>
        </p:grpSp>
      </p:grpSp>
      <p:sp>
        <p:nvSpPr>
          <p:cNvPr id="48" name="Text Box 105">
            <a:extLst>
              <a:ext uri="{FF2B5EF4-FFF2-40B4-BE49-F238E27FC236}">
                <a16:creationId xmlns:a16="http://schemas.microsoft.com/office/drawing/2014/main" id="{6740AFE4-93CB-4E52-ABD2-0591309854A9}"/>
              </a:ext>
            </a:extLst>
          </p:cNvPr>
          <p:cNvSpPr txBox="1">
            <a:spLocks noChangeArrowheads="1"/>
          </p:cNvSpPr>
          <p:nvPr/>
        </p:nvSpPr>
        <p:spPr bwMode="auto">
          <a:xfrm>
            <a:off x="2741680" y="2101900"/>
            <a:ext cx="1925383" cy="536549"/>
          </a:xfrm>
          <a:prstGeom prst="rect">
            <a:avLst/>
          </a:prstGeom>
          <a:solidFill>
            <a:schemeClr val="tx2">
              <a:lumMod val="25000"/>
              <a:lumOff val="75000"/>
            </a:schemeClr>
          </a:solidFill>
          <a:ln>
            <a:noFill/>
          </a:ln>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 typeface="Symbol" panose="05050102010706020507" pitchFamily="18" charset="2"/>
              <a:buNone/>
            </a:pPr>
            <a:r>
              <a:rPr lang="es-ES" sz="2400">
                <a:latin typeface="Arial" panose="020B0604020202020204" pitchFamily="34" charset="0"/>
                <a:sym typeface="Symbol" panose="05050102010706020507" pitchFamily="18" charset="2"/>
              </a:rPr>
              <a:t>V</a:t>
            </a:r>
            <a:r>
              <a:rPr lang="es-ES" sz="2400" baseline="-25000">
                <a:latin typeface="Comic Sans MS" panose="030F0702030302020204" pitchFamily="66" charset="0"/>
                <a:sym typeface="Symbol" panose="05050102010706020507" pitchFamily="18" charset="2"/>
              </a:rPr>
              <a:t>I</a:t>
            </a:r>
            <a:r>
              <a:rPr lang="es-ES" sz="2400">
                <a:latin typeface="Arial" panose="020B0604020202020204" pitchFamily="34" charset="0"/>
                <a:sym typeface="Symbol" panose="05050102010706020507" pitchFamily="18" charset="2"/>
              </a:rPr>
              <a:t> = V</a:t>
            </a:r>
            <a:r>
              <a:rPr lang="es-ES" sz="2400" baseline="-25000">
                <a:latin typeface="Comic Sans MS" panose="030F0702030302020204" pitchFamily="66" charset="0"/>
                <a:sym typeface="Symbol" panose="05050102010706020507" pitchFamily="18" charset="2"/>
              </a:rPr>
              <a:t>B</a:t>
            </a:r>
            <a:r>
              <a:rPr lang="es-ES" sz="2400">
                <a:latin typeface="Arial" panose="020B0604020202020204" pitchFamily="34" charset="0"/>
                <a:sym typeface="Symbol" panose="05050102010706020507" pitchFamily="18" charset="2"/>
              </a:rPr>
              <a:t> - V</a:t>
            </a:r>
            <a:r>
              <a:rPr lang="es-ES" sz="2400" baseline="-25000">
                <a:latin typeface="Comic Sans MS" panose="030F0702030302020204" pitchFamily="66" charset="0"/>
                <a:sym typeface="Symbol" panose="05050102010706020507" pitchFamily="18" charset="2"/>
              </a:rPr>
              <a:t>A</a:t>
            </a:r>
            <a:endParaRPr lang="en-US" sz="2400" dirty="0">
              <a:latin typeface="Arial" panose="020B0604020202020204" pitchFamily="34" charset="0"/>
              <a:sym typeface="Symbol" panose="05050102010706020507" pitchFamily="18" charset="2"/>
            </a:endParaRPr>
          </a:p>
        </p:txBody>
      </p:sp>
      <p:sp>
        <p:nvSpPr>
          <p:cNvPr id="49" name="Text Box 105">
            <a:extLst>
              <a:ext uri="{FF2B5EF4-FFF2-40B4-BE49-F238E27FC236}">
                <a16:creationId xmlns:a16="http://schemas.microsoft.com/office/drawing/2014/main" id="{C8CA9A5B-8FB1-4685-B2E8-B44E366DEA76}"/>
              </a:ext>
            </a:extLst>
          </p:cNvPr>
          <p:cNvSpPr txBox="1">
            <a:spLocks noChangeArrowheads="1"/>
          </p:cNvSpPr>
          <p:nvPr/>
        </p:nvSpPr>
        <p:spPr bwMode="auto">
          <a:xfrm>
            <a:off x="1408868" y="2242035"/>
            <a:ext cx="1283874"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 typeface="Symbol" panose="05050102010706020507" pitchFamily="18" charset="2"/>
              <a:buNone/>
            </a:pPr>
            <a:r>
              <a:rPr lang="es-ES" sz="2400" baseline="-25000">
                <a:solidFill>
                  <a:srgbClr val="FF0000"/>
                </a:solidFill>
                <a:latin typeface="Comic Sans MS" panose="030F0702030302020204" pitchFamily="66" charset="0"/>
                <a:sym typeface="Symbol" panose="05050102010706020507" pitchFamily="18" charset="2"/>
              </a:rPr>
              <a:t>A          B</a:t>
            </a:r>
            <a:endParaRPr lang="en-US" sz="2400" dirty="0">
              <a:solidFill>
                <a:srgbClr val="FF0000"/>
              </a:solidFill>
              <a:latin typeface="Arial" panose="020B0604020202020204" pitchFamily="34" charset="0"/>
              <a:sym typeface="Symbol" panose="05050102010706020507" pitchFamily="18" charset="2"/>
            </a:endParaRPr>
          </a:p>
        </p:txBody>
      </p:sp>
      <p:sp>
        <p:nvSpPr>
          <p:cNvPr id="50" name="Text Box 105">
            <a:extLst>
              <a:ext uri="{FF2B5EF4-FFF2-40B4-BE49-F238E27FC236}">
                <a16:creationId xmlns:a16="http://schemas.microsoft.com/office/drawing/2014/main" id="{EB825DAA-FE1B-42DF-A0CD-60239AE6EDB4}"/>
              </a:ext>
            </a:extLst>
          </p:cNvPr>
          <p:cNvSpPr txBox="1">
            <a:spLocks noChangeArrowheads="1"/>
          </p:cNvSpPr>
          <p:nvPr/>
        </p:nvSpPr>
        <p:spPr bwMode="auto">
          <a:xfrm>
            <a:off x="4783240" y="1719686"/>
            <a:ext cx="1084466" cy="1206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lnSpc>
                <a:spcPct val="150000"/>
              </a:lnSpc>
              <a:spcBef>
                <a:spcPts val="0"/>
              </a:spcBef>
              <a:buFont typeface="Symbol" panose="05050102010706020507" pitchFamily="18" charset="2"/>
              <a:buNone/>
            </a:pPr>
            <a:r>
              <a:rPr lang="es-ES" sz="2400">
                <a:solidFill>
                  <a:srgbClr val="3333FF"/>
                </a:solidFill>
                <a:latin typeface="Arial" panose="020B0604020202020204" pitchFamily="34" charset="0"/>
                <a:sym typeface="Symbol" panose="05050102010706020507" pitchFamily="18" charset="2"/>
              </a:rPr>
              <a:t>V</a:t>
            </a:r>
            <a:r>
              <a:rPr lang="es-ES" sz="2400" baseline="-25000">
                <a:solidFill>
                  <a:srgbClr val="3333FF"/>
                </a:solidFill>
                <a:latin typeface="Comic Sans MS" panose="030F0702030302020204" pitchFamily="66" charset="0"/>
                <a:sym typeface="Symbol" panose="05050102010706020507" pitchFamily="18" charset="2"/>
              </a:rPr>
              <a:t>I</a:t>
            </a:r>
            <a:r>
              <a:rPr lang="es-ES" sz="2400">
                <a:solidFill>
                  <a:srgbClr val="3333FF"/>
                </a:solidFill>
                <a:latin typeface="Arial" panose="020B0604020202020204" pitchFamily="34" charset="0"/>
                <a:sym typeface="Symbol" panose="05050102010706020507" pitchFamily="18" charset="2"/>
              </a:rPr>
              <a:t> &gt; 0</a:t>
            </a:r>
          </a:p>
          <a:p>
            <a:pPr eaLnBrk="1" hangingPunct="1">
              <a:lnSpc>
                <a:spcPct val="150000"/>
              </a:lnSpc>
              <a:spcBef>
                <a:spcPts val="0"/>
              </a:spcBef>
              <a:buFont typeface="Symbol" panose="05050102010706020507" pitchFamily="18" charset="2"/>
              <a:buNone/>
            </a:pPr>
            <a:r>
              <a:rPr lang="es-ES" sz="2400">
                <a:solidFill>
                  <a:srgbClr val="3333FF"/>
                </a:solidFill>
                <a:latin typeface="Arial" panose="020B0604020202020204" pitchFamily="34" charset="0"/>
                <a:sym typeface="Symbol" panose="05050102010706020507" pitchFamily="18" charset="2"/>
              </a:rPr>
              <a:t>V</a:t>
            </a:r>
            <a:r>
              <a:rPr lang="es-ES" sz="2400" baseline="-25000">
                <a:solidFill>
                  <a:srgbClr val="3333FF"/>
                </a:solidFill>
                <a:latin typeface="Comic Sans MS" panose="030F0702030302020204" pitchFamily="66" charset="0"/>
                <a:sym typeface="Symbol" panose="05050102010706020507" pitchFamily="18" charset="2"/>
              </a:rPr>
              <a:t>I</a:t>
            </a:r>
            <a:r>
              <a:rPr lang="es-ES" sz="2400">
                <a:solidFill>
                  <a:srgbClr val="3333FF"/>
                </a:solidFill>
                <a:latin typeface="Arial" panose="020B0604020202020204" pitchFamily="34" charset="0"/>
                <a:sym typeface="Symbol" panose="05050102010706020507" pitchFamily="18" charset="2"/>
              </a:rPr>
              <a:t> &lt; 0</a:t>
            </a:r>
            <a:endParaRPr lang="en-US" sz="2400" dirty="0">
              <a:solidFill>
                <a:srgbClr val="3333FF"/>
              </a:solidFill>
              <a:latin typeface="Arial" panose="020B0604020202020204" pitchFamily="34" charset="0"/>
              <a:sym typeface="Symbol" panose="05050102010706020507" pitchFamily="18" charset="2"/>
            </a:endParaRPr>
          </a:p>
        </p:txBody>
      </p:sp>
      <p:sp>
        <p:nvSpPr>
          <p:cNvPr id="51" name="Text Box 105">
            <a:extLst>
              <a:ext uri="{FF2B5EF4-FFF2-40B4-BE49-F238E27FC236}">
                <a16:creationId xmlns:a16="http://schemas.microsoft.com/office/drawing/2014/main" id="{827E1AEB-A052-41C0-BE6C-4E19C94DA652}"/>
              </a:ext>
            </a:extLst>
          </p:cNvPr>
          <p:cNvSpPr txBox="1">
            <a:spLocks noChangeArrowheads="1"/>
          </p:cNvSpPr>
          <p:nvPr/>
        </p:nvSpPr>
        <p:spPr bwMode="auto">
          <a:xfrm>
            <a:off x="5981020" y="2135678"/>
            <a:ext cx="1362045" cy="536549"/>
          </a:xfrm>
          <a:prstGeom prst="rect">
            <a:avLst/>
          </a:prstGeom>
          <a:solidFill>
            <a:srgbClr val="99CCFF"/>
          </a:solidFill>
          <a:ln>
            <a:noFill/>
          </a:ln>
        </p:spPr>
        <p:txBody>
          <a:bodyPr wrap="square" lIns="90000" tIns="82800" rIns="90000" bIns="82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 typeface="Symbol" panose="05050102010706020507" pitchFamily="18" charset="2"/>
              <a:buNone/>
            </a:pPr>
            <a:r>
              <a:rPr lang="es-ES" sz="2400">
                <a:latin typeface="Arial" panose="020B0604020202020204" pitchFamily="34" charset="0"/>
                <a:sym typeface="Symbol" panose="05050102010706020507" pitchFamily="18" charset="2"/>
              </a:rPr>
              <a:t>P = V </a:t>
            </a:r>
            <a:r>
              <a:rPr lang="es-ES" sz="2400">
                <a:latin typeface="Comic Sans MS" panose="030F0702030302020204" pitchFamily="66" charset="0"/>
                <a:sym typeface="Symbol" panose="05050102010706020507" pitchFamily="18" charset="2"/>
              </a:rPr>
              <a:t>I</a:t>
            </a:r>
            <a:endParaRPr lang="en-US" sz="2400" dirty="0">
              <a:latin typeface="Arial" panose="020B0604020202020204" pitchFamily="34" charset="0"/>
              <a:sym typeface="Symbol" panose="05050102010706020507" pitchFamily="18" charset="2"/>
            </a:endParaRPr>
          </a:p>
        </p:txBody>
      </p:sp>
      <p:sp>
        <p:nvSpPr>
          <p:cNvPr id="52" name="Text Box 105">
            <a:extLst>
              <a:ext uri="{FF2B5EF4-FFF2-40B4-BE49-F238E27FC236}">
                <a16:creationId xmlns:a16="http://schemas.microsoft.com/office/drawing/2014/main" id="{9A2D8659-C70E-450B-B9FD-4B216EDE154F}"/>
              </a:ext>
            </a:extLst>
          </p:cNvPr>
          <p:cNvSpPr txBox="1">
            <a:spLocks noChangeArrowheads="1"/>
          </p:cNvSpPr>
          <p:nvPr/>
        </p:nvSpPr>
        <p:spPr bwMode="auto">
          <a:xfrm>
            <a:off x="7453401" y="1685625"/>
            <a:ext cx="1132835" cy="1206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lnSpc>
                <a:spcPct val="150000"/>
              </a:lnSpc>
              <a:spcBef>
                <a:spcPts val="0"/>
              </a:spcBef>
              <a:buFont typeface="Symbol" panose="05050102010706020507" pitchFamily="18" charset="2"/>
              <a:buNone/>
            </a:pPr>
            <a:r>
              <a:rPr lang="es-ES" sz="2400">
                <a:solidFill>
                  <a:srgbClr val="3333FF"/>
                </a:solidFill>
                <a:latin typeface="Arial" panose="020B0604020202020204" pitchFamily="34" charset="0"/>
                <a:sym typeface="Symbol" panose="05050102010706020507" pitchFamily="18" charset="2"/>
              </a:rPr>
              <a:t>P</a:t>
            </a:r>
            <a:r>
              <a:rPr lang="es-ES" sz="2400" baseline="-25000">
                <a:solidFill>
                  <a:srgbClr val="3333FF"/>
                </a:solidFill>
                <a:latin typeface="Comic Sans MS" panose="030F0702030302020204" pitchFamily="66" charset="0"/>
                <a:sym typeface="Symbol" panose="05050102010706020507" pitchFamily="18" charset="2"/>
              </a:rPr>
              <a:t>I</a:t>
            </a:r>
            <a:r>
              <a:rPr lang="es-ES" sz="2400">
                <a:solidFill>
                  <a:srgbClr val="3333FF"/>
                </a:solidFill>
                <a:latin typeface="Arial" panose="020B0604020202020204" pitchFamily="34" charset="0"/>
                <a:sym typeface="Symbol" panose="05050102010706020507" pitchFamily="18" charset="2"/>
              </a:rPr>
              <a:t> &gt; 0</a:t>
            </a:r>
          </a:p>
          <a:p>
            <a:pPr eaLnBrk="1" hangingPunct="1">
              <a:lnSpc>
                <a:spcPct val="150000"/>
              </a:lnSpc>
              <a:spcBef>
                <a:spcPts val="0"/>
              </a:spcBef>
              <a:buFont typeface="Symbol" panose="05050102010706020507" pitchFamily="18" charset="2"/>
              <a:buNone/>
            </a:pPr>
            <a:r>
              <a:rPr lang="es-ES" sz="2400">
                <a:solidFill>
                  <a:srgbClr val="3333FF"/>
                </a:solidFill>
                <a:latin typeface="Arial" panose="020B0604020202020204" pitchFamily="34" charset="0"/>
                <a:sym typeface="Symbol" panose="05050102010706020507" pitchFamily="18" charset="2"/>
              </a:rPr>
              <a:t>P</a:t>
            </a:r>
            <a:r>
              <a:rPr lang="es-ES" sz="2400" baseline="-25000">
                <a:solidFill>
                  <a:srgbClr val="3333FF"/>
                </a:solidFill>
                <a:latin typeface="Comic Sans MS" panose="030F0702030302020204" pitchFamily="66" charset="0"/>
                <a:sym typeface="Symbol" panose="05050102010706020507" pitchFamily="18" charset="2"/>
              </a:rPr>
              <a:t>I</a:t>
            </a:r>
            <a:r>
              <a:rPr lang="es-ES" sz="2400">
                <a:solidFill>
                  <a:srgbClr val="3333FF"/>
                </a:solidFill>
                <a:latin typeface="Arial" panose="020B0604020202020204" pitchFamily="34" charset="0"/>
                <a:sym typeface="Symbol" panose="05050102010706020507" pitchFamily="18" charset="2"/>
              </a:rPr>
              <a:t> &lt; 0</a:t>
            </a:r>
            <a:endParaRPr lang="en-US" sz="2400" dirty="0">
              <a:solidFill>
                <a:srgbClr val="3333FF"/>
              </a:solidFill>
              <a:latin typeface="Arial" panose="020B0604020202020204" pitchFamily="34" charset="0"/>
              <a:sym typeface="Symbol" panose="05050102010706020507" pitchFamily="18" charset="2"/>
            </a:endParaRPr>
          </a:p>
        </p:txBody>
      </p:sp>
      <p:sp>
        <p:nvSpPr>
          <p:cNvPr id="53" name="Text Box 105">
            <a:extLst>
              <a:ext uri="{FF2B5EF4-FFF2-40B4-BE49-F238E27FC236}">
                <a16:creationId xmlns:a16="http://schemas.microsoft.com/office/drawing/2014/main" id="{47F993C1-D499-491E-B064-6A1CC799BA32}"/>
              </a:ext>
            </a:extLst>
          </p:cNvPr>
          <p:cNvSpPr txBox="1">
            <a:spLocks noChangeArrowheads="1"/>
          </p:cNvSpPr>
          <p:nvPr/>
        </p:nvSpPr>
        <p:spPr bwMode="auto">
          <a:xfrm>
            <a:off x="8446174" y="1685672"/>
            <a:ext cx="2045328" cy="1206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lnSpc>
                <a:spcPct val="150000"/>
              </a:lnSpc>
              <a:spcBef>
                <a:spcPts val="0"/>
              </a:spcBef>
              <a:buFont typeface="Symbol" panose="05050102010706020507" pitchFamily="18" charset="2"/>
              <a:buNone/>
            </a:pPr>
            <a:r>
              <a:rPr lang="es-ES" sz="2400">
                <a:solidFill>
                  <a:srgbClr val="FF0000"/>
                </a:solidFill>
                <a:latin typeface="Arial" panose="020B0604020202020204" pitchFamily="34" charset="0"/>
                <a:sym typeface="Symbol" panose="05050102010706020507" pitchFamily="18" charset="2"/>
              </a:rPr>
              <a:t> suministra</a:t>
            </a:r>
          </a:p>
          <a:p>
            <a:pPr eaLnBrk="1" hangingPunct="1">
              <a:lnSpc>
                <a:spcPct val="150000"/>
              </a:lnSpc>
              <a:spcBef>
                <a:spcPts val="0"/>
              </a:spcBef>
              <a:buFont typeface="Symbol" panose="05050102010706020507" pitchFamily="18" charset="2"/>
              <a:buNone/>
            </a:pPr>
            <a:r>
              <a:rPr lang="es-ES" sz="2400">
                <a:solidFill>
                  <a:srgbClr val="FF0000"/>
                </a:solidFill>
                <a:latin typeface="Arial" panose="020B0604020202020204" pitchFamily="34" charset="0"/>
                <a:sym typeface="Symbol" panose="05050102010706020507" pitchFamily="18" charset="2"/>
              </a:rPr>
              <a:t> consume</a:t>
            </a:r>
            <a:endParaRPr lang="en-US" sz="2400" dirty="0">
              <a:solidFill>
                <a:srgbClr val="FF0000"/>
              </a:solidFill>
              <a:latin typeface="Arial" panose="020B0604020202020204" pitchFamily="34" charset="0"/>
              <a:sym typeface="Symbol" panose="05050102010706020507" pitchFamily="18" charset="2"/>
            </a:endParaRPr>
          </a:p>
        </p:txBody>
      </p:sp>
      <p:grpSp>
        <p:nvGrpSpPr>
          <p:cNvPr id="5" name="Grupo 4">
            <a:extLst>
              <a:ext uri="{FF2B5EF4-FFF2-40B4-BE49-F238E27FC236}">
                <a16:creationId xmlns:a16="http://schemas.microsoft.com/office/drawing/2014/main" id="{FB8725B0-CB19-45DB-BD2C-4D2D270E6299}"/>
              </a:ext>
            </a:extLst>
          </p:cNvPr>
          <p:cNvGrpSpPr/>
          <p:nvPr/>
        </p:nvGrpSpPr>
        <p:grpSpPr>
          <a:xfrm>
            <a:off x="1406422" y="1031313"/>
            <a:ext cx="3994254" cy="587441"/>
            <a:chOff x="1406422" y="1031313"/>
            <a:chExt cx="3994254" cy="587441"/>
          </a:xfrm>
        </p:grpSpPr>
        <p:sp>
          <p:nvSpPr>
            <p:cNvPr id="2" name="Rectángulo 1">
              <a:extLst>
                <a:ext uri="{FF2B5EF4-FFF2-40B4-BE49-F238E27FC236}">
                  <a16:creationId xmlns:a16="http://schemas.microsoft.com/office/drawing/2014/main" id="{581497DC-CD4F-46A5-86A0-04AF4A0BCF0E}"/>
                </a:ext>
              </a:extLst>
            </p:cNvPr>
            <p:cNvSpPr/>
            <p:nvPr/>
          </p:nvSpPr>
          <p:spPr bwMode="auto">
            <a:xfrm>
              <a:off x="1546518" y="1031313"/>
              <a:ext cx="3854157" cy="571132"/>
            </a:xfrm>
            <a:prstGeom prst="rect">
              <a:avLst/>
            </a:prstGeom>
            <a:solidFill>
              <a:srgbClr val="666699"/>
            </a:solidFill>
            <a:ln w="25400" cap="flat" cmpd="sng" algn="ctr">
              <a:noFill/>
              <a:prstDash val="solid"/>
              <a:round/>
              <a:headEnd type="none" w="med" len="med"/>
              <a:tailEnd type="none" w="lg" len="lg"/>
            </a:ln>
            <a:effectLst/>
          </p:spPr>
          <p:txBody>
            <a:bodyPr vert="horz" wrap="square" lIns="90000" tIns="118800" rIns="90000" bIns="118800" numCol="1" rtlCol="0" anchor="ctr"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54" name="Text Box 105">
              <a:extLst>
                <a:ext uri="{FF2B5EF4-FFF2-40B4-BE49-F238E27FC236}">
                  <a16:creationId xmlns:a16="http://schemas.microsoft.com/office/drawing/2014/main" id="{C2933583-23F5-4E9E-B6AF-38540ED447A2}"/>
                </a:ext>
              </a:extLst>
            </p:cNvPr>
            <p:cNvSpPr txBox="1">
              <a:spLocks noChangeArrowheads="1"/>
            </p:cNvSpPr>
            <p:nvPr/>
          </p:nvSpPr>
          <p:spPr bwMode="auto">
            <a:xfrm>
              <a:off x="1406422" y="1031313"/>
              <a:ext cx="3994254" cy="587441"/>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ts val="0"/>
                </a:spcBef>
                <a:buNone/>
                <a:defRPr/>
              </a:pPr>
              <a:r>
                <a:rPr lang="es-ES" sz="2400">
                  <a:latin typeface="Arial" panose="020B0604020202020204" pitchFamily="34" charset="0"/>
                  <a:sym typeface="Symbol" panose="05050102010706020507" pitchFamily="18" charset="2"/>
                </a:rPr>
                <a:t>  </a:t>
              </a:r>
              <a:r>
                <a:rPr lang="es-ES" sz="2400">
                  <a:solidFill>
                    <a:srgbClr val="FFFFFF"/>
                  </a:solidFill>
                  <a:latin typeface="Arial" panose="020B0604020202020204" pitchFamily="34" charset="0"/>
                  <a:sym typeface="Symbol" panose="05050102010706020507" pitchFamily="18" charset="2"/>
                </a:rPr>
                <a:t>Potencia fuente ideal de </a:t>
              </a:r>
              <a:r>
                <a:rPr lang="es-ES" sz="2400">
                  <a:solidFill>
                    <a:srgbClr val="FFFFFF"/>
                  </a:solidFill>
                  <a:latin typeface="Comic Sans MS" panose="030F0702030302020204" pitchFamily="66" charset="0"/>
                  <a:sym typeface="Symbol" panose="05050102010706020507" pitchFamily="18" charset="2"/>
                </a:rPr>
                <a:t>I</a:t>
              </a:r>
              <a:endParaRPr lang="en-US" sz="2400" dirty="0">
                <a:solidFill>
                  <a:srgbClr val="FF0000"/>
                </a:solidFill>
                <a:latin typeface="Arial" panose="020B0604020202020204" pitchFamily="34" charset="0"/>
                <a:sym typeface="Symbol" panose="05050102010706020507" pitchFamily="18" charset="2"/>
              </a:endParaRPr>
            </a:p>
          </p:txBody>
        </p:sp>
      </p:grpSp>
      <p:sp>
        <p:nvSpPr>
          <p:cNvPr id="56" name="Text Box 105">
            <a:extLst>
              <a:ext uri="{FF2B5EF4-FFF2-40B4-BE49-F238E27FC236}">
                <a16:creationId xmlns:a16="http://schemas.microsoft.com/office/drawing/2014/main" id="{98732136-1D3C-4A46-B5C1-96ADB3731CC2}"/>
              </a:ext>
            </a:extLst>
          </p:cNvPr>
          <p:cNvSpPr txBox="1">
            <a:spLocks noChangeArrowheads="1"/>
          </p:cNvSpPr>
          <p:nvPr/>
        </p:nvSpPr>
        <p:spPr bwMode="auto">
          <a:xfrm>
            <a:off x="5379310" y="1026582"/>
            <a:ext cx="4621969" cy="587441"/>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ts val="0"/>
              </a:spcBef>
              <a:buNone/>
              <a:defRPr/>
            </a:pPr>
            <a:r>
              <a:rPr lang="es-ES" sz="2400">
                <a:solidFill>
                  <a:srgbClr val="FF0000"/>
                </a:solidFill>
                <a:latin typeface="Arial" panose="020B0604020202020204" pitchFamily="34" charset="0"/>
                <a:sym typeface="Symbol" panose="05050102010706020507" pitchFamily="18" charset="2"/>
              </a:rPr>
              <a:t>(la de V, P</a:t>
            </a:r>
            <a:r>
              <a:rPr lang="es-ES" sz="2400" baseline="-25000">
                <a:solidFill>
                  <a:srgbClr val="FF0000"/>
                </a:solidFill>
                <a:latin typeface="Arial" panose="020B0604020202020204" pitchFamily="34" charset="0"/>
                <a:sym typeface="Symbol" panose="05050102010706020507" pitchFamily="18" charset="2"/>
              </a:rPr>
              <a:t></a:t>
            </a:r>
            <a:r>
              <a:rPr lang="es-ES" sz="2400">
                <a:solidFill>
                  <a:srgbClr val="FF0000"/>
                </a:solidFill>
                <a:latin typeface="Arial" panose="020B0604020202020204" pitchFamily="34" charset="0"/>
                <a:sym typeface="Symbol" panose="05050102010706020507" pitchFamily="18" charset="2"/>
              </a:rPr>
              <a:t>, la vimos en Tema 4)</a:t>
            </a:r>
            <a:endParaRPr lang="en-US" sz="2400" dirty="0">
              <a:solidFill>
                <a:srgbClr val="FF0000"/>
              </a:solidFill>
              <a:latin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21079790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dissolve">
                                      <p:cBhvr>
                                        <p:cTn id="23" dur="50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dissolve">
                                      <p:cBhvr>
                                        <p:cTn id="28" dur="500"/>
                                        <p:tgtEl>
                                          <p:spTgt spid="4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wipe(left)">
                                      <p:cBhvr>
                                        <p:cTn id="33" dur="500"/>
                                        <p:tgtEl>
                                          <p:spTgt spid="4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wipe(left)">
                                      <p:cBhvr>
                                        <p:cTn id="38" dur="500"/>
                                        <p:tgtEl>
                                          <p:spTgt spid="5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wipe(left)">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wipe(left)">
                                      <p:cBhvr>
                                        <p:cTn id="48" dur="500"/>
                                        <p:tgtEl>
                                          <p:spTgt spid="5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wipe(left)">
                                      <p:cBhvr>
                                        <p:cTn id="53" dur="500"/>
                                        <p:tgtEl>
                                          <p:spTgt spid="5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77"/>
                                        </p:tgtEl>
                                        <p:attrNameLst>
                                          <p:attrName>style.visibility</p:attrName>
                                        </p:attrNameLst>
                                      </p:cBhvr>
                                      <p:to>
                                        <p:strVal val="visible"/>
                                      </p:to>
                                    </p:set>
                                    <p:animEffect transition="in" filter="wipe(up)">
                                      <p:cBhvr>
                                        <p:cTn id="58" dur="500"/>
                                        <p:tgtEl>
                                          <p:spTgt spid="7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112"/>
                                        </p:tgtEl>
                                        <p:attrNameLst>
                                          <p:attrName>style.visibility</p:attrName>
                                        </p:attrNameLst>
                                      </p:cBhvr>
                                      <p:to>
                                        <p:strVal val="visible"/>
                                      </p:to>
                                    </p:set>
                                    <p:animEffect transition="in" filter="wipe(up)">
                                      <p:cBhvr>
                                        <p:cTn id="63" dur="500"/>
                                        <p:tgtEl>
                                          <p:spTgt spid="11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105"/>
                                        </p:tgtEl>
                                        <p:attrNameLst>
                                          <p:attrName>style.visibility</p:attrName>
                                        </p:attrNameLst>
                                      </p:cBhvr>
                                      <p:to>
                                        <p:strVal val="visible"/>
                                      </p:to>
                                    </p:set>
                                    <p:animEffect transition="in" filter="wipe(up)">
                                      <p:cBhvr>
                                        <p:cTn id="68" dur="500"/>
                                        <p:tgtEl>
                                          <p:spTgt spid="105"/>
                                        </p:tgtEl>
                                      </p:cBhvr>
                                    </p:animEffect>
                                  </p:childTnLst>
                                </p:cTn>
                              </p:par>
                            </p:childTnLst>
                          </p:cTn>
                        </p:par>
                        <p:par>
                          <p:cTn id="69" fill="hold">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wipe(left)">
                                      <p:cBhvr>
                                        <p:cTn id="72" dur="500"/>
                                        <p:tgtEl>
                                          <p:spTgt spid="9"/>
                                        </p:tgtEl>
                                      </p:cBhvr>
                                    </p:animEffect>
                                  </p:childTnLst>
                                </p:cTn>
                              </p:par>
                            </p:childTnLst>
                          </p:cTn>
                        </p:par>
                        <p:par>
                          <p:cTn id="73" fill="hold">
                            <p:stCondLst>
                              <p:cond delay="1000"/>
                            </p:stCondLst>
                            <p:childTnLst>
                              <p:par>
                                <p:cTn id="74" presetID="9" presetClass="entr" presetSubtype="0" fill="hold" nodeType="after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dissolve">
                                      <p:cBhvr>
                                        <p:cTn id="76" dur="500"/>
                                        <p:tgtEl>
                                          <p:spTgt spid="4"/>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nodeType="click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wipe(right)">
                                      <p:cBhvr>
                                        <p:cTn id="81" dur="500"/>
                                        <p:tgtEl>
                                          <p:spTgt spid="1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11"/>
                                        </p:tgtEl>
                                        <p:attrNameLst>
                                          <p:attrName>style.visibility</p:attrName>
                                        </p:attrNameLst>
                                      </p:cBhvr>
                                      <p:to>
                                        <p:strVal val="visible"/>
                                      </p:to>
                                    </p:set>
                                    <p:animEffect transition="in" filter="wipe(left)">
                                      <p:cBhvr>
                                        <p:cTn id="86" dur="500"/>
                                        <p:tgtEl>
                                          <p:spTgt spid="1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106"/>
                                        </p:tgtEl>
                                        <p:attrNameLst>
                                          <p:attrName>style.visibility</p:attrName>
                                        </p:attrNameLst>
                                      </p:cBhvr>
                                      <p:to>
                                        <p:strVal val="visible"/>
                                      </p:to>
                                    </p:set>
                                    <p:animEffect transition="in" filter="wipe(up)">
                                      <p:cBhvr>
                                        <p:cTn id="91" dur="500"/>
                                        <p:tgtEl>
                                          <p:spTgt spid="106"/>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11"/>
                                        </p:tgtEl>
                                        <p:attrNameLst>
                                          <p:attrName>style.visibility</p:attrName>
                                        </p:attrNameLst>
                                      </p:cBhvr>
                                      <p:to>
                                        <p:strVal val="visible"/>
                                      </p:to>
                                    </p:set>
                                    <p:animEffect transition="in" filter="wipe(left)">
                                      <p:cBhvr>
                                        <p:cTn id="96" dur="500"/>
                                        <p:tgtEl>
                                          <p:spTgt spid="111"/>
                                        </p:tgtEl>
                                      </p:cBhvr>
                                    </p:animEffect>
                                  </p:childTnLst>
                                </p:cTn>
                              </p:par>
                            </p:childTnLst>
                          </p:cTn>
                        </p:par>
                        <p:par>
                          <p:cTn id="97" fill="hold">
                            <p:stCondLst>
                              <p:cond delay="500"/>
                            </p:stCondLst>
                            <p:childTnLst>
                              <p:par>
                                <p:cTn id="98" presetID="9" presetClass="entr" presetSubtype="0" fill="hold" nodeType="afterEffect">
                                  <p:stCondLst>
                                    <p:cond delay="0"/>
                                  </p:stCondLst>
                                  <p:childTnLst>
                                    <p:set>
                                      <p:cBhvr>
                                        <p:cTn id="99" dur="1" fill="hold">
                                          <p:stCondLst>
                                            <p:cond delay="0"/>
                                          </p:stCondLst>
                                        </p:cTn>
                                        <p:tgtEl>
                                          <p:spTgt spid="3"/>
                                        </p:tgtEl>
                                        <p:attrNameLst>
                                          <p:attrName>style.visibility</p:attrName>
                                        </p:attrNameLst>
                                      </p:cBhvr>
                                      <p:to>
                                        <p:strVal val="visible"/>
                                      </p:to>
                                    </p:set>
                                    <p:animEffect transition="in" filter="dissolve">
                                      <p:cBhvr>
                                        <p:cTn id="10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77" grpId="0"/>
      <p:bldP spid="105" grpId="0" animBg="1"/>
      <p:bldP spid="106" grpId="0" animBg="1"/>
      <p:bldP spid="9" grpId="0" animBg="1"/>
      <p:bldP spid="111" grpId="0" animBg="1"/>
      <p:bldP spid="112" grpId="0"/>
      <p:bldP spid="48" grpId="0" animBg="1"/>
      <p:bldP spid="49" grpId="0"/>
      <p:bldP spid="50" grpId="0"/>
      <p:bldP spid="51" grpId="0" animBg="1"/>
      <p:bldP spid="52" grpId="0"/>
      <p:bldP spid="53" grpId="0"/>
      <p:bldP spid="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1268463" y="352525"/>
            <a:ext cx="87582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569" tIns="49785" rIns="99569" bIns="49785" anchor="ct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a:solidFill>
                  <a:srgbClr val="CC0000"/>
                </a:solidFill>
                <a:latin typeface="Arial" panose="020B0604020202020204" pitchFamily="34" charset="0"/>
              </a:rPr>
              <a:t>8.2.1 TEOREMAS DE THEVENIN Y NORTON</a:t>
            </a:r>
          </a:p>
        </p:txBody>
      </p:sp>
      <p:sp>
        <p:nvSpPr>
          <p:cNvPr id="19496" name="Text Box 6"/>
          <p:cNvSpPr txBox="1">
            <a:spLocks noChangeArrowheads="1"/>
          </p:cNvSpPr>
          <p:nvPr/>
        </p:nvSpPr>
        <p:spPr bwMode="auto">
          <a:xfrm>
            <a:off x="6659563" y="4200990"/>
            <a:ext cx="2341562" cy="762000"/>
          </a:xfrm>
          <a:prstGeom prst="rect">
            <a:avLst/>
          </a:prstGeom>
          <a:solidFill>
            <a:schemeClr val="folHlink"/>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76535" tIns="75600" rIns="76535" bIns="75600" anchor="ctr"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000">
                <a:solidFill>
                  <a:srgbClr val="FFFFFF"/>
                </a:solidFill>
                <a:latin typeface="Comic Sans MS" panose="030F0702030302020204" pitchFamily="66" charset="0"/>
              </a:rPr>
              <a:t>EQUIVALENTE NORTON</a:t>
            </a:r>
          </a:p>
        </p:txBody>
      </p:sp>
      <p:grpSp>
        <p:nvGrpSpPr>
          <p:cNvPr id="19497" name="Group 105"/>
          <p:cNvGrpSpPr>
            <a:grpSpLocks/>
          </p:cNvGrpSpPr>
          <p:nvPr/>
        </p:nvGrpSpPr>
        <p:grpSpPr bwMode="auto">
          <a:xfrm>
            <a:off x="8980488" y="2299255"/>
            <a:ext cx="1243012" cy="2157412"/>
            <a:chOff x="5453" y="1417"/>
            <a:chExt cx="783" cy="1359"/>
          </a:xfrm>
        </p:grpSpPr>
        <p:sp>
          <p:nvSpPr>
            <p:cNvPr id="19498" name="Line 29"/>
            <p:cNvSpPr>
              <a:spLocks noChangeShapeType="1"/>
            </p:cNvSpPr>
            <p:nvPr/>
          </p:nvSpPr>
          <p:spPr bwMode="auto">
            <a:xfrm flipV="1">
              <a:off x="6119" y="2298"/>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9499" name="Line 30"/>
            <p:cNvSpPr>
              <a:spLocks noChangeShapeType="1"/>
            </p:cNvSpPr>
            <p:nvPr/>
          </p:nvSpPr>
          <p:spPr bwMode="auto">
            <a:xfrm rot="5400000">
              <a:off x="5933" y="2409"/>
              <a:ext cx="0" cy="372"/>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9500" name="Line 31"/>
            <p:cNvSpPr>
              <a:spLocks noChangeShapeType="1"/>
            </p:cNvSpPr>
            <p:nvPr/>
          </p:nvSpPr>
          <p:spPr bwMode="auto">
            <a:xfrm flipV="1">
              <a:off x="6112" y="1675"/>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nvGrpSpPr>
            <p:cNvPr id="19501" name="Group 129"/>
            <p:cNvGrpSpPr>
              <a:grpSpLocks/>
            </p:cNvGrpSpPr>
            <p:nvPr/>
          </p:nvGrpSpPr>
          <p:grpSpPr bwMode="auto">
            <a:xfrm>
              <a:off x="5832" y="1709"/>
              <a:ext cx="404" cy="585"/>
              <a:chOff x="5824" y="1588"/>
              <a:chExt cx="404" cy="585"/>
            </a:xfrm>
          </p:grpSpPr>
          <p:sp>
            <p:nvSpPr>
              <p:cNvPr id="19511" name="Freeform 32"/>
              <p:cNvSpPr>
                <a:spLocks/>
              </p:cNvSpPr>
              <p:nvPr/>
            </p:nvSpPr>
            <p:spPr bwMode="auto">
              <a:xfrm>
                <a:off x="5992" y="1868"/>
                <a:ext cx="236" cy="305"/>
              </a:xfrm>
              <a:custGeom>
                <a:avLst/>
                <a:gdLst>
                  <a:gd name="T0" fmla="*/ 2 w 288"/>
                  <a:gd name="T1" fmla="*/ 2 h 384"/>
                  <a:gd name="T2" fmla="*/ 0 w 288"/>
                  <a:gd name="T3" fmla="*/ 2 h 384"/>
                  <a:gd name="T4" fmla="*/ 3 w 288"/>
                  <a:gd name="T5" fmla="*/ 2 h 384"/>
                  <a:gd name="T6" fmla="*/ 0 w 288"/>
                  <a:gd name="T7" fmla="*/ 2 h 384"/>
                  <a:gd name="T8" fmla="*/ 3 w 288"/>
                  <a:gd name="T9" fmla="*/ 2 h 384"/>
                  <a:gd name="T10" fmla="*/ 0 w 288"/>
                  <a:gd name="T11" fmla="*/ 0 h 384"/>
                  <a:gd name="T12" fmla="*/ 2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1"/>
              <a:lstStyle/>
              <a:p>
                <a:endParaRPr lang="en-GB"/>
              </a:p>
            </p:txBody>
          </p:sp>
          <p:sp>
            <p:nvSpPr>
              <p:cNvPr id="19512" name="Text Box 33"/>
              <p:cNvSpPr txBox="1">
                <a:spLocks noChangeArrowheads="1"/>
              </p:cNvSpPr>
              <p:nvPr/>
            </p:nvSpPr>
            <p:spPr bwMode="auto">
              <a:xfrm>
                <a:off x="5824" y="1588"/>
                <a:ext cx="25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rPr>
                  <a:t>r</a:t>
                </a:r>
                <a:r>
                  <a:rPr lang="es-ES" sz="2000" baseline="-25000">
                    <a:solidFill>
                      <a:srgbClr val="008000"/>
                    </a:solidFill>
                    <a:latin typeface="Comic Sans MS" panose="030F0702030302020204" pitchFamily="66" charset="0"/>
                  </a:rPr>
                  <a:t>N</a:t>
                </a:r>
                <a:endParaRPr lang="es-ES" sz="2000">
                  <a:solidFill>
                    <a:srgbClr val="008000"/>
                  </a:solidFill>
                  <a:latin typeface="Comic Sans MS" panose="030F0702030302020204" pitchFamily="66" charset="0"/>
                </a:endParaRPr>
              </a:p>
            </p:txBody>
          </p:sp>
        </p:grpSp>
        <p:sp>
          <p:nvSpPr>
            <p:cNvPr id="19502" name="Oval 34"/>
            <p:cNvSpPr>
              <a:spLocks noChangeArrowheads="1"/>
            </p:cNvSpPr>
            <p:nvPr/>
          </p:nvSpPr>
          <p:spPr bwMode="auto">
            <a:xfrm>
              <a:off x="5722" y="1417"/>
              <a:ext cx="57" cy="61"/>
            </a:xfrm>
            <a:prstGeom prst="ellipse">
              <a:avLst/>
            </a:prstGeom>
            <a:solidFill>
              <a:srgbClr val="0000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9503" name="Oval 35"/>
            <p:cNvSpPr>
              <a:spLocks noChangeArrowheads="1"/>
            </p:cNvSpPr>
            <p:nvPr/>
          </p:nvSpPr>
          <p:spPr bwMode="auto">
            <a:xfrm>
              <a:off x="5725" y="2716"/>
              <a:ext cx="55" cy="60"/>
            </a:xfrm>
            <a:prstGeom prst="ellipse">
              <a:avLst/>
            </a:prstGeom>
            <a:solidFill>
              <a:srgbClr val="0000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9504" name="Line 43"/>
            <p:cNvSpPr>
              <a:spLocks noChangeShapeType="1"/>
            </p:cNvSpPr>
            <p:nvPr/>
          </p:nvSpPr>
          <p:spPr bwMode="auto">
            <a:xfrm flipV="1">
              <a:off x="5754" y="1452"/>
              <a:ext cx="0" cy="5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9505" name="Line 44"/>
            <p:cNvSpPr>
              <a:spLocks noChangeShapeType="1"/>
            </p:cNvSpPr>
            <p:nvPr/>
          </p:nvSpPr>
          <p:spPr bwMode="auto">
            <a:xfrm>
              <a:off x="5748" y="2242"/>
              <a:ext cx="0" cy="5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nvGrpSpPr>
            <p:cNvPr id="19506" name="Group 116"/>
            <p:cNvGrpSpPr>
              <a:grpSpLocks/>
            </p:cNvGrpSpPr>
            <p:nvPr/>
          </p:nvGrpSpPr>
          <p:grpSpPr bwMode="auto">
            <a:xfrm>
              <a:off x="5453" y="1715"/>
              <a:ext cx="414" cy="514"/>
              <a:chOff x="5445" y="1594"/>
              <a:chExt cx="414" cy="514"/>
            </a:xfrm>
          </p:grpSpPr>
          <p:sp>
            <p:nvSpPr>
              <p:cNvPr id="19508" name="Text Box 28"/>
              <p:cNvSpPr txBox="1">
                <a:spLocks noChangeArrowheads="1"/>
              </p:cNvSpPr>
              <p:nvPr/>
            </p:nvSpPr>
            <p:spPr bwMode="auto">
              <a:xfrm>
                <a:off x="5445" y="1594"/>
                <a:ext cx="26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3333FF"/>
                    </a:solidFill>
                    <a:latin typeface="Comic Sans MS" panose="030F0702030302020204" pitchFamily="66" charset="0"/>
                    <a:sym typeface="Symbol" panose="05050102010706020507" pitchFamily="18" charset="2"/>
                  </a:rPr>
                  <a:t>I</a:t>
                </a:r>
                <a:r>
                  <a:rPr lang="es-ES" sz="2000" baseline="-25000">
                    <a:solidFill>
                      <a:srgbClr val="3333FF"/>
                    </a:solidFill>
                    <a:latin typeface="Comic Sans MS" panose="030F0702030302020204" pitchFamily="66" charset="0"/>
                    <a:sym typeface="Symbol" panose="05050102010706020507" pitchFamily="18" charset="2"/>
                  </a:rPr>
                  <a:t>N</a:t>
                </a:r>
                <a:endParaRPr lang="es-ES" sz="2000">
                  <a:solidFill>
                    <a:srgbClr val="3333FF"/>
                  </a:solidFill>
                  <a:latin typeface="Comic Sans MS" panose="030F0702030302020204" pitchFamily="66" charset="0"/>
                </a:endParaRPr>
              </a:p>
            </p:txBody>
          </p:sp>
          <p:sp>
            <p:nvSpPr>
              <p:cNvPr id="19509" name="Oval 45"/>
              <p:cNvSpPr>
                <a:spLocks noChangeArrowheads="1"/>
              </p:cNvSpPr>
              <p:nvPr/>
            </p:nvSpPr>
            <p:spPr bwMode="auto">
              <a:xfrm rot="-5400000">
                <a:off x="5623" y="1874"/>
                <a:ext cx="244" cy="224"/>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vert="eaVert"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9510" name="Text Box 46"/>
              <p:cNvSpPr txBox="1">
                <a:spLocks noChangeArrowheads="1"/>
              </p:cNvSpPr>
              <p:nvPr/>
            </p:nvSpPr>
            <p:spPr bwMode="auto">
              <a:xfrm rot="-5400000">
                <a:off x="5636" y="1871"/>
                <a:ext cx="22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3333FF"/>
                    </a:solidFill>
                    <a:latin typeface="Comic Sans MS" panose="030F0702030302020204" pitchFamily="66" charset="0"/>
                    <a:sym typeface="Wingdings 3" panose="05040102010807070707" pitchFamily="18" charset="2"/>
                  </a:rPr>
                  <a:t></a:t>
                </a:r>
              </a:p>
            </p:txBody>
          </p:sp>
        </p:grpSp>
        <p:sp>
          <p:nvSpPr>
            <p:cNvPr id="19507" name="Line 47"/>
            <p:cNvSpPr>
              <a:spLocks noChangeShapeType="1"/>
            </p:cNvSpPr>
            <p:nvPr/>
          </p:nvSpPr>
          <p:spPr bwMode="auto">
            <a:xfrm rot="5400000">
              <a:off x="5933" y="1494"/>
              <a:ext cx="0" cy="372"/>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grpSp>
        <p:nvGrpSpPr>
          <p:cNvPr id="11382" name="Group 118"/>
          <p:cNvGrpSpPr>
            <a:grpSpLocks/>
          </p:cNvGrpSpPr>
          <p:nvPr/>
        </p:nvGrpSpPr>
        <p:grpSpPr bwMode="auto">
          <a:xfrm>
            <a:off x="2527301" y="2694543"/>
            <a:ext cx="2573338" cy="1347788"/>
            <a:chOff x="1592" y="1612"/>
            <a:chExt cx="1621" cy="849"/>
          </a:xfrm>
        </p:grpSpPr>
        <p:sp>
          <p:nvSpPr>
            <p:cNvPr id="19494" name="AutoShape 19"/>
            <p:cNvSpPr>
              <a:spLocks noChangeArrowheads="1"/>
            </p:cNvSpPr>
            <p:nvPr/>
          </p:nvSpPr>
          <p:spPr bwMode="auto">
            <a:xfrm flipH="1">
              <a:off x="2938" y="1809"/>
              <a:ext cx="275" cy="431"/>
            </a:xfrm>
            <a:prstGeom prst="rightArrow">
              <a:avLst>
                <a:gd name="adj1" fmla="val 50000"/>
                <a:gd name="adj2" fmla="val 46431"/>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9495" name="Text Box 79"/>
            <p:cNvSpPr txBox="1">
              <a:spLocks noChangeArrowheads="1"/>
            </p:cNvSpPr>
            <p:nvPr/>
          </p:nvSpPr>
          <p:spPr bwMode="auto">
            <a:xfrm>
              <a:off x="1592" y="1612"/>
              <a:ext cx="1258" cy="849"/>
            </a:xfrm>
            <a:prstGeom prst="rect">
              <a:avLst/>
            </a:prstGeom>
            <a:solidFill>
              <a:srgbClr val="FFCC99"/>
            </a:solidFill>
            <a:ln>
              <a:noFill/>
            </a:ln>
            <a:effectLst/>
            <a:extLs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118800" rIns="90000" bIns="118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pPr>
              <a:r>
                <a:rPr lang="es-ES" sz="2400">
                  <a:solidFill>
                    <a:srgbClr val="000000"/>
                  </a:solidFill>
                </a:rPr>
                <a:t>A una fuente de tensión real</a:t>
              </a:r>
            </a:p>
          </p:txBody>
        </p:sp>
      </p:grpSp>
      <p:grpSp>
        <p:nvGrpSpPr>
          <p:cNvPr id="11386" name="Group 122"/>
          <p:cNvGrpSpPr>
            <a:grpSpLocks/>
          </p:cNvGrpSpPr>
          <p:nvPr/>
        </p:nvGrpSpPr>
        <p:grpSpPr bwMode="auto">
          <a:xfrm>
            <a:off x="6440488" y="2677081"/>
            <a:ext cx="2571750" cy="1347788"/>
            <a:chOff x="4057" y="1601"/>
            <a:chExt cx="1620" cy="849"/>
          </a:xfrm>
        </p:grpSpPr>
        <p:sp>
          <p:nvSpPr>
            <p:cNvPr id="19492" name="AutoShape 19"/>
            <p:cNvSpPr>
              <a:spLocks noChangeArrowheads="1"/>
            </p:cNvSpPr>
            <p:nvPr/>
          </p:nvSpPr>
          <p:spPr bwMode="auto">
            <a:xfrm>
              <a:off x="4057" y="1809"/>
              <a:ext cx="275" cy="431"/>
            </a:xfrm>
            <a:prstGeom prst="rightArrow">
              <a:avLst>
                <a:gd name="adj1" fmla="val 50000"/>
                <a:gd name="adj2" fmla="val 46431"/>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9493" name="Text Box 82"/>
            <p:cNvSpPr txBox="1">
              <a:spLocks noChangeArrowheads="1"/>
            </p:cNvSpPr>
            <p:nvPr/>
          </p:nvSpPr>
          <p:spPr bwMode="auto">
            <a:xfrm>
              <a:off x="4410" y="1601"/>
              <a:ext cx="1267" cy="849"/>
            </a:xfrm>
            <a:prstGeom prst="rect">
              <a:avLst/>
            </a:prstGeom>
            <a:solidFill>
              <a:srgbClr val="FFCC99"/>
            </a:solidFill>
            <a:ln>
              <a:noFill/>
            </a:ln>
            <a:effectLst/>
            <a:extLs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118800" rIns="90000" bIns="118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pPr>
              <a:r>
                <a:rPr lang="es-ES" sz="2400">
                  <a:solidFill>
                    <a:srgbClr val="000000"/>
                  </a:solidFill>
                </a:rPr>
                <a:t>A una fuente de intensidad real</a:t>
              </a:r>
            </a:p>
          </p:txBody>
        </p:sp>
      </p:grpSp>
      <p:sp>
        <p:nvSpPr>
          <p:cNvPr id="11373" name="Text Box 109"/>
          <p:cNvSpPr txBox="1">
            <a:spLocks noChangeArrowheads="1"/>
          </p:cNvSpPr>
          <p:nvPr/>
        </p:nvSpPr>
        <p:spPr bwMode="auto">
          <a:xfrm>
            <a:off x="1876926" y="818262"/>
            <a:ext cx="7787614" cy="1347916"/>
          </a:xfrm>
          <a:prstGeom prst="rect">
            <a:avLst/>
          </a:prstGeom>
          <a:solidFill>
            <a:schemeClr val="bg2">
              <a:lumMod val="60000"/>
              <a:lumOff val="40000"/>
            </a:schemeClr>
          </a:solidFill>
          <a:ln>
            <a:noFill/>
          </a:ln>
          <a:effectLst/>
          <a:extLst>
            <a:ext uri="{53640926-AAD7-44D8-BBD7-CCE9431645EC}">
              <a14:shadowObscured xmlns:a14="http://schemas.microsoft.com/office/drawing/2010/main" val="1"/>
            </a:ext>
          </a:extLst>
        </p:spPr>
        <p:txBody>
          <a:bodyPr wrap="square" lIns="90000" tIns="118800" rIns="90000" bIns="118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defRPr/>
            </a:pPr>
            <a:r>
              <a:rPr lang="es-ES" sz="2400" dirty="0">
                <a:solidFill>
                  <a:srgbClr val="000000"/>
                </a:solidFill>
              </a:rPr>
              <a:t>¿En corriente continua, a qué generador es equivalente un conjunto de generadores y resistencias que sean una porción de circuito con dos terminales al exterior?</a:t>
            </a:r>
          </a:p>
        </p:txBody>
      </p:sp>
      <p:grpSp>
        <p:nvGrpSpPr>
          <p:cNvPr id="11341" name="Group 77"/>
          <p:cNvGrpSpPr>
            <a:grpSpLocks/>
          </p:cNvGrpSpPr>
          <p:nvPr/>
        </p:nvGrpSpPr>
        <p:grpSpPr bwMode="auto">
          <a:xfrm>
            <a:off x="5272088" y="2261155"/>
            <a:ext cx="998537" cy="2176462"/>
            <a:chOff x="5296" y="-684"/>
            <a:chExt cx="629" cy="1371"/>
          </a:xfrm>
        </p:grpSpPr>
        <p:sp>
          <p:nvSpPr>
            <p:cNvPr id="19486" name="Rectangle 20"/>
            <p:cNvSpPr>
              <a:spLocks noChangeArrowheads="1"/>
            </p:cNvSpPr>
            <p:nvPr/>
          </p:nvSpPr>
          <p:spPr bwMode="auto">
            <a:xfrm>
              <a:off x="5296" y="-453"/>
              <a:ext cx="629" cy="905"/>
            </a:xfrm>
            <a:prstGeom prst="rect">
              <a:avLst/>
            </a:prstGeom>
            <a:solidFill>
              <a:srgbClr val="CCFFCC"/>
            </a:solidFill>
            <a:ln w="25400">
              <a:solidFill>
                <a:schemeClr val="tx1"/>
              </a:solidFill>
              <a:prstDash val="dash"/>
              <a:miter lim="800000"/>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9487" name="Line 21"/>
            <p:cNvSpPr>
              <a:spLocks noChangeShapeType="1"/>
            </p:cNvSpPr>
            <p:nvPr/>
          </p:nvSpPr>
          <p:spPr bwMode="auto">
            <a:xfrm>
              <a:off x="5611" y="447"/>
              <a:ext cx="0" cy="203"/>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9488" name="Line 22"/>
            <p:cNvSpPr>
              <a:spLocks noChangeShapeType="1"/>
            </p:cNvSpPr>
            <p:nvPr/>
          </p:nvSpPr>
          <p:spPr bwMode="auto">
            <a:xfrm flipV="1">
              <a:off x="5611" y="-655"/>
              <a:ext cx="0" cy="204"/>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9489" name="Oval 23"/>
            <p:cNvSpPr>
              <a:spLocks noChangeArrowheads="1"/>
            </p:cNvSpPr>
            <p:nvPr/>
          </p:nvSpPr>
          <p:spPr bwMode="auto">
            <a:xfrm>
              <a:off x="5583" y="-684"/>
              <a:ext cx="56" cy="60"/>
            </a:xfrm>
            <a:prstGeom prst="ellipse">
              <a:avLst/>
            </a:prstGeom>
            <a:solidFill>
              <a:srgbClr val="0000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9490" name="Oval 24"/>
            <p:cNvSpPr>
              <a:spLocks noChangeArrowheads="1"/>
            </p:cNvSpPr>
            <p:nvPr/>
          </p:nvSpPr>
          <p:spPr bwMode="auto">
            <a:xfrm>
              <a:off x="5583" y="626"/>
              <a:ext cx="56" cy="61"/>
            </a:xfrm>
            <a:prstGeom prst="ellipse">
              <a:avLst/>
            </a:prstGeom>
            <a:solidFill>
              <a:srgbClr val="0000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9491" name="Text Box 25"/>
            <p:cNvSpPr txBox="1">
              <a:spLocks noChangeArrowheads="1"/>
            </p:cNvSpPr>
            <p:nvPr/>
          </p:nvSpPr>
          <p:spPr bwMode="auto">
            <a:xfrm>
              <a:off x="5306" y="-291"/>
              <a:ext cx="612"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000">
                  <a:latin typeface="Comic Sans MS" panose="030F0702030302020204" pitchFamily="66" charset="0"/>
                </a:rPr>
                <a:t>Porción</a:t>
              </a:r>
            </a:p>
            <a:p>
              <a:pPr algn="ctr" eaLnBrk="1" hangingPunct="1">
                <a:spcBef>
                  <a:spcPct val="0"/>
                </a:spcBef>
                <a:buFontTx/>
                <a:buNone/>
              </a:pPr>
              <a:r>
                <a:rPr lang="es-ES" sz="2000">
                  <a:latin typeface="Comic Sans MS" panose="030F0702030302020204" pitchFamily="66" charset="0"/>
                </a:rPr>
                <a:t>de</a:t>
              </a:r>
            </a:p>
            <a:p>
              <a:pPr algn="ctr" eaLnBrk="1" hangingPunct="1">
                <a:spcBef>
                  <a:spcPct val="0"/>
                </a:spcBef>
                <a:buFontTx/>
                <a:buNone/>
              </a:pPr>
              <a:r>
                <a:rPr lang="es-ES" sz="2000">
                  <a:latin typeface="Comic Sans MS" panose="030F0702030302020204" pitchFamily="66" charset="0"/>
                </a:rPr>
                <a:t>circuito</a:t>
              </a:r>
            </a:p>
          </p:txBody>
        </p:sp>
      </p:grpSp>
      <p:sp>
        <p:nvSpPr>
          <p:cNvPr id="19471" name="Text Box 5"/>
          <p:cNvSpPr txBox="1">
            <a:spLocks noChangeArrowheads="1"/>
          </p:cNvSpPr>
          <p:nvPr/>
        </p:nvSpPr>
        <p:spPr bwMode="auto">
          <a:xfrm>
            <a:off x="2528888" y="4204255"/>
            <a:ext cx="2355850" cy="762000"/>
          </a:xfrm>
          <a:prstGeom prst="rect">
            <a:avLst/>
          </a:prstGeom>
          <a:solidFill>
            <a:srgbClr val="666699"/>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76535" tIns="75600" rIns="76535" bIns="75600" anchor="ctr"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000">
                <a:solidFill>
                  <a:srgbClr val="FFFFFF"/>
                </a:solidFill>
                <a:latin typeface="Comic Sans MS" panose="030F0702030302020204" pitchFamily="66" charset="0"/>
              </a:rPr>
              <a:t>EQUIVALENTE THEVENIN</a:t>
            </a:r>
          </a:p>
        </p:txBody>
      </p:sp>
      <p:grpSp>
        <p:nvGrpSpPr>
          <p:cNvPr id="2" name="Grupo 1"/>
          <p:cNvGrpSpPr/>
          <p:nvPr/>
        </p:nvGrpSpPr>
        <p:grpSpPr>
          <a:xfrm>
            <a:off x="1330325" y="2294492"/>
            <a:ext cx="1001713" cy="2159000"/>
            <a:chOff x="1330325" y="2417780"/>
            <a:chExt cx="1001713" cy="2159000"/>
          </a:xfrm>
        </p:grpSpPr>
        <p:grpSp>
          <p:nvGrpSpPr>
            <p:cNvPr id="19472" name="Group 103"/>
            <p:cNvGrpSpPr>
              <a:grpSpLocks/>
            </p:cNvGrpSpPr>
            <p:nvPr/>
          </p:nvGrpSpPr>
          <p:grpSpPr bwMode="auto">
            <a:xfrm>
              <a:off x="1330325" y="2417780"/>
              <a:ext cx="1001713" cy="2159000"/>
              <a:chOff x="982" y="1384"/>
              <a:chExt cx="631" cy="1360"/>
            </a:xfrm>
          </p:grpSpPr>
          <p:grpSp>
            <p:nvGrpSpPr>
              <p:cNvPr id="19473" name="Group 114"/>
              <p:cNvGrpSpPr>
                <a:grpSpLocks/>
              </p:cNvGrpSpPr>
              <p:nvPr/>
            </p:nvGrpSpPr>
            <p:grpSpPr bwMode="auto">
              <a:xfrm>
                <a:off x="989" y="2189"/>
                <a:ext cx="624" cy="242"/>
                <a:chOff x="2221" y="2085"/>
                <a:chExt cx="624" cy="242"/>
              </a:xfrm>
            </p:grpSpPr>
            <p:grpSp>
              <p:nvGrpSpPr>
                <p:cNvPr id="19482" name="Group 8"/>
                <p:cNvGrpSpPr>
                  <a:grpSpLocks/>
                </p:cNvGrpSpPr>
                <p:nvPr/>
              </p:nvGrpSpPr>
              <p:grpSpPr bwMode="auto">
                <a:xfrm>
                  <a:off x="2567" y="2251"/>
                  <a:ext cx="278" cy="48"/>
                  <a:chOff x="1619" y="2634"/>
                  <a:chExt cx="340" cy="54"/>
                </a:xfrm>
              </p:grpSpPr>
              <p:sp>
                <p:nvSpPr>
                  <p:cNvPr id="19484" name="Line 9"/>
                  <p:cNvSpPr>
                    <a:spLocks noChangeShapeType="1"/>
                  </p:cNvSpPr>
                  <p:nvPr/>
                </p:nvSpPr>
                <p:spPr bwMode="auto">
                  <a:xfrm>
                    <a:off x="1619" y="2634"/>
                    <a:ext cx="34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9485" name="Line 10"/>
                  <p:cNvSpPr>
                    <a:spLocks noChangeShapeType="1"/>
                  </p:cNvSpPr>
                  <p:nvPr/>
                </p:nvSpPr>
                <p:spPr bwMode="auto">
                  <a:xfrm>
                    <a:off x="1676" y="2688"/>
                    <a:ext cx="206"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sp>
              <p:nvSpPr>
                <p:cNvPr id="19483" name="Text Box 11"/>
                <p:cNvSpPr txBox="1">
                  <a:spLocks noChangeArrowheads="1"/>
                </p:cNvSpPr>
                <p:nvPr/>
              </p:nvSpPr>
              <p:spPr bwMode="auto">
                <a:xfrm>
                  <a:off x="2221" y="2085"/>
                  <a:ext cx="29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3300"/>
                      </a:solidFill>
                      <a:latin typeface="Comic Sans MS" panose="030F0702030302020204" pitchFamily="66" charset="0"/>
                      <a:sym typeface="Symbol" panose="05050102010706020507" pitchFamily="18" charset="2"/>
                    </a:rPr>
                    <a:t></a:t>
                  </a:r>
                  <a:r>
                    <a:rPr lang="es-ES" sz="2000" baseline="-25000">
                      <a:solidFill>
                        <a:srgbClr val="FF3300"/>
                      </a:solidFill>
                      <a:latin typeface="Comic Sans MS" panose="030F0702030302020204" pitchFamily="66" charset="0"/>
                      <a:sym typeface="Symbol" panose="05050102010706020507" pitchFamily="18" charset="2"/>
                    </a:rPr>
                    <a:t>Th</a:t>
                  </a:r>
                  <a:endParaRPr lang="es-ES" sz="2000">
                    <a:solidFill>
                      <a:srgbClr val="FF3300"/>
                    </a:solidFill>
                    <a:latin typeface="Comic Sans MS" panose="030F0702030302020204" pitchFamily="66" charset="0"/>
                  </a:endParaRPr>
                </a:p>
              </p:txBody>
            </p:sp>
          </p:grpSp>
          <p:sp>
            <p:nvSpPr>
              <p:cNvPr id="19474" name="Line 12"/>
              <p:cNvSpPr>
                <a:spLocks noChangeShapeType="1"/>
              </p:cNvSpPr>
              <p:nvPr/>
            </p:nvSpPr>
            <p:spPr bwMode="auto">
              <a:xfrm flipV="1">
                <a:off x="1460" y="2037"/>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9475" name="Line 13"/>
              <p:cNvSpPr>
                <a:spLocks noChangeShapeType="1"/>
              </p:cNvSpPr>
              <p:nvPr/>
            </p:nvSpPr>
            <p:spPr bwMode="auto">
              <a:xfrm>
                <a:off x="1460" y="2393"/>
                <a:ext cx="0" cy="306"/>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9476" name="Line 14"/>
              <p:cNvSpPr>
                <a:spLocks noChangeShapeType="1"/>
              </p:cNvSpPr>
              <p:nvPr/>
            </p:nvSpPr>
            <p:spPr bwMode="auto">
              <a:xfrm flipV="1">
                <a:off x="1460" y="1414"/>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nvGrpSpPr>
              <p:cNvPr id="19477" name="Group 117"/>
              <p:cNvGrpSpPr>
                <a:grpSpLocks/>
              </p:cNvGrpSpPr>
              <p:nvPr/>
            </p:nvGrpSpPr>
            <p:grpSpPr bwMode="auto">
              <a:xfrm>
                <a:off x="982" y="1702"/>
                <a:ext cx="606" cy="330"/>
                <a:chOff x="2214" y="1597"/>
                <a:chExt cx="606" cy="330"/>
              </a:xfrm>
            </p:grpSpPr>
            <p:sp>
              <p:nvSpPr>
                <p:cNvPr id="19480" name="Freeform 15"/>
                <p:cNvSpPr>
                  <a:spLocks/>
                </p:cNvSpPr>
                <p:nvPr/>
              </p:nvSpPr>
              <p:spPr bwMode="auto">
                <a:xfrm>
                  <a:off x="2583" y="1622"/>
                  <a:ext cx="237" cy="305"/>
                </a:xfrm>
                <a:custGeom>
                  <a:avLst/>
                  <a:gdLst>
                    <a:gd name="T0" fmla="*/ 2 w 288"/>
                    <a:gd name="T1" fmla="*/ 2 h 384"/>
                    <a:gd name="T2" fmla="*/ 0 w 288"/>
                    <a:gd name="T3" fmla="*/ 2 h 384"/>
                    <a:gd name="T4" fmla="*/ 4 w 288"/>
                    <a:gd name="T5" fmla="*/ 2 h 384"/>
                    <a:gd name="T6" fmla="*/ 0 w 288"/>
                    <a:gd name="T7" fmla="*/ 2 h 384"/>
                    <a:gd name="T8" fmla="*/ 4 w 288"/>
                    <a:gd name="T9" fmla="*/ 2 h 384"/>
                    <a:gd name="T10" fmla="*/ 0 w 288"/>
                    <a:gd name="T11" fmla="*/ 0 h 384"/>
                    <a:gd name="T12" fmla="*/ 2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1"/>
                <a:lstStyle/>
                <a:p>
                  <a:endParaRPr lang="en-GB"/>
                </a:p>
              </p:txBody>
            </p:sp>
            <p:sp>
              <p:nvSpPr>
                <p:cNvPr id="19481" name="Text Box 16"/>
                <p:cNvSpPr txBox="1">
                  <a:spLocks noChangeArrowheads="1"/>
                </p:cNvSpPr>
                <p:nvPr/>
              </p:nvSpPr>
              <p:spPr bwMode="auto">
                <a:xfrm>
                  <a:off x="2214" y="1597"/>
                  <a:ext cx="3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rPr>
                    <a:t>r</a:t>
                  </a:r>
                  <a:r>
                    <a:rPr lang="es-ES" sz="2000" baseline="-25000">
                      <a:solidFill>
                        <a:srgbClr val="008000"/>
                      </a:solidFill>
                      <a:latin typeface="Comic Sans MS" panose="030F0702030302020204" pitchFamily="66" charset="0"/>
                    </a:rPr>
                    <a:t>Th</a:t>
                  </a:r>
                  <a:endParaRPr lang="es-ES" sz="2000">
                    <a:solidFill>
                      <a:srgbClr val="008000"/>
                    </a:solidFill>
                    <a:latin typeface="Comic Sans MS" panose="030F0702030302020204" pitchFamily="66" charset="0"/>
                  </a:endParaRPr>
                </a:p>
              </p:txBody>
            </p:sp>
          </p:grpSp>
          <p:sp>
            <p:nvSpPr>
              <p:cNvPr id="19478" name="Oval 17"/>
              <p:cNvSpPr>
                <a:spLocks noChangeArrowheads="1"/>
              </p:cNvSpPr>
              <p:nvPr/>
            </p:nvSpPr>
            <p:spPr bwMode="auto">
              <a:xfrm>
                <a:off x="1428" y="1384"/>
                <a:ext cx="56" cy="61"/>
              </a:xfrm>
              <a:prstGeom prst="ellipse">
                <a:avLst/>
              </a:prstGeom>
              <a:solidFill>
                <a:srgbClr val="0000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9479" name="Oval 18"/>
              <p:cNvSpPr>
                <a:spLocks noChangeArrowheads="1"/>
              </p:cNvSpPr>
              <p:nvPr/>
            </p:nvSpPr>
            <p:spPr bwMode="auto">
              <a:xfrm>
                <a:off x="1432" y="2682"/>
                <a:ext cx="56" cy="62"/>
              </a:xfrm>
              <a:prstGeom prst="ellipse">
                <a:avLst/>
              </a:prstGeom>
              <a:solidFill>
                <a:srgbClr val="0000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sp>
          <p:nvSpPr>
            <p:cNvPr id="19469" name="CuadroTexto 4"/>
            <p:cNvSpPr txBox="1">
              <a:spLocks noChangeArrowheads="1"/>
            </p:cNvSpPr>
            <p:nvPr/>
          </p:nvSpPr>
          <p:spPr bwMode="auto">
            <a:xfrm>
              <a:off x="1681281" y="3635393"/>
              <a:ext cx="333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r>
                <a:rPr lang="es-ES"/>
                <a:t>+</a:t>
              </a:r>
            </a:p>
          </p:txBody>
        </p:sp>
        <p:sp>
          <p:nvSpPr>
            <p:cNvPr id="19470" name="CuadroTexto 131"/>
            <p:cNvSpPr txBox="1">
              <a:spLocks noChangeArrowheads="1"/>
            </p:cNvSpPr>
            <p:nvPr/>
          </p:nvSpPr>
          <p:spPr bwMode="auto">
            <a:xfrm>
              <a:off x="1707440" y="3913308"/>
              <a:ext cx="269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r>
                <a:rPr lang="es-ES"/>
                <a:t>-</a:t>
              </a:r>
            </a:p>
          </p:txBody>
        </p:sp>
      </p:grpSp>
      <p:sp>
        <p:nvSpPr>
          <p:cNvPr id="61" name="Text Box 92">
            <a:extLst>
              <a:ext uri="{FF2B5EF4-FFF2-40B4-BE49-F238E27FC236}">
                <a16:creationId xmlns:a16="http://schemas.microsoft.com/office/drawing/2014/main" id="{431B582E-6A4D-4ADC-8318-99512B8F533A}"/>
              </a:ext>
            </a:extLst>
          </p:cNvPr>
          <p:cNvSpPr txBox="1">
            <a:spLocks noChangeArrowheads="1"/>
          </p:cNvSpPr>
          <p:nvPr/>
        </p:nvSpPr>
        <p:spPr bwMode="auto">
          <a:xfrm>
            <a:off x="1646891" y="5179732"/>
            <a:ext cx="6612206" cy="978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118800" rIns="90000" bIns="118800" anchor="ctr" anchorCtr="0">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ts val="0"/>
              </a:spcBef>
            </a:pPr>
            <a:r>
              <a:rPr lang="es-ES" sz="2400">
                <a:solidFill>
                  <a:schemeClr val="tx1"/>
                </a:solidFill>
                <a:sym typeface="Symbol" panose="05050102010706020507" pitchFamily="18" charset="2"/>
              </a:rPr>
              <a:t> </a:t>
            </a:r>
            <a:r>
              <a:rPr lang="es-ES" sz="2400">
                <a:solidFill>
                  <a:srgbClr val="000000"/>
                </a:solidFill>
              </a:rPr>
              <a:t>Los </a:t>
            </a:r>
            <a:r>
              <a:rPr lang="es-ES" sz="2400" dirty="0">
                <a:solidFill>
                  <a:srgbClr val="000000"/>
                </a:solidFill>
              </a:rPr>
              <a:t>Teoremas de </a:t>
            </a:r>
            <a:r>
              <a:rPr lang="es-ES" sz="2400" dirty="0" err="1">
                <a:solidFill>
                  <a:srgbClr val="000000"/>
                </a:solidFill>
              </a:rPr>
              <a:t>Thevenin</a:t>
            </a:r>
            <a:r>
              <a:rPr lang="es-ES" sz="2400" dirty="0">
                <a:solidFill>
                  <a:srgbClr val="000000"/>
                </a:solidFill>
              </a:rPr>
              <a:t> y </a:t>
            </a:r>
            <a:r>
              <a:rPr lang="es-ES" sz="2400">
                <a:solidFill>
                  <a:srgbClr val="000000"/>
                </a:solidFill>
              </a:rPr>
              <a:t>Norton indican</a:t>
            </a:r>
          </a:p>
          <a:p>
            <a:pPr eaLnBrk="1" hangingPunct="1">
              <a:spcBef>
                <a:spcPts val="0"/>
              </a:spcBef>
            </a:pPr>
            <a:r>
              <a:rPr lang="es-ES" sz="2400">
                <a:solidFill>
                  <a:srgbClr val="000000"/>
                </a:solidFill>
              </a:rPr>
              <a:t>  como obtener los equivalentes</a:t>
            </a:r>
            <a:endParaRPr lang="es-ES" sz="2400" dirty="0">
              <a:solidFill>
                <a:schemeClr val="tx1"/>
              </a:solidFill>
            </a:endParaRPr>
          </a:p>
        </p:txBody>
      </p:sp>
      <p:sp>
        <p:nvSpPr>
          <p:cNvPr id="62" name="Text Box 100">
            <a:extLst>
              <a:ext uri="{FF2B5EF4-FFF2-40B4-BE49-F238E27FC236}">
                <a16:creationId xmlns:a16="http://schemas.microsoft.com/office/drawing/2014/main" id="{A4BBDE1E-B2C3-4CB7-9FEA-8F34F54EB9FE}"/>
              </a:ext>
            </a:extLst>
          </p:cNvPr>
          <p:cNvSpPr txBox="1">
            <a:spLocks noChangeArrowheads="1"/>
          </p:cNvSpPr>
          <p:nvPr/>
        </p:nvSpPr>
        <p:spPr bwMode="auto">
          <a:xfrm>
            <a:off x="1243057" y="6174169"/>
            <a:ext cx="8859134" cy="609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118800" rIns="90000" bIns="118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dirty="0">
                <a:solidFill>
                  <a:schemeClr val="tx1"/>
                </a:solidFill>
                <a:sym typeface="Symbol" panose="05050102010706020507" pitchFamily="18" charset="2"/>
              </a:rPr>
              <a:t> </a:t>
            </a:r>
            <a:r>
              <a:rPr lang="es-ES" sz="2400"/>
              <a:t>Se verifica </a:t>
            </a:r>
            <a:r>
              <a:rPr lang="es-ES" sz="2400" dirty="0"/>
              <a:t>si los componentes de la porción son lineales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373"/>
                                        </p:tgtEl>
                                        <p:attrNameLst>
                                          <p:attrName>style.visibility</p:attrName>
                                        </p:attrNameLst>
                                      </p:cBhvr>
                                      <p:to>
                                        <p:strVal val="visible"/>
                                      </p:to>
                                    </p:set>
                                    <p:animEffect transition="in" filter="wipe(up)">
                                      <p:cBhvr>
                                        <p:cTn id="7" dur="500"/>
                                        <p:tgtEl>
                                          <p:spTgt spid="11373"/>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341"/>
                                        </p:tgtEl>
                                        <p:attrNameLst>
                                          <p:attrName>style.visibility</p:attrName>
                                        </p:attrNameLst>
                                      </p:cBhvr>
                                      <p:to>
                                        <p:strVal val="visible"/>
                                      </p:to>
                                    </p:set>
                                    <p:animEffect transition="in" filter="dissolve">
                                      <p:cBhvr>
                                        <p:cTn id="12" dur="500"/>
                                        <p:tgtEl>
                                          <p:spTgt spid="113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1382"/>
                                        </p:tgtEl>
                                        <p:attrNameLst>
                                          <p:attrName>style.visibility</p:attrName>
                                        </p:attrNameLst>
                                      </p:cBhvr>
                                      <p:to>
                                        <p:strVal val="visible"/>
                                      </p:to>
                                    </p:set>
                                    <p:animEffect transition="in" filter="wipe(right)">
                                      <p:cBhvr>
                                        <p:cTn id="17" dur="500"/>
                                        <p:tgtEl>
                                          <p:spTgt spid="113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471"/>
                                        </p:tgtEl>
                                        <p:attrNameLst>
                                          <p:attrName>style.visibility</p:attrName>
                                        </p:attrNameLst>
                                      </p:cBhvr>
                                      <p:to>
                                        <p:strVal val="visible"/>
                                      </p:to>
                                    </p:set>
                                    <p:animEffect transition="in" filter="wipe(up)">
                                      <p:cBhvr>
                                        <p:cTn id="22" dur="500"/>
                                        <p:tgtEl>
                                          <p:spTgt spid="1947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386"/>
                                        </p:tgtEl>
                                        <p:attrNameLst>
                                          <p:attrName>style.visibility</p:attrName>
                                        </p:attrNameLst>
                                      </p:cBhvr>
                                      <p:to>
                                        <p:strVal val="visible"/>
                                      </p:to>
                                    </p:set>
                                    <p:animEffect transition="in" filter="wipe(left)">
                                      <p:cBhvr>
                                        <p:cTn id="32" dur="500"/>
                                        <p:tgtEl>
                                          <p:spTgt spid="113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9496"/>
                                        </p:tgtEl>
                                        <p:attrNameLst>
                                          <p:attrName>style.visibility</p:attrName>
                                        </p:attrNameLst>
                                      </p:cBhvr>
                                      <p:to>
                                        <p:strVal val="visible"/>
                                      </p:to>
                                    </p:set>
                                    <p:animEffect transition="in" filter="wipe(up)">
                                      <p:cBhvr>
                                        <p:cTn id="37" dur="500"/>
                                        <p:tgtEl>
                                          <p:spTgt spid="1949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9497"/>
                                        </p:tgtEl>
                                        <p:attrNameLst>
                                          <p:attrName>style.visibility</p:attrName>
                                        </p:attrNameLst>
                                      </p:cBhvr>
                                      <p:to>
                                        <p:strVal val="visible"/>
                                      </p:to>
                                    </p:set>
                                    <p:animEffect transition="in" filter="dissolve">
                                      <p:cBhvr>
                                        <p:cTn id="42" dur="500"/>
                                        <p:tgtEl>
                                          <p:spTgt spid="19497"/>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1" fill="hold" grpId="0" nodeType="clickEffect">
                                  <p:stCondLst>
                                    <p:cond delay="0"/>
                                  </p:stCondLst>
                                  <p:childTnLst>
                                    <p:set>
                                      <p:cBhvr>
                                        <p:cTn id="46" dur="1" fill="hold">
                                          <p:stCondLst>
                                            <p:cond delay="0"/>
                                          </p:stCondLst>
                                        </p:cTn>
                                        <p:tgtEl>
                                          <p:spTgt spid="61"/>
                                        </p:tgtEl>
                                        <p:attrNameLst>
                                          <p:attrName>style.visibility</p:attrName>
                                        </p:attrNameLst>
                                      </p:cBhvr>
                                      <p:to>
                                        <p:strVal val="visible"/>
                                      </p:to>
                                    </p:set>
                                    <p:anim calcmode="lin" valueType="num">
                                      <p:cBhvr additive="base">
                                        <p:cTn id="47" dur="500"/>
                                        <p:tgtEl>
                                          <p:spTgt spid="61"/>
                                        </p:tgtEl>
                                        <p:attrNameLst>
                                          <p:attrName>ppt_y</p:attrName>
                                        </p:attrNameLst>
                                      </p:cBhvr>
                                      <p:tavLst>
                                        <p:tav tm="0">
                                          <p:val>
                                            <p:strVal val="#ppt_y-#ppt_h*1.125000"/>
                                          </p:val>
                                        </p:tav>
                                        <p:tav tm="100000">
                                          <p:val>
                                            <p:strVal val="#ppt_y"/>
                                          </p:val>
                                        </p:tav>
                                      </p:tavLst>
                                    </p:anim>
                                    <p:animEffect transition="in" filter="wipe(down)">
                                      <p:cBhvr>
                                        <p:cTn id="48" dur="500"/>
                                        <p:tgtEl>
                                          <p:spTgt spid="61"/>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1" fill="hold" grpId="0" nodeType="clickEffect">
                                  <p:stCondLst>
                                    <p:cond delay="0"/>
                                  </p:stCondLst>
                                  <p:childTnLst>
                                    <p:set>
                                      <p:cBhvr>
                                        <p:cTn id="52" dur="1" fill="hold">
                                          <p:stCondLst>
                                            <p:cond delay="0"/>
                                          </p:stCondLst>
                                        </p:cTn>
                                        <p:tgtEl>
                                          <p:spTgt spid="62"/>
                                        </p:tgtEl>
                                        <p:attrNameLst>
                                          <p:attrName>style.visibility</p:attrName>
                                        </p:attrNameLst>
                                      </p:cBhvr>
                                      <p:to>
                                        <p:strVal val="visible"/>
                                      </p:to>
                                    </p:set>
                                    <p:anim calcmode="lin" valueType="num">
                                      <p:cBhvr additive="base">
                                        <p:cTn id="53" dur="500"/>
                                        <p:tgtEl>
                                          <p:spTgt spid="62"/>
                                        </p:tgtEl>
                                        <p:attrNameLst>
                                          <p:attrName>ppt_y</p:attrName>
                                        </p:attrNameLst>
                                      </p:cBhvr>
                                      <p:tavLst>
                                        <p:tav tm="0">
                                          <p:val>
                                            <p:strVal val="#ppt_y-#ppt_h*1.125000"/>
                                          </p:val>
                                        </p:tav>
                                        <p:tav tm="100000">
                                          <p:val>
                                            <p:strVal val="#ppt_y"/>
                                          </p:val>
                                        </p:tav>
                                      </p:tavLst>
                                    </p:anim>
                                    <p:animEffect transition="in" filter="wipe(down)">
                                      <p:cBhvr>
                                        <p:cTn id="54"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96" grpId="0" animBg="1"/>
      <p:bldP spid="11373" grpId="0" animBg="1"/>
      <p:bldP spid="19471" grpId="0" animBg="1"/>
      <p:bldP spid="61" grpId="0"/>
      <p:bldP spid="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1268463" y="352525"/>
            <a:ext cx="87582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569" tIns="49785" rIns="99569" bIns="49785" anchor="ct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a:solidFill>
                  <a:srgbClr val="CC0000"/>
                </a:solidFill>
                <a:latin typeface="Arial" panose="020B0604020202020204" pitchFamily="34" charset="0"/>
              </a:rPr>
              <a:t>8.2.1 TEOREMAS DE THEVENIN Y NORTON</a:t>
            </a:r>
          </a:p>
        </p:txBody>
      </p:sp>
      <p:sp>
        <p:nvSpPr>
          <p:cNvPr id="19496" name="Text Box 6"/>
          <p:cNvSpPr txBox="1">
            <a:spLocks noChangeArrowheads="1"/>
          </p:cNvSpPr>
          <p:nvPr/>
        </p:nvSpPr>
        <p:spPr bwMode="auto">
          <a:xfrm>
            <a:off x="6659563" y="4200990"/>
            <a:ext cx="2341562" cy="762000"/>
          </a:xfrm>
          <a:prstGeom prst="rect">
            <a:avLst/>
          </a:prstGeom>
          <a:solidFill>
            <a:schemeClr val="folHlink"/>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76535" tIns="75600" rIns="76535" bIns="75600" anchor="ctr"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000">
                <a:solidFill>
                  <a:srgbClr val="FFFFFF"/>
                </a:solidFill>
                <a:latin typeface="Comic Sans MS" panose="030F0702030302020204" pitchFamily="66" charset="0"/>
              </a:rPr>
              <a:t>EQUIVALENTE NORTON</a:t>
            </a:r>
          </a:p>
        </p:txBody>
      </p:sp>
      <p:grpSp>
        <p:nvGrpSpPr>
          <p:cNvPr id="19497" name="Group 105"/>
          <p:cNvGrpSpPr>
            <a:grpSpLocks/>
          </p:cNvGrpSpPr>
          <p:nvPr/>
        </p:nvGrpSpPr>
        <p:grpSpPr bwMode="auto">
          <a:xfrm>
            <a:off x="8980488" y="2299255"/>
            <a:ext cx="1243012" cy="2157412"/>
            <a:chOff x="5453" y="1417"/>
            <a:chExt cx="783" cy="1359"/>
          </a:xfrm>
        </p:grpSpPr>
        <p:sp>
          <p:nvSpPr>
            <p:cNvPr id="19498" name="Line 29"/>
            <p:cNvSpPr>
              <a:spLocks noChangeShapeType="1"/>
            </p:cNvSpPr>
            <p:nvPr/>
          </p:nvSpPr>
          <p:spPr bwMode="auto">
            <a:xfrm flipV="1">
              <a:off x="6119" y="2298"/>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9499" name="Line 30"/>
            <p:cNvSpPr>
              <a:spLocks noChangeShapeType="1"/>
            </p:cNvSpPr>
            <p:nvPr/>
          </p:nvSpPr>
          <p:spPr bwMode="auto">
            <a:xfrm rot="5400000">
              <a:off x="5933" y="2409"/>
              <a:ext cx="0" cy="372"/>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9500" name="Line 31"/>
            <p:cNvSpPr>
              <a:spLocks noChangeShapeType="1"/>
            </p:cNvSpPr>
            <p:nvPr/>
          </p:nvSpPr>
          <p:spPr bwMode="auto">
            <a:xfrm flipV="1">
              <a:off x="6112" y="1675"/>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nvGrpSpPr>
            <p:cNvPr id="19501" name="Group 129"/>
            <p:cNvGrpSpPr>
              <a:grpSpLocks/>
            </p:cNvGrpSpPr>
            <p:nvPr/>
          </p:nvGrpSpPr>
          <p:grpSpPr bwMode="auto">
            <a:xfrm>
              <a:off x="5832" y="1709"/>
              <a:ext cx="404" cy="585"/>
              <a:chOff x="5824" y="1588"/>
              <a:chExt cx="404" cy="585"/>
            </a:xfrm>
          </p:grpSpPr>
          <p:sp>
            <p:nvSpPr>
              <p:cNvPr id="19511" name="Freeform 32"/>
              <p:cNvSpPr>
                <a:spLocks/>
              </p:cNvSpPr>
              <p:nvPr/>
            </p:nvSpPr>
            <p:spPr bwMode="auto">
              <a:xfrm>
                <a:off x="5992" y="1868"/>
                <a:ext cx="236" cy="305"/>
              </a:xfrm>
              <a:custGeom>
                <a:avLst/>
                <a:gdLst>
                  <a:gd name="T0" fmla="*/ 2 w 288"/>
                  <a:gd name="T1" fmla="*/ 2 h 384"/>
                  <a:gd name="T2" fmla="*/ 0 w 288"/>
                  <a:gd name="T3" fmla="*/ 2 h 384"/>
                  <a:gd name="T4" fmla="*/ 3 w 288"/>
                  <a:gd name="T5" fmla="*/ 2 h 384"/>
                  <a:gd name="T6" fmla="*/ 0 w 288"/>
                  <a:gd name="T7" fmla="*/ 2 h 384"/>
                  <a:gd name="T8" fmla="*/ 3 w 288"/>
                  <a:gd name="T9" fmla="*/ 2 h 384"/>
                  <a:gd name="T10" fmla="*/ 0 w 288"/>
                  <a:gd name="T11" fmla="*/ 0 h 384"/>
                  <a:gd name="T12" fmla="*/ 2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1"/>
              <a:lstStyle/>
              <a:p>
                <a:endParaRPr lang="en-GB"/>
              </a:p>
            </p:txBody>
          </p:sp>
          <p:sp>
            <p:nvSpPr>
              <p:cNvPr id="19512" name="Text Box 33"/>
              <p:cNvSpPr txBox="1">
                <a:spLocks noChangeArrowheads="1"/>
              </p:cNvSpPr>
              <p:nvPr/>
            </p:nvSpPr>
            <p:spPr bwMode="auto">
              <a:xfrm>
                <a:off x="5824" y="1588"/>
                <a:ext cx="25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rPr>
                  <a:t>r</a:t>
                </a:r>
                <a:r>
                  <a:rPr lang="es-ES" sz="2000" baseline="-25000">
                    <a:solidFill>
                      <a:srgbClr val="008000"/>
                    </a:solidFill>
                    <a:latin typeface="Comic Sans MS" panose="030F0702030302020204" pitchFamily="66" charset="0"/>
                  </a:rPr>
                  <a:t>N</a:t>
                </a:r>
                <a:endParaRPr lang="es-ES" sz="2000">
                  <a:solidFill>
                    <a:srgbClr val="008000"/>
                  </a:solidFill>
                  <a:latin typeface="Comic Sans MS" panose="030F0702030302020204" pitchFamily="66" charset="0"/>
                </a:endParaRPr>
              </a:p>
            </p:txBody>
          </p:sp>
        </p:grpSp>
        <p:sp>
          <p:nvSpPr>
            <p:cNvPr id="19502" name="Oval 34"/>
            <p:cNvSpPr>
              <a:spLocks noChangeArrowheads="1"/>
            </p:cNvSpPr>
            <p:nvPr/>
          </p:nvSpPr>
          <p:spPr bwMode="auto">
            <a:xfrm>
              <a:off x="5722" y="1417"/>
              <a:ext cx="57" cy="61"/>
            </a:xfrm>
            <a:prstGeom prst="ellipse">
              <a:avLst/>
            </a:prstGeom>
            <a:solidFill>
              <a:srgbClr val="0000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9503" name="Oval 35"/>
            <p:cNvSpPr>
              <a:spLocks noChangeArrowheads="1"/>
            </p:cNvSpPr>
            <p:nvPr/>
          </p:nvSpPr>
          <p:spPr bwMode="auto">
            <a:xfrm>
              <a:off x="5725" y="2716"/>
              <a:ext cx="55" cy="60"/>
            </a:xfrm>
            <a:prstGeom prst="ellipse">
              <a:avLst/>
            </a:prstGeom>
            <a:solidFill>
              <a:srgbClr val="0000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9504" name="Line 43"/>
            <p:cNvSpPr>
              <a:spLocks noChangeShapeType="1"/>
            </p:cNvSpPr>
            <p:nvPr/>
          </p:nvSpPr>
          <p:spPr bwMode="auto">
            <a:xfrm flipV="1">
              <a:off x="5754" y="1452"/>
              <a:ext cx="0" cy="5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9505" name="Line 44"/>
            <p:cNvSpPr>
              <a:spLocks noChangeShapeType="1"/>
            </p:cNvSpPr>
            <p:nvPr/>
          </p:nvSpPr>
          <p:spPr bwMode="auto">
            <a:xfrm>
              <a:off x="5748" y="2242"/>
              <a:ext cx="0" cy="5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nvGrpSpPr>
            <p:cNvPr id="19506" name="Group 116"/>
            <p:cNvGrpSpPr>
              <a:grpSpLocks/>
            </p:cNvGrpSpPr>
            <p:nvPr/>
          </p:nvGrpSpPr>
          <p:grpSpPr bwMode="auto">
            <a:xfrm>
              <a:off x="5453" y="1715"/>
              <a:ext cx="414" cy="514"/>
              <a:chOff x="5445" y="1594"/>
              <a:chExt cx="414" cy="514"/>
            </a:xfrm>
          </p:grpSpPr>
          <p:sp>
            <p:nvSpPr>
              <p:cNvPr id="19508" name="Text Box 28"/>
              <p:cNvSpPr txBox="1">
                <a:spLocks noChangeArrowheads="1"/>
              </p:cNvSpPr>
              <p:nvPr/>
            </p:nvSpPr>
            <p:spPr bwMode="auto">
              <a:xfrm>
                <a:off x="5445" y="1594"/>
                <a:ext cx="26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3333FF"/>
                    </a:solidFill>
                    <a:latin typeface="Comic Sans MS" panose="030F0702030302020204" pitchFamily="66" charset="0"/>
                    <a:sym typeface="Symbol" panose="05050102010706020507" pitchFamily="18" charset="2"/>
                  </a:rPr>
                  <a:t>I</a:t>
                </a:r>
                <a:r>
                  <a:rPr lang="es-ES" sz="2000" baseline="-25000">
                    <a:solidFill>
                      <a:srgbClr val="3333FF"/>
                    </a:solidFill>
                    <a:latin typeface="Comic Sans MS" panose="030F0702030302020204" pitchFamily="66" charset="0"/>
                    <a:sym typeface="Symbol" panose="05050102010706020507" pitchFamily="18" charset="2"/>
                  </a:rPr>
                  <a:t>N</a:t>
                </a:r>
                <a:endParaRPr lang="es-ES" sz="2000">
                  <a:solidFill>
                    <a:srgbClr val="3333FF"/>
                  </a:solidFill>
                  <a:latin typeface="Comic Sans MS" panose="030F0702030302020204" pitchFamily="66" charset="0"/>
                </a:endParaRPr>
              </a:p>
            </p:txBody>
          </p:sp>
          <p:sp>
            <p:nvSpPr>
              <p:cNvPr id="19509" name="Oval 45"/>
              <p:cNvSpPr>
                <a:spLocks noChangeArrowheads="1"/>
              </p:cNvSpPr>
              <p:nvPr/>
            </p:nvSpPr>
            <p:spPr bwMode="auto">
              <a:xfrm rot="-5400000">
                <a:off x="5623" y="1874"/>
                <a:ext cx="244" cy="224"/>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vert="eaVert"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9510" name="Text Box 46"/>
              <p:cNvSpPr txBox="1">
                <a:spLocks noChangeArrowheads="1"/>
              </p:cNvSpPr>
              <p:nvPr/>
            </p:nvSpPr>
            <p:spPr bwMode="auto">
              <a:xfrm rot="-5400000">
                <a:off x="5636" y="1871"/>
                <a:ext cx="22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3333FF"/>
                    </a:solidFill>
                    <a:latin typeface="Comic Sans MS" panose="030F0702030302020204" pitchFamily="66" charset="0"/>
                    <a:sym typeface="Wingdings 3" panose="05040102010807070707" pitchFamily="18" charset="2"/>
                  </a:rPr>
                  <a:t></a:t>
                </a:r>
              </a:p>
            </p:txBody>
          </p:sp>
        </p:grpSp>
        <p:sp>
          <p:nvSpPr>
            <p:cNvPr id="19507" name="Line 47"/>
            <p:cNvSpPr>
              <a:spLocks noChangeShapeType="1"/>
            </p:cNvSpPr>
            <p:nvPr/>
          </p:nvSpPr>
          <p:spPr bwMode="auto">
            <a:xfrm rot="5400000">
              <a:off x="5933" y="1494"/>
              <a:ext cx="0" cy="372"/>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grpSp>
        <p:nvGrpSpPr>
          <p:cNvPr id="11382" name="Group 118"/>
          <p:cNvGrpSpPr>
            <a:grpSpLocks/>
          </p:cNvGrpSpPr>
          <p:nvPr/>
        </p:nvGrpSpPr>
        <p:grpSpPr bwMode="auto">
          <a:xfrm>
            <a:off x="2527301" y="2694543"/>
            <a:ext cx="2573338" cy="1347788"/>
            <a:chOff x="1592" y="1612"/>
            <a:chExt cx="1621" cy="849"/>
          </a:xfrm>
        </p:grpSpPr>
        <p:sp>
          <p:nvSpPr>
            <p:cNvPr id="19494" name="AutoShape 19"/>
            <p:cNvSpPr>
              <a:spLocks noChangeArrowheads="1"/>
            </p:cNvSpPr>
            <p:nvPr/>
          </p:nvSpPr>
          <p:spPr bwMode="auto">
            <a:xfrm flipH="1">
              <a:off x="2938" y="1809"/>
              <a:ext cx="275" cy="431"/>
            </a:xfrm>
            <a:prstGeom prst="rightArrow">
              <a:avLst>
                <a:gd name="adj1" fmla="val 50000"/>
                <a:gd name="adj2" fmla="val 46431"/>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9495" name="Text Box 79"/>
            <p:cNvSpPr txBox="1">
              <a:spLocks noChangeArrowheads="1"/>
            </p:cNvSpPr>
            <p:nvPr/>
          </p:nvSpPr>
          <p:spPr bwMode="auto">
            <a:xfrm>
              <a:off x="1592" y="1612"/>
              <a:ext cx="1258" cy="849"/>
            </a:xfrm>
            <a:prstGeom prst="rect">
              <a:avLst/>
            </a:prstGeom>
            <a:solidFill>
              <a:srgbClr val="FFCC99"/>
            </a:solidFill>
            <a:ln>
              <a:noFill/>
            </a:ln>
            <a:effectLst/>
            <a:extLs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118800" rIns="90000" bIns="118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pPr>
              <a:r>
                <a:rPr lang="es-ES" sz="2400">
                  <a:solidFill>
                    <a:srgbClr val="000000"/>
                  </a:solidFill>
                </a:rPr>
                <a:t>A una fuente de tensión real</a:t>
              </a:r>
            </a:p>
          </p:txBody>
        </p:sp>
      </p:grpSp>
      <p:grpSp>
        <p:nvGrpSpPr>
          <p:cNvPr id="11386" name="Group 122"/>
          <p:cNvGrpSpPr>
            <a:grpSpLocks/>
          </p:cNvGrpSpPr>
          <p:nvPr/>
        </p:nvGrpSpPr>
        <p:grpSpPr bwMode="auto">
          <a:xfrm>
            <a:off x="6440488" y="2677081"/>
            <a:ext cx="2571750" cy="1347788"/>
            <a:chOff x="4057" y="1601"/>
            <a:chExt cx="1620" cy="849"/>
          </a:xfrm>
        </p:grpSpPr>
        <p:sp>
          <p:nvSpPr>
            <p:cNvPr id="19492" name="AutoShape 19"/>
            <p:cNvSpPr>
              <a:spLocks noChangeArrowheads="1"/>
            </p:cNvSpPr>
            <p:nvPr/>
          </p:nvSpPr>
          <p:spPr bwMode="auto">
            <a:xfrm>
              <a:off x="4057" y="1809"/>
              <a:ext cx="275" cy="431"/>
            </a:xfrm>
            <a:prstGeom prst="rightArrow">
              <a:avLst>
                <a:gd name="adj1" fmla="val 50000"/>
                <a:gd name="adj2" fmla="val 46431"/>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9493" name="Text Box 82"/>
            <p:cNvSpPr txBox="1">
              <a:spLocks noChangeArrowheads="1"/>
            </p:cNvSpPr>
            <p:nvPr/>
          </p:nvSpPr>
          <p:spPr bwMode="auto">
            <a:xfrm>
              <a:off x="4410" y="1601"/>
              <a:ext cx="1267" cy="849"/>
            </a:xfrm>
            <a:prstGeom prst="rect">
              <a:avLst/>
            </a:prstGeom>
            <a:solidFill>
              <a:srgbClr val="FFCC99"/>
            </a:solidFill>
            <a:ln>
              <a:noFill/>
            </a:ln>
            <a:effectLst/>
            <a:extLs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118800" rIns="90000" bIns="118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pPr>
              <a:r>
                <a:rPr lang="es-ES" sz="2400">
                  <a:solidFill>
                    <a:srgbClr val="000000"/>
                  </a:solidFill>
                </a:rPr>
                <a:t>A una fuente de intensidad real</a:t>
              </a:r>
            </a:p>
          </p:txBody>
        </p:sp>
      </p:grpSp>
      <p:sp>
        <p:nvSpPr>
          <p:cNvPr id="11373" name="Text Box 109"/>
          <p:cNvSpPr txBox="1">
            <a:spLocks noChangeArrowheads="1"/>
          </p:cNvSpPr>
          <p:nvPr/>
        </p:nvSpPr>
        <p:spPr bwMode="auto">
          <a:xfrm>
            <a:off x="1876926" y="818262"/>
            <a:ext cx="7787614" cy="1347916"/>
          </a:xfrm>
          <a:prstGeom prst="rect">
            <a:avLst/>
          </a:prstGeom>
          <a:solidFill>
            <a:schemeClr val="bg2">
              <a:lumMod val="60000"/>
              <a:lumOff val="40000"/>
            </a:schemeClr>
          </a:solidFill>
          <a:ln>
            <a:noFill/>
          </a:ln>
          <a:effectLst/>
          <a:extLst>
            <a:ext uri="{53640926-AAD7-44D8-BBD7-CCE9431645EC}">
              <a14:shadowObscured xmlns:a14="http://schemas.microsoft.com/office/drawing/2010/main" val="1"/>
            </a:ext>
          </a:extLst>
        </p:spPr>
        <p:txBody>
          <a:bodyPr wrap="square" lIns="90000" tIns="118800" rIns="90000" bIns="118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defRPr/>
            </a:pPr>
            <a:r>
              <a:rPr lang="es-ES" sz="2400" dirty="0">
                <a:solidFill>
                  <a:srgbClr val="000000"/>
                </a:solidFill>
              </a:rPr>
              <a:t>¿</a:t>
            </a:r>
            <a:r>
              <a:rPr lang="es-ES" sz="2400">
                <a:solidFill>
                  <a:srgbClr val="000000"/>
                </a:solidFill>
              </a:rPr>
              <a:t>En corriente continua</a:t>
            </a:r>
            <a:r>
              <a:rPr lang="es-ES" sz="2400" dirty="0">
                <a:solidFill>
                  <a:srgbClr val="000000"/>
                </a:solidFill>
              </a:rPr>
              <a:t>, a qué generador es equivalente un conjunto de generadores y resistencias </a:t>
            </a:r>
            <a:r>
              <a:rPr lang="es-ES" sz="2400">
                <a:solidFill>
                  <a:srgbClr val="000000"/>
                </a:solidFill>
              </a:rPr>
              <a:t>que sean </a:t>
            </a:r>
            <a:r>
              <a:rPr lang="es-ES" sz="2400" dirty="0">
                <a:solidFill>
                  <a:srgbClr val="000000"/>
                </a:solidFill>
              </a:rPr>
              <a:t>una porción de circuito con </a:t>
            </a:r>
            <a:r>
              <a:rPr lang="es-ES" sz="2400">
                <a:solidFill>
                  <a:srgbClr val="000000"/>
                </a:solidFill>
              </a:rPr>
              <a:t>dos terminales al exterior?</a:t>
            </a:r>
            <a:endParaRPr lang="es-ES" sz="2400" dirty="0">
              <a:solidFill>
                <a:srgbClr val="000000"/>
              </a:solidFill>
            </a:endParaRPr>
          </a:p>
        </p:txBody>
      </p:sp>
      <p:grpSp>
        <p:nvGrpSpPr>
          <p:cNvPr id="11341" name="Group 77"/>
          <p:cNvGrpSpPr>
            <a:grpSpLocks/>
          </p:cNvGrpSpPr>
          <p:nvPr/>
        </p:nvGrpSpPr>
        <p:grpSpPr bwMode="auto">
          <a:xfrm>
            <a:off x="5272088" y="2261155"/>
            <a:ext cx="998537" cy="2176462"/>
            <a:chOff x="5296" y="-684"/>
            <a:chExt cx="629" cy="1371"/>
          </a:xfrm>
        </p:grpSpPr>
        <p:sp>
          <p:nvSpPr>
            <p:cNvPr id="19486" name="Rectangle 20"/>
            <p:cNvSpPr>
              <a:spLocks noChangeArrowheads="1"/>
            </p:cNvSpPr>
            <p:nvPr/>
          </p:nvSpPr>
          <p:spPr bwMode="auto">
            <a:xfrm>
              <a:off x="5296" y="-453"/>
              <a:ext cx="629" cy="905"/>
            </a:xfrm>
            <a:prstGeom prst="rect">
              <a:avLst/>
            </a:prstGeom>
            <a:solidFill>
              <a:srgbClr val="CCFFCC"/>
            </a:solidFill>
            <a:ln w="25400">
              <a:solidFill>
                <a:schemeClr val="tx1"/>
              </a:solidFill>
              <a:prstDash val="dash"/>
              <a:miter lim="800000"/>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9487" name="Line 21"/>
            <p:cNvSpPr>
              <a:spLocks noChangeShapeType="1"/>
            </p:cNvSpPr>
            <p:nvPr/>
          </p:nvSpPr>
          <p:spPr bwMode="auto">
            <a:xfrm>
              <a:off x="5611" y="447"/>
              <a:ext cx="0" cy="203"/>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9488" name="Line 22"/>
            <p:cNvSpPr>
              <a:spLocks noChangeShapeType="1"/>
            </p:cNvSpPr>
            <p:nvPr/>
          </p:nvSpPr>
          <p:spPr bwMode="auto">
            <a:xfrm flipV="1">
              <a:off x="5611" y="-655"/>
              <a:ext cx="0" cy="204"/>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9489" name="Oval 23"/>
            <p:cNvSpPr>
              <a:spLocks noChangeArrowheads="1"/>
            </p:cNvSpPr>
            <p:nvPr/>
          </p:nvSpPr>
          <p:spPr bwMode="auto">
            <a:xfrm>
              <a:off x="5583" y="-684"/>
              <a:ext cx="56" cy="60"/>
            </a:xfrm>
            <a:prstGeom prst="ellipse">
              <a:avLst/>
            </a:prstGeom>
            <a:solidFill>
              <a:srgbClr val="0000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9490" name="Oval 24"/>
            <p:cNvSpPr>
              <a:spLocks noChangeArrowheads="1"/>
            </p:cNvSpPr>
            <p:nvPr/>
          </p:nvSpPr>
          <p:spPr bwMode="auto">
            <a:xfrm>
              <a:off x="5583" y="626"/>
              <a:ext cx="56" cy="61"/>
            </a:xfrm>
            <a:prstGeom prst="ellipse">
              <a:avLst/>
            </a:prstGeom>
            <a:solidFill>
              <a:srgbClr val="0000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9491" name="Text Box 25"/>
            <p:cNvSpPr txBox="1">
              <a:spLocks noChangeArrowheads="1"/>
            </p:cNvSpPr>
            <p:nvPr/>
          </p:nvSpPr>
          <p:spPr bwMode="auto">
            <a:xfrm>
              <a:off x="5306" y="-291"/>
              <a:ext cx="612"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000">
                  <a:latin typeface="Comic Sans MS" panose="030F0702030302020204" pitchFamily="66" charset="0"/>
                </a:rPr>
                <a:t>Porción</a:t>
              </a:r>
            </a:p>
            <a:p>
              <a:pPr algn="ctr" eaLnBrk="1" hangingPunct="1">
                <a:spcBef>
                  <a:spcPct val="0"/>
                </a:spcBef>
                <a:buFontTx/>
                <a:buNone/>
              </a:pPr>
              <a:r>
                <a:rPr lang="es-ES" sz="2000">
                  <a:latin typeface="Comic Sans MS" panose="030F0702030302020204" pitchFamily="66" charset="0"/>
                </a:rPr>
                <a:t>de</a:t>
              </a:r>
            </a:p>
            <a:p>
              <a:pPr algn="ctr" eaLnBrk="1" hangingPunct="1">
                <a:spcBef>
                  <a:spcPct val="0"/>
                </a:spcBef>
                <a:buFontTx/>
                <a:buNone/>
              </a:pPr>
              <a:r>
                <a:rPr lang="es-ES" sz="2000">
                  <a:latin typeface="Comic Sans MS" panose="030F0702030302020204" pitchFamily="66" charset="0"/>
                </a:rPr>
                <a:t>circuito</a:t>
              </a:r>
            </a:p>
          </p:txBody>
        </p:sp>
      </p:grpSp>
      <p:sp>
        <p:nvSpPr>
          <p:cNvPr id="19471" name="Text Box 5"/>
          <p:cNvSpPr txBox="1">
            <a:spLocks noChangeArrowheads="1"/>
          </p:cNvSpPr>
          <p:nvPr/>
        </p:nvSpPr>
        <p:spPr bwMode="auto">
          <a:xfrm>
            <a:off x="2528888" y="4204255"/>
            <a:ext cx="2355850" cy="762000"/>
          </a:xfrm>
          <a:prstGeom prst="rect">
            <a:avLst/>
          </a:prstGeom>
          <a:solidFill>
            <a:srgbClr val="666699"/>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76535" tIns="75600" rIns="76535" bIns="75600" anchor="ctr"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000">
                <a:solidFill>
                  <a:srgbClr val="FFFFFF"/>
                </a:solidFill>
                <a:latin typeface="Comic Sans MS" panose="030F0702030302020204" pitchFamily="66" charset="0"/>
              </a:rPr>
              <a:t>EQUIVALENTE THEVENIN</a:t>
            </a:r>
          </a:p>
        </p:txBody>
      </p:sp>
      <p:grpSp>
        <p:nvGrpSpPr>
          <p:cNvPr id="2" name="Grupo 1"/>
          <p:cNvGrpSpPr/>
          <p:nvPr/>
        </p:nvGrpSpPr>
        <p:grpSpPr>
          <a:xfrm>
            <a:off x="1330325" y="2294492"/>
            <a:ext cx="1001713" cy="2159000"/>
            <a:chOff x="1330325" y="2417780"/>
            <a:chExt cx="1001713" cy="2159000"/>
          </a:xfrm>
        </p:grpSpPr>
        <p:grpSp>
          <p:nvGrpSpPr>
            <p:cNvPr id="19472" name="Group 103"/>
            <p:cNvGrpSpPr>
              <a:grpSpLocks/>
            </p:cNvGrpSpPr>
            <p:nvPr/>
          </p:nvGrpSpPr>
          <p:grpSpPr bwMode="auto">
            <a:xfrm>
              <a:off x="1330325" y="2417780"/>
              <a:ext cx="1001713" cy="2159000"/>
              <a:chOff x="982" y="1384"/>
              <a:chExt cx="631" cy="1360"/>
            </a:xfrm>
          </p:grpSpPr>
          <p:grpSp>
            <p:nvGrpSpPr>
              <p:cNvPr id="19473" name="Group 114"/>
              <p:cNvGrpSpPr>
                <a:grpSpLocks/>
              </p:cNvGrpSpPr>
              <p:nvPr/>
            </p:nvGrpSpPr>
            <p:grpSpPr bwMode="auto">
              <a:xfrm>
                <a:off x="989" y="2189"/>
                <a:ext cx="624" cy="242"/>
                <a:chOff x="2221" y="2085"/>
                <a:chExt cx="624" cy="242"/>
              </a:xfrm>
            </p:grpSpPr>
            <p:grpSp>
              <p:nvGrpSpPr>
                <p:cNvPr id="19482" name="Group 8"/>
                <p:cNvGrpSpPr>
                  <a:grpSpLocks/>
                </p:cNvGrpSpPr>
                <p:nvPr/>
              </p:nvGrpSpPr>
              <p:grpSpPr bwMode="auto">
                <a:xfrm>
                  <a:off x="2567" y="2251"/>
                  <a:ext cx="278" cy="48"/>
                  <a:chOff x="1619" y="2634"/>
                  <a:chExt cx="340" cy="54"/>
                </a:xfrm>
              </p:grpSpPr>
              <p:sp>
                <p:nvSpPr>
                  <p:cNvPr id="19484" name="Line 9"/>
                  <p:cNvSpPr>
                    <a:spLocks noChangeShapeType="1"/>
                  </p:cNvSpPr>
                  <p:nvPr/>
                </p:nvSpPr>
                <p:spPr bwMode="auto">
                  <a:xfrm>
                    <a:off x="1619" y="2634"/>
                    <a:ext cx="34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9485" name="Line 10"/>
                  <p:cNvSpPr>
                    <a:spLocks noChangeShapeType="1"/>
                  </p:cNvSpPr>
                  <p:nvPr/>
                </p:nvSpPr>
                <p:spPr bwMode="auto">
                  <a:xfrm>
                    <a:off x="1676" y="2688"/>
                    <a:ext cx="206"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sp>
              <p:nvSpPr>
                <p:cNvPr id="19483" name="Text Box 11"/>
                <p:cNvSpPr txBox="1">
                  <a:spLocks noChangeArrowheads="1"/>
                </p:cNvSpPr>
                <p:nvPr/>
              </p:nvSpPr>
              <p:spPr bwMode="auto">
                <a:xfrm>
                  <a:off x="2221" y="2085"/>
                  <a:ext cx="29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3300"/>
                      </a:solidFill>
                      <a:latin typeface="Comic Sans MS" panose="030F0702030302020204" pitchFamily="66" charset="0"/>
                      <a:sym typeface="Symbol" panose="05050102010706020507" pitchFamily="18" charset="2"/>
                    </a:rPr>
                    <a:t></a:t>
                  </a:r>
                  <a:r>
                    <a:rPr lang="es-ES" sz="2000" baseline="-25000">
                      <a:solidFill>
                        <a:srgbClr val="FF3300"/>
                      </a:solidFill>
                      <a:latin typeface="Comic Sans MS" panose="030F0702030302020204" pitchFamily="66" charset="0"/>
                      <a:sym typeface="Symbol" panose="05050102010706020507" pitchFamily="18" charset="2"/>
                    </a:rPr>
                    <a:t>Th</a:t>
                  </a:r>
                  <a:endParaRPr lang="es-ES" sz="2000">
                    <a:solidFill>
                      <a:srgbClr val="FF3300"/>
                    </a:solidFill>
                    <a:latin typeface="Comic Sans MS" panose="030F0702030302020204" pitchFamily="66" charset="0"/>
                  </a:endParaRPr>
                </a:p>
              </p:txBody>
            </p:sp>
          </p:grpSp>
          <p:sp>
            <p:nvSpPr>
              <p:cNvPr id="19474" name="Line 12"/>
              <p:cNvSpPr>
                <a:spLocks noChangeShapeType="1"/>
              </p:cNvSpPr>
              <p:nvPr/>
            </p:nvSpPr>
            <p:spPr bwMode="auto">
              <a:xfrm flipV="1">
                <a:off x="1460" y="2037"/>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9475" name="Line 13"/>
              <p:cNvSpPr>
                <a:spLocks noChangeShapeType="1"/>
              </p:cNvSpPr>
              <p:nvPr/>
            </p:nvSpPr>
            <p:spPr bwMode="auto">
              <a:xfrm>
                <a:off x="1460" y="2393"/>
                <a:ext cx="0" cy="306"/>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9476" name="Line 14"/>
              <p:cNvSpPr>
                <a:spLocks noChangeShapeType="1"/>
              </p:cNvSpPr>
              <p:nvPr/>
            </p:nvSpPr>
            <p:spPr bwMode="auto">
              <a:xfrm flipV="1">
                <a:off x="1460" y="1414"/>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nvGrpSpPr>
              <p:cNvPr id="19477" name="Group 117"/>
              <p:cNvGrpSpPr>
                <a:grpSpLocks/>
              </p:cNvGrpSpPr>
              <p:nvPr/>
            </p:nvGrpSpPr>
            <p:grpSpPr bwMode="auto">
              <a:xfrm>
                <a:off x="982" y="1702"/>
                <a:ext cx="606" cy="330"/>
                <a:chOff x="2214" y="1597"/>
                <a:chExt cx="606" cy="330"/>
              </a:xfrm>
            </p:grpSpPr>
            <p:sp>
              <p:nvSpPr>
                <p:cNvPr id="19480" name="Freeform 15"/>
                <p:cNvSpPr>
                  <a:spLocks/>
                </p:cNvSpPr>
                <p:nvPr/>
              </p:nvSpPr>
              <p:spPr bwMode="auto">
                <a:xfrm>
                  <a:off x="2583" y="1622"/>
                  <a:ext cx="237" cy="305"/>
                </a:xfrm>
                <a:custGeom>
                  <a:avLst/>
                  <a:gdLst>
                    <a:gd name="T0" fmla="*/ 2 w 288"/>
                    <a:gd name="T1" fmla="*/ 2 h 384"/>
                    <a:gd name="T2" fmla="*/ 0 w 288"/>
                    <a:gd name="T3" fmla="*/ 2 h 384"/>
                    <a:gd name="T4" fmla="*/ 4 w 288"/>
                    <a:gd name="T5" fmla="*/ 2 h 384"/>
                    <a:gd name="T6" fmla="*/ 0 w 288"/>
                    <a:gd name="T7" fmla="*/ 2 h 384"/>
                    <a:gd name="T8" fmla="*/ 4 w 288"/>
                    <a:gd name="T9" fmla="*/ 2 h 384"/>
                    <a:gd name="T10" fmla="*/ 0 w 288"/>
                    <a:gd name="T11" fmla="*/ 0 h 384"/>
                    <a:gd name="T12" fmla="*/ 2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1"/>
                <a:lstStyle/>
                <a:p>
                  <a:endParaRPr lang="en-GB"/>
                </a:p>
              </p:txBody>
            </p:sp>
            <p:sp>
              <p:nvSpPr>
                <p:cNvPr id="19481" name="Text Box 16"/>
                <p:cNvSpPr txBox="1">
                  <a:spLocks noChangeArrowheads="1"/>
                </p:cNvSpPr>
                <p:nvPr/>
              </p:nvSpPr>
              <p:spPr bwMode="auto">
                <a:xfrm>
                  <a:off x="2214" y="1597"/>
                  <a:ext cx="3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rPr>
                    <a:t>r</a:t>
                  </a:r>
                  <a:r>
                    <a:rPr lang="es-ES" sz="2000" baseline="-25000">
                      <a:solidFill>
                        <a:srgbClr val="008000"/>
                      </a:solidFill>
                      <a:latin typeface="Comic Sans MS" panose="030F0702030302020204" pitchFamily="66" charset="0"/>
                    </a:rPr>
                    <a:t>Th</a:t>
                  </a:r>
                  <a:endParaRPr lang="es-ES" sz="2000">
                    <a:solidFill>
                      <a:srgbClr val="008000"/>
                    </a:solidFill>
                    <a:latin typeface="Comic Sans MS" panose="030F0702030302020204" pitchFamily="66" charset="0"/>
                  </a:endParaRPr>
                </a:p>
              </p:txBody>
            </p:sp>
          </p:grpSp>
          <p:sp>
            <p:nvSpPr>
              <p:cNvPr id="19478" name="Oval 17"/>
              <p:cNvSpPr>
                <a:spLocks noChangeArrowheads="1"/>
              </p:cNvSpPr>
              <p:nvPr/>
            </p:nvSpPr>
            <p:spPr bwMode="auto">
              <a:xfrm>
                <a:off x="1428" y="1384"/>
                <a:ext cx="56" cy="61"/>
              </a:xfrm>
              <a:prstGeom prst="ellipse">
                <a:avLst/>
              </a:prstGeom>
              <a:solidFill>
                <a:srgbClr val="0000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9479" name="Oval 18"/>
              <p:cNvSpPr>
                <a:spLocks noChangeArrowheads="1"/>
              </p:cNvSpPr>
              <p:nvPr/>
            </p:nvSpPr>
            <p:spPr bwMode="auto">
              <a:xfrm>
                <a:off x="1432" y="2682"/>
                <a:ext cx="56" cy="62"/>
              </a:xfrm>
              <a:prstGeom prst="ellipse">
                <a:avLst/>
              </a:prstGeom>
              <a:solidFill>
                <a:srgbClr val="0000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sp>
          <p:nvSpPr>
            <p:cNvPr id="19469" name="CuadroTexto 4"/>
            <p:cNvSpPr txBox="1">
              <a:spLocks noChangeArrowheads="1"/>
            </p:cNvSpPr>
            <p:nvPr/>
          </p:nvSpPr>
          <p:spPr bwMode="auto">
            <a:xfrm>
              <a:off x="1681281" y="3635393"/>
              <a:ext cx="333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r>
                <a:rPr lang="es-ES"/>
                <a:t>+</a:t>
              </a:r>
            </a:p>
          </p:txBody>
        </p:sp>
        <p:sp>
          <p:nvSpPr>
            <p:cNvPr id="19470" name="CuadroTexto 131"/>
            <p:cNvSpPr txBox="1">
              <a:spLocks noChangeArrowheads="1"/>
            </p:cNvSpPr>
            <p:nvPr/>
          </p:nvSpPr>
          <p:spPr bwMode="auto">
            <a:xfrm>
              <a:off x="1707440" y="3913308"/>
              <a:ext cx="269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r>
                <a:rPr lang="es-ES"/>
                <a:t>-</a:t>
              </a:r>
            </a:p>
          </p:txBody>
        </p:sp>
      </p:grpSp>
      <p:sp>
        <p:nvSpPr>
          <p:cNvPr id="61" name="Text Box 100">
            <a:extLst>
              <a:ext uri="{FF2B5EF4-FFF2-40B4-BE49-F238E27FC236}">
                <a16:creationId xmlns:a16="http://schemas.microsoft.com/office/drawing/2014/main" id="{24461957-8753-43F4-BC64-52307FDA4F2B}"/>
              </a:ext>
            </a:extLst>
          </p:cNvPr>
          <p:cNvSpPr txBox="1">
            <a:spLocks noChangeArrowheads="1"/>
          </p:cNvSpPr>
          <p:nvPr/>
        </p:nvSpPr>
        <p:spPr bwMode="auto">
          <a:xfrm>
            <a:off x="1104479" y="5950253"/>
            <a:ext cx="9479227" cy="978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118800" rIns="90000" bIns="118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ts val="0"/>
              </a:spcBef>
            </a:pPr>
            <a:r>
              <a:rPr lang="es-ES" sz="2400" dirty="0">
                <a:solidFill>
                  <a:schemeClr val="tx1"/>
                </a:solidFill>
                <a:sym typeface="Symbol" panose="05050102010706020507" pitchFamily="18" charset="2"/>
              </a:rPr>
              <a:t> </a:t>
            </a:r>
            <a:r>
              <a:rPr lang="es-ES" sz="2400" dirty="0">
                <a:solidFill>
                  <a:schemeClr val="tx1"/>
                </a:solidFill>
              </a:rPr>
              <a:t>En </a:t>
            </a:r>
            <a:r>
              <a:rPr lang="es-ES" sz="2400" dirty="0"/>
              <a:t>alterna</a:t>
            </a:r>
            <a:r>
              <a:rPr lang="es-ES" sz="2400" dirty="0">
                <a:solidFill>
                  <a:schemeClr val="tx1"/>
                </a:solidFill>
              </a:rPr>
              <a:t> también </a:t>
            </a:r>
            <a:r>
              <a:rPr lang="es-ES" sz="2400">
                <a:solidFill>
                  <a:schemeClr val="tx1"/>
                </a:solidFill>
              </a:rPr>
              <a:t>se aplica. </a:t>
            </a:r>
            <a:r>
              <a:rPr lang="es-ES" sz="2400" dirty="0">
                <a:solidFill>
                  <a:schemeClr val="tx1"/>
                </a:solidFill>
              </a:rPr>
              <a:t>Aparecen impedancias de R, C y</a:t>
            </a:r>
          </a:p>
          <a:p>
            <a:pPr eaLnBrk="1" hangingPunct="1">
              <a:spcBef>
                <a:spcPts val="0"/>
              </a:spcBef>
            </a:pPr>
            <a:r>
              <a:rPr lang="es-ES" sz="2400" dirty="0">
                <a:solidFill>
                  <a:schemeClr val="tx1"/>
                </a:solidFill>
              </a:rPr>
              <a:t>  L, y valores eficaces, o amplitudes, de tensiones e intensidades</a:t>
            </a:r>
          </a:p>
        </p:txBody>
      </p:sp>
      <p:sp>
        <p:nvSpPr>
          <p:cNvPr id="55" name="Text Box 92">
            <a:extLst>
              <a:ext uri="{FF2B5EF4-FFF2-40B4-BE49-F238E27FC236}">
                <a16:creationId xmlns:a16="http://schemas.microsoft.com/office/drawing/2014/main" id="{0AADBC35-BA65-4DD3-8B47-4E31D84ED3E4}"/>
              </a:ext>
            </a:extLst>
          </p:cNvPr>
          <p:cNvSpPr txBox="1">
            <a:spLocks noChangeArrowheads="1"/>
          </p:cNvSpPr>
          <p:nvPr/>
        </p:nvSpPr>
        <p:spPr bwMode="auto">
          <a:xfrm>
            <a:off x="1375367" y="5054955"/>
            <a:ext cx="7660480" cy="978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118800" rIns="90000" bIns="118800" anchor="ctr" anchorCtr="0">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ts val="0"/>
              </a:spcBef>
            </a:pPr>
            <a:r>
              <a:rPr lang="es-ES" sz="2400" dirty="0">
                <a:solidFill>
                  <a:schemeClr val="tx1"/>
                </a:solidFill>
                <a:sym typeface="Symbol" panose="05050102010706020507" pitchFamily="18" charset="2"/>
              </a:rPr>
              <a:t> En </a:t>
            </a:r>
            <a:r>
              <a:rPr lang="es-ES" sz="2400" dirty="0">
                <a:sym typeface="Symbol" panose="05050102010706020507" pitchFamily="18" charset="2"/>
              </a:rPr>
              <a:t>continua</a:t>
            </a:r>
            <a:r>
              <a:rPr lang="es-ES" sz="2400" dirty="0">
                <a:solidFill>
                  <a:schemeClr val="tx1"/>
                </a:solidFill>
                <a:sym typeface="Symbol" panose="05050102010706020507" pitchFamily="18" charset="2"/>
              </a:rPr>
              <a:t> se pueden incluir condensadores y</a:t>
            </a:r>
          </a:p>
          <a:p>
            <a:pPr eaLnBrk="1" hangingPunct="1">
              <a:spcBef>
                <a:spcPts val="0"/>
              </a:spcBef>
            </a:pPr>
            <a:r>
              <a:rPr lang="es-ES" sz="2400" dirty="0">
                <a:solidFill>
                  <a:schemeClr val="tx1"/>
                </a:solidFill>
                <a:sym typeface="Symbol" panose="05050102010706020507" pitchFamily="18" charset="2"/>
              </a:rPr>
              <a:t>   bobinas, porque l</a:t>
            </a:r>
            <a:r>
              <a:rPr lang="es-ES" sz="2400" dirty="0">
                <a:solidFill>
                  <a:schemeClr val="tx1"/>
                </a:solidFill>
              </a:rPr>
              <a:t>os C serían: R = </a:t>
            </a:r>
            <a:r>
              <a:rPr lang="es-ES" sz="2400" dirty="0">
                <a:solidFill>
                  <a:schemeClr val="tx1"/>
                </a:solidFill>
                <a:sym typeface="Symbol" panose="05050102010706020507" pitchFamily="18" charset="2"/>
              </a:rPr>
              <a:t>, y las L: R = 0</a:t>
            </a:r>
            <a:endParaRPr lang="es-ES" sz="2400" dirty="0">
              <a:solidFill>
                <a:schemeClr val="tx1"/>
              </a:solidFill>
            </a:endParaRPr>
          </a:p>
        </p:txBody>
      </p:sp>
    </p:spTree>
    <p:extLst>
      <p:ext uri="{BB962C8B-B14F-4D97-AF65-F5344CB8AC3E}">
        <p14:creationId xmlns:p14="http://schemas.microsoft.com/office/powerpoint/2010/main" val="1967236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up)">
                                      <p:cBhvr>
                                        <p:cTn id="1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1268463" y="352525"/>
            <a:ext cx="87582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569" tIns="49785" rIns="99569" bIns="49785" anchor="ct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a:solidFill>
                  <a:srgbClr val="CC0000"/>
                </a:solidFill>
                <a:latin typeface="Arial" panose="020B0604020202020204" pitchFamily="34" charset="0"/>
              </a:rPr>
              <a:t>8.2.1 TEOREMAS DE THEVENIN Y NORTON</a:t>
            </a:r>
          </a:p>
        </p:txBody>
      </p:sp>
      <p:sp>
        <p:nvSpPr>
          <p:cNvPr id="19496" name="Text Box 6"/>
          <p:cNvSpPr txBox="1">
            <a:spLocks noChangeArrowheads="1"/>
          </p:cNvSpPr>
          <p:nvPr/>
        </p:nvSpPr>
        <p:spPr bwMode="auto">
          <a:xfrm>
            <a:off x="6659563" y="4200990"/>
            <a:ext cx="2341562" cy="762000"/>
          </a:xfrm>
          <a:prstGeom prst="rect">
            <a:avLst/>
          </a:prstGeom>
          <a:solidFill>
            <a:schemeClr val="folHlink"/>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76535" tIns="75600" rIns="76535" bIns="75600" anchor="ctr"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000">
                <a:solidFill>
                  <a:srgbClr val="FFFFFF"/>
                </a:solidFill>
                <a:latin typeface="Comic Sans MS" panose="030F0702030302020204" pitchFamily="66" charset="0"/>
              </a:rPr>
              <a:t>EQUIVALENTE NORTON</a:t>
            </a:r>
          </a:p>
        </p:txBody>
      </p:sp>
      <p:grpSp>
        <p:nvGrpSpPr>
          <p:cNvPr id="19497" name="Group 105"/>
          <p:cNvGrpSpPr>
            <a:grpSpLocks/>
          </p:cNvGrpSpPr>
          <p:nvPr/>
        </p:nvGrpSpPr>
        <p:grpSpPr bwMode="auto">
          <a:xfrm>
            <a:off x="8980488" y="2299255"/>
            <a:ext cx="1243012" cy="2157412"/>
            <a:chOff x="5453" y="1417"/>
            <a:chExt cx="783" cy="1359"/>
          </a:xfrm>
        </p:grpSpPr>
        <p:sp>
          <p:nvSpPr>
            <p:cNvPr id="19498" name="Line 29"/>
            <p:cNvSpPr>
              <a:spLocks noChangeShapeType="1"/>
            </p:cNvSpPr>
            <p:nvPr/>
          </p:nvSpPr>
          <p:spPr bwMode="auto">
            <a:xfrm flipV="1">
              <a:off x="6119" y="2298"/>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9499" name="Line 30"/>
            <p:cNvSpPr>
              <a:spLocks noChangeShapeType="1"/>
            </p:cNvSpPr>
            <p:nvPr/>
          </p:nvSpPr>
          <p:spPr bwMode="auto">
            <a:xfrm rot="5400000">
              <a:off x="5933" y="2409"/>
              <a:ext cx="0" cy="372"/>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9500" name="Line 31"/>
            <p:cNvSpPr>
              <a:spLocks noChangeShapeType="1"/>
            </p:cNvSpPr>
            <p:nvPr/>
          </p:nvSpPr>
          <p:spPr bwMode="auto">
            <a:xfrm flipV="1">
              <a:off x="6112" y="1675"/>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nvGrpSpPr>
            <p:cNvPr id="19501" name="Group 129"/>
            <p:cNvGrpSpPr>
              <a:grpSpLocks/>
            </p:cNvGrpSpPr>
            <p:nvPr/>
          </p:nvGrpSpPr>
          <p:grpSpPr bwMode="auto">
            <a:xfrm>
              <a:off x="5832" y="1709"/>
              <a:ext cx="404" cy="585"/>
              <a:chOff x="5824" y="1588"/>
              <a:chExt cx="404" cy="585"/>
            </a:xfrm>
          </p:grpSpPr>
          <p:sp>
            <p:nvSpPr>
              <p:cNvPr id="19511" name="Freeform 32"/>
              <p:cNvSpPr>
                <a:spLocks/>
              </p:cNvSpPr>
              <p:nvPr/>
            </p:nvSpPr>
            <p:spPr bwMode="auto">
              <a:xfrm>
                <a:off x="5992" y="1868"/>
                <a:ext cx="236" cy="305"/>
              </a:xfrm>
              <a:custGeom>
                <a:avLst/>
                <a:gdLst>
                  <a:gd name="T0" fmla="*/ 2 w 288"/>
                  <a:gd name="T1" fmla="*/ 2 h 384"/>
                  <a:gd name="T2" fmla="*/ 0 w 288"/>
                  <a:gd name="T3" fmla="*/ 2 h 384"/>
                  <a:gd name="T4" fmla="*/ 3 w 288"/>
                  <a:gd name="T5" fmla="*/ 2 h 384"/>
                  <a:gd name="T6" fmla="*/ 0 w 288"/>
                  <a:gd name="T7" fmla="*/ 2 h 384"/>
                  <a:gd name="T8" fmla="*/ 3 w 288"/>
                  <a:gd name="T9" fmla="*/ 2 h 384"/>
                  <a:gd name="T10" fmla="*/ 0 w 288"/>
                  <a:gd name="T11" fmla="*/ 0 h 384"/>
                  <a:gd name="T12" fmla="*/ 2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1"/>
              <a:lstStyle/>
              <a:p>
                <a:endParaRPr lang="en-GB"/>
              </a:p>
            </p:txBody>
          </p:sp>
          <p:sp>
            <p:nvSpPr>
              <p:cNvPr id="19512" name="Text Box 33"/>
              <p:cNvSpPr txBox="1">
                <a:spLocks noChangeArrowheads="1"/>
              </p:cNvSpPr>
              <p:nvPr/>
            </p:nvSpPr>
            <p:spPr bwMode="auto">
              <a:xfrm>
                <a:off x="5824" y="1588"/>
                <a:ext cx="25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rPr>
                  <a:t>r</a:t>
                </a:r>
                <a:r>
                  <a:rPr lang="es-ES" sz="2000" baseline="-25000">
                    <a:solidFill>
                      <a:srgbClr val="008000"/>
                    </a:solidFill>
                    <a:latin typeface="Comic Sans MS" panose="030F0702030302020204" pitchFamily="66" charset="0"/>
                  </a:rPr>
                  <a:t>N</a:t>
                </a:r>
                <a:endParaRPr lang="es-ES" sz="2000">
                  <a:solidFill>
                    <a:srgbClr val="008000"/>
                  </a:solidFill>
                  <a:latin typeface="Comic Sans MS" panose="030F0702030302020204" pitchFamily="66" charset="0"/>
                </a:endParaRPr>
              </a:p>
            </p:txBody>
          </p:sp>
        </p:grpSp>
        <p:sp>
          <p:nvSpPr>
            <p:cNvPr id="19502" name="Oval 34"/>
            <p:cNvSpPr>
              <a:spLocks noChangeArrowheads="1"/>
            </p:cNvSpPr>
            <p:nvPr/>
          </p:nvSpPr>
          <p:spPr bwMode="auto">
            <a:xfrm>
              <a:off x="5722" y="1417"/>
              <a:ext cx="57" cy="61"/>
            </a:xfrm>
            <a:prstGeom prst="ellipse">
              <a:avLst/>
            </a:prstGeom>
            <a:solidFill>
              <a:srgbClr val="0000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9503" name="Oval 35"/>
            <p:cNvSpPr>
              <a:spLocks noChangeArrowheads="1"/>
            </p:cNvSpPr>
            <p:nvPr/>
          </p:nvSpPr>
          <p:spPr bwMode="auto">
            <a:xfrm>
              <a:off x="5725" y="2716"/>
              <a:ext cx="55" cy="60"/>
            </a:xfrm>
            <a:prstGeom prst="ellipse">
              <a:avLst/>
            </a:prstGeom>
            <a:solidFill>
              <a:srgbClr val="0000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9504" name="Line 43"/>
            <p:cNvSpPr>
              <a:spLocks noChangeShapeType="1"/>
            </p:cNvSpPr>
            <p:nvPr/>
          </p:nvSpPr>
          <p:spPr bwMode="auto">
            <a:xfrm flipV="1">
              <a:off x="5754" y="1452"/>
              <a:ext cx="0" cy="5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9505" name="Line 44"/>
            <p:cNvSpPr>
              <a:spLocks noChangeShapeType="1"/>
            </p:cNvSpPr>
            <p:nvPr/>
          </p:nvSpPr>
          <p:spPr bwMode="auto">
            <a:xfrm>
              <a:off x="5748" y="2242"/>
              <a:ext cx="0" cy="5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nvGrpSpPr>
            <p:cNvPr id="19506" name="Group 116"/>
            <p:cNvGrpSpPr>
              <a:grpSpLocks/>
            </p:cNvGrpSpPr>
            <p:nvPr/>
          </p:nvGrpSpPr>
          <p:grpSpPr bwMode="auto">
            <a:xfrm>
              <a:off x="5453" y="1715"/>
              <a:ext cx="414" cy="514"/>
              <a:chOff x="5445" y="1594"/>
              <a:chExt cx="414" cy="514"/>
            </a:xfrm>
          </p:grpSpPr>
          <p:sp>
            <p:nvSpPr>
              <p:cNvPr id="19508" name="Text Box 28"/>
              <p:cNvSpPr txBox="1">
                <a:spLocks noChangeArrowheads="1"/>
              </p:cNvSpPr>
              <p:nvPr/>
            </p:nvSpPr>
            <p:spPr bwMode="auto">
              <a:xfrm>
                <a:off x="5445" y="1594"/>
                <a:ext cx="26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3333FF"/>
                    </a:solidFill>
                    <a:latin typeface="Comic Sans MS" panose="030F0702030302020204" pitchFamily="66" charset="0"/>
                    <a:sym typeface="Symbol" panose="05050102010706020507" pitchFamily="18" charset="2"/>
                  </a:rPr>
                  <a:t>I</a:t>
                </a:r>
                <a:r>
                  <a:rPr lang="es-ES" sz="2000" baseline="-25000">
                    <a:solidFill>
                      <a:srgbClr val="3333FF"/>
                    </a:solidFill>
                    <a:latin typeface="Comic Sans MS" panose="030F0702030302020204" pitchFamily="66" charset="0"/>
                    <a:sym typeface="Symbol" panose="05050102010706020507" pitchFamily="18" charset="2"/>
                  </a:rPr>
                  <a:t>N</a:t>
                </a:r>
                <a:endParaRPr lang="es-ES" sz="2000">
                  <a:solidFill>
                    <a:srgbClr val="3333FF"/>
                  </a:solidFill>
                  <a:latin typeface="Comic Sans MS" panose="030F0702030302020204" pitchFamily="66" charset="0"/>
                </a:endParaRPr>
              </a:p>
            </p:txBody>
          </p:sp>
          <p:sp>
            <p:nvSpPr>
              <p:cNvPr id="19509" name="Oval 45"/>
              <p:cNvSpPr>
                <a:spLocks noChangeArrowheads="1"/>
              </p:cNvSpPr>
              <p:nvPr/>
            </p:nvSpPr>
            <p:spPr bwMode="auto">
              <a:xfrm rot="-5400000">
                <a:off x="5623" y="1874"/>
                <a:ext cx="244" cy="224"/>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vert="eaVert"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9510" name="Text Box 46"/>
              <p:cNvSpPr txBox="1">
                <a:spLocks noChangeArrowheads="1"/>
              </p:cNvSpPr>
              <p:nvPr/>
            </p:nvSpPr>
            <p:spPr bwMode="auto">
              <a:xfrm rot="-5400000">
                <a:off x="5636" y="1871"/>
                <a:ext cx="22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3333FF"/>
                    </a:solidFill>
                    <a:latin typeface="Comic Sans MS" panose="030F0702030302020204" pitchFamily="66" charset="0"/>
                    <a:sym typeface="Wingdings 3" panose="05040102010807070707" pitchFamily="18" charset="2"/>
                  </a:rPr>
                  <a:t></a:t>
                </a:r>
              </a:p>
            </p:txBody>
          </p:sp>
        </p:grpSp>
        <p:sp>
          <p:nvSpPr>
            <p:cNvPr id="19507" name="Line 47"/>
            <p:cNvSpPr>
              <a:spLocks noChangeShapeType="1"/>
            </p:cNvSpPr>
            <p:nvPr/>
          </p:nvSpPr>
          <p:spPr bwMode="auto">
            <a:xfrm rot="5400000">
              <a:off x="5933" y="1494"/>
              <a:ext cx="0" cy="372"/>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grpSp>
        <p:nvGrpSpPr>
          <p:cNvPr id="11382" name="Group 118"/>
          <p:cNvGrpSpPr>
            <a:grpSpLocks/>
          </p:cNvGrpSpPr>
          <p:nvPr/>
        </p:nvGrpSpPr>
        <p:grpSpPr bwMode="auto">
          <a:xfrm>
            <a:off x="2527301" y="2694543"/>
            <a:ext cx="2573338" cy="1347788"/>
            <a:chOff x="1592" y="1612"/>
            <a:chExt cx="1621" cy="849"/>
          </a:xfrm>
        </p:grpSpPr>
        <p:sp>
          <p:nvSpPr>
            <p:cNvPr id="19494" name="AutoShape 19"/>
            <p:cNvSpPr>
              <a:spLocks noChangeArrowheads="1"/>
            </p:cNvSpPr>
            <p:nvPr/>
          </p:nvSpPr>
          <p:spPr bwMode="auto">
            <a:xfrm flipH="1">
              <a:off x="2938" y="1809"/>
              <a:ext cx="275" cy="431"/>
            </a:xfrm>
            <a:prstGeom prst="rightArrow">
              <a:avLst>
                <a:gd name="adj1" fmla="val 50000"/>
                <a:gd name="adj2" fmla="val 46431"/>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9495" name="Text Box 79"/>
            <p:cNvSpPr txBox="1">
              <a:spLocks noChangeArrowheads="1"/>
            </p:cNvSpPr>
            <p:nvPr/>
          </p:nvSpPr>
          <p:spPr bwMode="auto">
            <a:xfrm>
              <a:off x="1592" y="1612"/>
              <a:ext cx="1258" cy="849"/>
            </a:xfrm>
            <a:prstGeom prst="rect">
              <a:avLst/>
            </a:prstGeom>
            <a:solidFill>
              <a:srgbClr val="FFCC99"/>
            </a:solidFill>
            <a:ln>
              <a:noFill/>
            </a:ln>
            <a:effectLst/>
            <a:extLs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118800" rIns="90000" bIns="118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pPr>
              <a:r>
                <a:rPr lang="es-ES" sz="2400">
                  <a:solidFill>
                    <a:srgbClr val="000000"/>
                  </a:solidFill>
                </a:rPr>
                <a:t>A una fuente de tensión real</a:t>
              </a:r>
            </a:p>
          </p:txBody>
        </p:sp>
      </p:grpSp>
      <p:grpSp>
        <p:nvGrpSpPr>
          <p:cNvPr id="11386" name="Group 122"/>
          <p:cNvGrpSpPr>
            <a:grpSpLocks/>
          </p:cNvGrpSpPr>
          <p:nvPr/>
        </p:nvGrpSpPr>
        <p:grpSpPr bwMode="auto">
          <a:xfrm>
            <a:off x="6440488" y="2677081"/>
            <a:ext cx="2571750" cy="1347788"/>
            <a:chOff x="4057" y="1601"/>
            <a:chExt cx="1620" cy="849"/>
          </a:xfrm>
        </p:grpSpPr>
        <p:sp>
          <p:nvSpPr>
            <p:cNvPr id="19492" name="AutoShape 19"/>
            <p:cNvSpPr>
              <a:spLocks noChangeArrowheads="1"/>
            </p:cNvSpPr>
            <p:nvPr/>
          </p:nvSpPr>
          <p:spPr bwMode="auto">
            <a:xfrm>
              <a:off x="4057" y="1809"/>
              <a:ext cx="275" cy="431"/>
            </a:xfrm>
            <a:prstGeom prst="rightArrow">
              <a:avLst>
                <a:gd name="adj1" fmla="val 50000"/>
                <a:gd name="adj2" fmla="val 46431"/>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9493" name="Text Box 82"/>
            <p:cNvSpPr txBox="1">
              <a:spLocks noChangeArrowheads="1"/>
            </p:cNvSpPr>
            <p:nvPr/>
          </p:nvSpPr>
          <p:spPr bwMode="auto">
            <a:xfrm>
              <a:off x="4410" y="1601"/>
              <a:ext cx="1267" cy="849"/>
            </a:xfrm>
            <a:prstGeom prst="rect">
              <a:avLst/>
            </a:prstGeom>
            <a:solidFill>
              <a:srgbClr val="FFCC99"/>
            </a:solidFill>
            <a:ln>
              <a:noFill/>
            </a:ln>
            <a:effectLst/>
            <a:extLs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118800" rIns="90000" bIns="118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pPr>
              <a:r>
                <a:rPr lang="es-ES" sz="2400">
                  <a:solidFill>
                    <a:srgbClr val="000000"/>
                  </a:solidFill>
                </a:rPr>
                <a:t>A una fuente de intensidad real</a:t>
              </a:r>
            </a:p>
          </p:txBody>
        </p:sp>
      </p:grpSp>
      <p:sp>
        <p:nvSpPr>
          <p:cNvPr id="11356" name="Text Box 92"/>
          <p:cNvSpPr txBox="1">
            <a:spLocks noChangeArrowheads="1"/>
          </p:cNvSpPr>
          <p:nvPr/>
        </p:nvSpPr>
        <p:spPr bwMode="auto">
          <a:xfrm>
            <a:off x="1491966" y="5048105"/>
            <a:ext cx="5634038" cy="978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118800" rIns="90000" bIns="118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dirty="0">
                <a:solidFill>
                  <a:schemeClr val="tx1"/>
                </a:solidFill>
                <a:sym typeface="Symbol" panose="05050102010706020507" pitchFamily="18" charset="2"/>
              </a:rPr>
              <a:t> </a:t>
            </a:r>
            <a:r>
              <a:rPr lang="es-ES" sz="2400" dirty="0">
                <a:solidFill>
                  <a:schemeClr val="tx1"/>
                </a:solidFill>
              </a:rPr>
              <a:t>Como representan a la misma porción de circuito,</a:t>
            </a:r>
            <a:r>
              <a:rPr lang="es-ES" sz="2400" dirty="0">
                <a:solidFill>
                  <a:schemeClr val="tx1"/>
                </a:solidFill>
                <a:sym typeface="Symbol" panose="05050102010706020507" pitchFamily="18" charset="2"/>
              </a:rPr>
              <a:t> s</a:t>
            </a:r>
            <a:r>
              <a:rPr lang="es-ES" sz="2400" dirty="0">
                <a:solidFill>
                  <a:schemeClr val="tx1"/>
                </a:solidFill>
              </a:rPr>
              <a:t>on equivalentes entre sí</a:t>
            </a:r>
          </a:p>
        </p:txBody>
      </p:sp>
      <p:sp>
        <p:nvSpPr>
          <p:cNvPr id="11364" name="Text Box 100"/>
          <p:cNvSpPr txBox="1">
            <a:spLocks noChangeArrowheads="1"/>
          </p:cNvSpPr>
          <p:nvPr/>
        </p:nvSpPr>
        <p:spPr bwMode="auto">
          <a:xfrm>
            <a:off x="1364366" y="5900949"/>
            <a:ext cx="5732413" cy="978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118800" rIns="90000" bIns="118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dirty="0">
                <a:solidFill>
                  <a:schemeClr val="tx1"/>
                </a:solidFill>
                <a:sym typeface="Symbol" panose="05050102010706020507" pitchFamily="18" charset="2"/>
              </a:rPr>
              <a:t> </a:t>
            </a:r>
            <a:r>
              <a:rPr lang="es-ES" sz="2400" dirty="0">
                <a:solidFill>
                  <a:schemeClr val="tx1"/>
                </a:solidFill>
              </a:rPr>
              <a:t>Al ser fuentes, para ser equivalentes, se deben cumplir tres cosas:</a:t>
            </a:r>
          </a:p>
        </p:txBody>
      </p:sp>
      <p:sp>
        <p:nvSpPr>
          <p:cNvPr id="15379" name="Text Box 189"/>
          <p:cNvSpPr txBox="1">
            <a:spLocks noChangeArrowheads="1"/>
          </p:cNvSpPr>
          <p:nvPr/>
        </p:nvSpPr>
        <p:spPr bwMode="auto">
          <a:xfrm>
            <a:off x="7643937" y="5127379"/>
            <a:ext cx="1619250" cy="550861"/>
          </a:xfrm>
          <a:prstGeom prst="rect">
            <a:avLst/>
          </a:prstGeom>
          <a:solidFill>
            <a:srgbClr val="FFFF00"/>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90000" rIns="90000" bIns="90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defRPr/>
            </a:pPr>
            <a:r>
              <a:rPr lang="es-ES" sz="2400" dirty="0" err="1">
                <a:latin typeface="Arial" panose="020B0604020202020204" pitchFamily="34" charset="0"/>
              </a:rPr>
              <a:t>r</a:t>
            </a:r>
            <a:r>
              <a:rPr lang="es-ES" sz="2400" baseline="-25000" dirty="0" err="1">
                <a:latin typeface="Arial" panose="020B0604020202020204" pitchFamily="34" charset="0"/>
              </a:rPr>
              <a:t>Th</a:t>
            </a:r>
            <a:r>
              <a:rPr lang="es-ES" sz="2400" dirty="0">
                <a:latin typeface="Arial" panose="020B0604020202020204" pitchFamily="34" charset="0"/>
              </a:rPr>
              <a:t> = </a:t>
            </a:r>
            <a:r>
              <a:rPr lang="es-ES" sz="2400" dirty="0" err="1">
                <a:latin typeface="Arial" panose="020B0604020202020204" pitchFamily="34" charset="0"/>
              </a:rPr>
              <a:t>r</a:t>
            </a:r>
            <a:r>
              <a:rPr lang="es-ES" sz="2400" baseline="-25000" dirty="0" err="1">
                <a:latin typeface="Arial" panose="020B0604020202020204" pitchFamily="34" charset="0"/>
              </a:rPr>
              <a:t>N</a:t>
            </a:r>
            <a:r>
              <a:rPr lang="es-ES" sz="2400" dirty="0">
                <a:latin typeface="Arial" panose="020B0604020202020204" pitchFamily="34" charset="0"/>
              </a:rPr>
              <a:t> = </a:t>
            </a:r>
            <a:r>
              <a:rPr lang="es-ES" sz="2400" dirty="0">
                <a:latin typeface="Comic Sans MS" panose="030F0702030302020204" pitchFamily="66" charset="0"/>
                <a:sym typeface="Symbol" panose="05050102010706020507" pitchFamily="18" charset="2"/>
              </a:rPr>
              <a:t>r</a:t>
            </a:r>
            <a:endParaRPr lang="es-ES" sz="2400" dirty="0">
              <a:latin typeface="Arial" panose="020B0604020202020204" pitchFamily="34" charset="0"/>
            </a:endParaRPr>
          </a:p>
        </p:txBody>
      </p:sp>
      <p:sp>
        <p:nvSpPr>
          <p:cNvPr id="15380" name="Text Box 205"/>
          <p:cNvSpPr txBox="1">
            <a:spLocks noChangeArrowheads="1"/>
          </p:cNvSpPr>
          <p:nvPr/>
        </p:nvSpPr>
        <p:spPr bwMode="auto">
          <a:xfrm>
            <a:off x="7650287" y="5727452"/>
            <a:ext cx="2568575" cy="550861"/>
          </a:xfrm>
          <a:prstGeom prst="rect">
            <a:avLst/>
          </a:prstGeom>
          <a:solidFill>
            <a:srgbClr val="FFFF00"/>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90000" rIns="90000" bIns="90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r>
              <a:rPr lang="es-ES" sz="2400">
                <a:latin typeface="Arial" panose="020B0604020202020204" pitchFamily="34" charset="0"/>
              </a:rPr>
              <a:t>Sentido </a:t>
            </a:r>
            <a:r>
              <a:rPr lang="es-ES" sz="2400">
                <a:latin typeface="Comic Sans MS" panose="030F0702030302020204" pitchFamily="66" charset="0"/>
              </a:rPr>
              <a:t>I</a:t>
            </a:r>
            <a:r>
              <a:rPr lang="es-ES" sz="2400" baseline="-25000">
                <a:latin typeface="Comic Sans MS" panose="030F0702030302020204" pitchFamily="66" charset="0"/>
              </a:rPr>
              <a:t>N</a:t>
            </a:r>
            <a:r>
              <a:rPr lang="es-ES" sz="2400">
                <a:latin typeface="Arial" panose="020B0604020202020204" pitchFamily="34" charset="0"/>
              </a:rPr>
              <a:t>: - </a:t>
            </a:r>
            <a:r>
              <a:rPr lang="es-ES" sz="2400">
                <a:latin typeface="Arial" panose="020B0604020202020204" pitchFamily="34" charset="0"/>
                <a:sym typeface="Symbol" panose="05050102010706020507" pitchFamily="18" charset="2"/>
              </a:rPr>
              <a:t> +</a:t>
            </a:r>
          </a:p>
        </p:txBody>
      </p:sp>
      <p:sp>
        <p:nvSpPr>
          <p:cNvPr id="15381" name="Text Box 62"/>
          <p:cNvSpPr txBox="1">
            <a:spLocks noChangeArrowheads="1"/>
          </p:cNvSpPr>
          <p:nvPr/>
        </p:nvSpPr>
        <p:spPr bwMode="auto">
          <a:xfrm>
            <a:off x="7666162" y="6327526"/>
            <a:ext cx="1574800" cy="576261"/>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000" tIns="54000" rIns="90000" bIns="90000" anchor="ctr"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defRPr/>
            </a:pPr>
            <a:r>
              <a:rPr lang="es-ES" sz="2800" dirty="0">
                <a:latin typeface="Comic Sans MS" panose="030F0702030302020204" pitchFamily="66" charset="0"/>
                <a:sym typeface="Symbol" panose="05050102010706020507" pitchFamily="18" charset="2"/>
              </a:rPr>
              <a:t></a:t>
            </a:r>
            <a:r>
              <a:rPr lang="es-ES" sz="2400" baseline="-25000" dirty="0">
                <a:latin typeface="Comic Sans MS" panose="030F0702030302020204" pitchFamily="66" charset="0"/>
                <a:sym typeface="Symbol" panose="05050102010706020507" pitchFamily="18" charset="2"/>
              </a:rPr>
              <a:t>Th</a:t>
            </a:r>
            <a:r>
              <a:rPr lang="es-ES" sz="2400" dirty="0">
                <a:latin typeface="Comic Sans MS" panose="030F0702030302020204" pitchFamily="66" charset="0"/>
                <a:sym typeface="Symbol" panose="05050102010706020507" pitchFamily="18" charset="2"/>
              </a:rPr>
              <a:t> </a:t>
            </a:r>
            <a:r>
              <a:rPr lang="es-ES" sz="2400" dirty="0">
                <a:latin typeface="Arial" panose="020B0604020202020204" pitchFamily="34" charset="0"/>
                <a:sym typeface="Symbol" panose="05050102010706020507" pitchFamily="18" charset="2"/>
              </a:rPr>
              <a:t>=</a:t>
            </a:r>
            <a:r>
              <a:rPr lang="es-ES" sz="2400" dirty="0">
                <a:latin typeface="Comic Sans MS" panose="030F0702030302020204" pitchFamily="66" charset="0"/>
                <a:sym typeface="Symbol" panose="05050102010706020507" pitchFamily="18" charset="2"/>
              </a:rPr>
              <a:t> r I</a:t>
            </a:r>
            <a:r>
              <a:rPr lang="es-ES" sz="2400" baseline="-25000" dirty="0">
                <a:latin typeface="Comic Sans MS" panose="030F0702030302020204" pitchFamily="66" charset="0"/>
                <a:sym typeface="Symbol" panose="05050102010706020507" pitchFamily="18" charset="2"/>
              </a:rPr>
              <a:t>N</a:t>
            </a:r>
            <a:endParaRPr lang="es-ES" sz="2400" baseline="-25000" dirty="0">
              <a:latin typeface="Comic Sans MS" panose="030F0702030302020204" pitchFamily="66" charset="0"/>
            </a:endParaRPr>
          </a:p>
        </p:txBody>
      </p:sp>
      <p:sp>
        <p:nvSpPr>
          <p:cNvPr id="11373" name="Text Box 109"/>
          <p:cNvSpPr txBox="1">
            <a:spLocks noChangeArrowheads="1"/>
          </p:cNvSpPr>
          <p:nvPr/>
        </p:nvSpPr>
        <p:spPr bwMode="auto">
          <a:xfrm>
            <a:off x="1876926" y="818262"/>
            <a:ext cx="7787614" cy="1347916"/>
          </a:xfrm>
          <a:prstGeom prst="rect">
            <a:avLst/>
          </a:prstGeom>
          <a:solidFill>
            <a:schemeClr val="bg2">
              <a:lumMod val="60000"/>
              <a:lumOff val="40000"/>
            </a:schemeClr>
          </a:solidFill>
          <a:ln>
            <a:noFill/>
          </a:ln>
          <a:effectLst/>
          <a:extLst>
            <a:ext uri="{53640926-AAD7-44D8-BBD7-CCE9431645EC}">
              <a14:shadowObscured xmlns:a14="http://schemas.microsoft.com/office/drawing/2010/main" val="1"/>
            </a:ext>
          </a:extLst>
        </p:spPr>
        <p:txBody>
          <a:bodyPr wrap="square" lIns="90000" tIns="118800" rIns="90000" bIns="118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defRPr/>
            </a:pPr>
            <a:r>
              <a:rPr lang="es-ES" sz="2400" dirty="0">
                <a:solidFill>
                  <a:srgbClr val="000000"/>
                </a:solidFill>
              </a:rPr>
              <a:t>¿En corriente continua, a qué generador es equivalente un conjunto de generadores y resistencias que sean una porción de circuito con dos terminales al exterior?</a:t>
            </a:r>
          </a:p>
        </p:txBody>
      </p:sp>
      <p:grpSp>
        <p:nvGrpSpPr>
          <p:cNvPr id="11341" name="Group 77"/>
          <p:cNvGrpSpPr>
            <a:grpSpLocks/>
          </p:cNvGrpSpPr>
          <p:nvPr/>
        </p:nvGrpSpPr>
        <p:grpSpPr bwMode="auto">
          <a:xfrm>
            <a:off x="5272088" y="2261155"/>
            <a:ext cx="998537" cy="2176462"/>
            <a:chOff x="5296" y="-684"/>
            <a:chExt cx="629" cy="1371"/>
          </a:xfrm>
        </p:grpSpPr>
        <p:sp>
          <p:nvSpPr>
            <p:cNvPr id="19486" name="Rectangle 20"/>
            <p:cNvSpPr>
              <a:spLocks noChangeArrowheads="1"/>
            </p:cNvSpPr>
            <p:nvPr/>
          </p:nvSpPr>
          <p:spPr bwMode="auto">
            <a:xfrm>
              <a:off x="5296" y="-453"/>
              <a:ext cx="629" cy="905"/>
            </a:xfrm>
            <a:prstGeom prst="rect">
              <a:avLst/>
            </a:prstGeom>
            <a:solidFill>
              <a:srgbClr val="CCFFCC"/>
            </a:solidFill>
            <a:ln w="25400">
              <a:solidFill>
                <a:schemeClr val="tx1"/>
              </a:solidFill>
              <a:prstDash val="dash"/>
              <a:miter lim="800000"/>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9487" name="Line 21"/>
            <p:cNvSpPr>
              <a:spLocks noChangeShapeType="1"/>
            </p:cNvSpPr>
            <p:nvPr/>
          </p:nvSpPr>
          <p:spPr bwMode="auto">
            <a:xfrm>
              <a:off x="5611" y="447"/>
              <a:ext cx="0" cy="203"/>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9488" name="Line 22"/>
            <p:cNvSpPr>
              <a:spLocks noChangeShapeType="1"/>
            </p:cNvSpPr>
            <p:nvPr/>
          </p:nvSpPr>
          <p:spPr bwMode="auto">
            <a:xfrm flipV="1">
              <a:off x="5611" y="-655"/>
              <a:ext cx="0" cy="204"/>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9489" name="Oval 23"/>
            <p:cNvSpPr>
              <a:spLocks noChangeArrowheads="1"/>
            </p:cNvSpPr>
            <p:nvPr/>
          </p:nvSpPr>
          <p:spPr bwMode="auto">
            <a:xfrm>
              <a:off x="5583" y="-684"/>
              <a:ext cx="56" cy="60"/>
            </a:xfrm>
            <a:prstGeom prst="ellipse">
              <a:avLst/>
            </a:prstGeom>
            <a:solidFill>
              <a:srgbClr val="0000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9490" name="Oval 24"/>
            <p:cNvSpPr>
              <a:spLocks noChangeArrowheads="1"/>
            </p:cNvSpPr>
            <p:nvPr/>
          </p:nvSpPr>
          <p:spPr bwMode="auto">
            <a:xfrm>
              <a:off x="5583" y="626"/>
              <a:ext cx="56" cy="61"/>
            </a:xfrm>
            <a:prstGeom prst="ellipse">
              <a:avLst/>
            </a:prstGeom>
            <a:solidFill>
              <a:srgbClr val="0000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9491" name="Text Box 25"/>
            <p:cNvSpPr txBox="1">
              <a:spLocks noChangeArrowheads="1"/>
            </p:cNvSpPr>
            <p:nvPr/>
          </p:nvSpPr>
          <p:spPr bwMode="auto">
            <a:xfrm>
              <a:off x="5306" y="-291"/>
              <a:ext cx="612"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000">
                  <a:latin typeface="Comic Sans MS" panose="030F0702030302020204" pitchFamily="66" charset="0"/>
                </a:rPr>
                <a:t>Porción</a:t>
              </a:r>
            </a:p>
            <a:p>
              <a:pPr algn="ctr" eaLnBrk="1" hangingPunct="1">
                <a:spcBef>
                  <a:spcPct val="0"/>
                </a:spcBef>
                <a:buFontTx/>
                <a:buNone/>
              </a:pPr>
              <a:r>
                <a:rPr lang="es-ES" sz="2000">
                  <a:latin typeface="Comic Sans MS" panose="030F0702030302020204" pitchFamily="66" charset="0"/>
                </a:rPr>
                <a:t>de</a:t>
              </a:r>
            </a:p>
            <a:p>
              <a:pPr algn="ctr" eaLnBrk="1" hangingPunct="1">
                <a:spcBef>
                  <a:spcPct val="0"/>
                </a:spcBef>
                <a:buFontTx/>
                <a:buNone/>
              </a:pPr>
              <a:r>
                <a:rPr lang="es-ES" sz="2000">
                  <a:latin typeface="Comic Sans MS" panose="030F0702030302020204" pitchFamily="66" charset="0"/>
                </a:rPr>
                <a:t>circuito</a:t>
              </a:r>
            </a:p>
          </p:txBody>
        </p:sp>
      </p:grpSp>
      <p:sp>
        <p:nvSpPr>
          <p:cNvPr id="19471" name="Text Box 5"/>
          <p:cNvSpPr txBox="1">
            <a:spLocks noChangeArrowheads="1"/>
          </p:cNvSpPr>
          <p:nvPr/>
        </p:nvSpPr>
        <p:spPr bwMode="auto">
          <a:xfrm>
            <a:off x="2528888" y="4204255"/>
            <a:ext cx="2355850" cy="762000"/>
          </a:xfrm>
          <a:prstGeom prst="rect">
            <a:avLst/>
          </a:prstGeom>
          <a:solidFill>
            <a:srgbClr val="666699"/>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76535" tIns="75600" rIns="76535" bIns="75600" anchor="ctr"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000">
                <a:solidFill>
                  <a:srgbClr val="FFFFFF"/>
                </a:solidFill>
                <a:latin typeface="Comic Sans MS" panose="030F0702030302020204" pitchFamily="66" charset="0"/>
              </a:rPr>
              <a:t>EQUIVALENTE THEVENIN</a:t>
            </a:r>
          </a:p>
        </p:txBody>
      </p:sp>
      <p:grpSp>
        <p:nvGrpSpPr>
          <p:cNvPr id="2" name="Grupo 1"/>
          <p:cNvGrpSpPr/>
          <p:nvPr/>
        </p:nvGrpSpPr>
        <p:grpSpPr>
          <a:xfrm>
            <a:off x="1330325" y="2294492"/>
            <a:ext cx="1001713" cy="2159000"/>
            <a:chOff x="1330325" y="2417780"/>
            <a:chExt cx="1001713" cy="2159000"/>
          </a:xfrm>
        </p:grpSpPr>
        <p:grpSp>
          <p:nvGrpSpPr>
            <p:cNvPr id="19472" name="Group 103"/>
            <p:cNvGrpSpPr>
              <a:grpSpLocks/>
            </p:cNvGrpSpPr>
            <p:nvPr/>
          </p:nvGrpSpPr>
          <p:grpSpPr bwMode="auto">
            <a:xfrm>
              <a:off x="1330325" y="2417780"/>
              <a:ext cx="1001713" cy="2159000"/>
              <a:chOff x="982" y="1384"/>
              <a:chExt cx="631" cy="1360"/>
            </a:xfrm>
          </p:grpSpPr>
          <p:grpSp>
            <p:nvGrpSpPr>
              <p:cNvPr id="19473" name="Group 114"/>
              <p:cNvGrpSpPr>
                <a:grpSpLocks/>
              </p:cNvGrpSpPr>
              <p:nvPr/>
            </p:nvGrpSpPr>
            <p:grpSpPr bwMode="auto">
              <a:xfrm>
                <a:off x="989" y="2189"/>
                <a:ext cx="624" cy="242"/>
                <a:chOff x="2221" y="2085"/>
                <a:chExt cx="624" cy="242"/>
              </a:xfrm>
            </p:grpSpPr>
            <p:grpSp>
              <p:nvGrpSpPr>
                <p:cNvPr id="19482" name="Group 8"/>
                <p:cNvGrpSpPr>
                  <a:grpSpLocks/>
                </p:cNvGrpSpPr>
                <p:nvPr/>
              </p:nvGrpSpPr>
              <p:grpSpPr bwMode="auto">
                <a:xfrm>
                  <a:off x="2567" y="2251"/>
                  <a:ext cx="278" cy="48"/>
                  <a:chOff x="1619" y="2634"/>
                  <a:chExt cx="340" cy="54"/>
                </a:xfrm>
              </p:grpSpPr>
              <p:sp>
                <p:nvSpPr>
                  <p:cNvPr id="19484" name="Line 9"/>
                  <p:cNvSpPr>
                    <a:spLocks noChangeShapeType="1"/>
                  </p:cNvSpPr>
                  <p:nvPr/>
                </p:nvSpPr>
                <p:spPr bwMode="auto">
                  <a:xfrm>
                    <a:off x="1619" y="2634"/>
                    <a:ext cx="34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9485" name="Line 10"/>
                  <p:cNvSpPr>
                    <a:spLocks noChangeShapeType="1"/>
                  </p:cNvSpPr>
                  <p:nvPr/>
                </p:nvSpPr>
                <p:spPr bwMode="auto">
                  <a:xfrm>
                    <a:off x="1676" y="2688"/>
                    <a:ext cx="206"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sp>
              <p:nvSpPr>
                <p:cNvPr id="19483" name="Text Box 11"/>
                <p:cNvSpPr txBox="1">
                  <a:spLocks noChangeArrowheads="1"/>
                </p:cNvSpPr>
                <p:nvPr/>
              </p:nvSpPr>
              <p:spPr bwMode="auto">
                <a:xfrm>
                  <a:off x="2221" y="2085"/>
                  <a:ext cx="29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3300"/>
                      </a:solidFill>
                      <a:latin typeface="Comic Sans MS" panose="030F0702030302020204" pitchFamily="66" charset="0"/>
                      <a:sym typeface="Symbol" panose="05050102010706020507" pitchFamily="18" charset="2"/>
                    </a:rPr>
                    <a:t></a:t>
                  </a:r>
                  <a:r>
                    <a:rPr lang="es-ES" sz="2000" baseline="-25000">
                      <a:solidFill>
                        <a:srgbClr val="FF3300"/>
                      </a:solidFill>
                      <a:latin typeface="Comic Sans MS" panose="030F0702030302020204" pitchFamily="66" charset="0"/>
                      <a:sym typeface="Symbol" panose="05050102010706020507" pitchFamily="18" charset="2"/>
                    </a:rPr>
                    <a:t>Th</a:t>
                  </a:r>
                  <a:endParaRPr lang="es-ES" sz="2000">
                    <a:solidFill>
                      <a:srgbClr val="FF3300"/>
                    </a:solidFill>
                    <a:latin typeface="Comic Sans MS" panose="030F0702030302020204" pitchFamily="66" charset="0"/>
                  </a:endParaRPr>
                </a:p>
              </p:txBody>
            </p:sp>
          </p:grpSp>
          <p:sp>
            <p:nvSpPr>
              <p:cNvPr id="19474" name="Line 12"/>
              <p:cNvSpPr>
                <a:spLocks noChangeShapeType="1"/>
              </p:cNvSpPr>
              <p:nvPr/>
            </p:nvSpPr>
            <p:spPr bwMode="auto">
              <a:xfrm flipV="1">
                <a:off x="1460" y="2037"/>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9475" name="Line 13"/>
              <p:cNvSpPr>
                <a:spLocks noChangeShapeType="1"/>
              </p:cNvSpPr>
              <p:nvPr/>
            </p:nvSpPr>
            <p:spPr bwMode="auto">
              <a:xfrm>
                <a:off x="1460" y="2393"/>
                <a:ext cx="0" cy="306"/>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9476" name="Line 14"/>
              <p:cNvSpPr>
                <a:spLocks noChangeShapeType="1"/>
              </p:cNvSpPr>
              <p:nvPr/>
            </p:nvSpPr>
            <p:spPr bwMode="auto">
              <a:xfrm flipV="1">
                <a:off x="1460" y="1414"/>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nvGrpSpPr>
              <p:cNvPr id="19477" name="Group 117"/>
              <p:cNvGrpSpPr>
                <a:grpSpLocks/>
              </p:cNvGrpSpPr>
              <p:nvPr/>
            </p:nvGrpSpPr>
            <p:grpSpPr bwMode="auto">
              <a:xfrm>
                <a:off x="982" y="1702"/>
                <a:ext cx="606" cy="330"/>
                <a:chOff x="2214" y="1597"/>
                <a:chExt cx="606" cy="330"/>
              </a:xfrm>
            </p:grpSpPr>
            <p:sp>
              <p:nvSpPr>
                <p:cNvPr id="19480" name="Freeform 15"/>
                <p:cNvSpPr>
                  <a:spLocks/>
                </p:cNvSpPr>
                <p:nvPr/>
              </p:nvSpPr>
              <p:spPr bwMode="auto">
                <a:xfrm>
                  <a:off x="2583" y="1622"/>
                  <a:ext cx="237" cy="305"/>
                </a:xfrm>
                <a:custGeom>
                  <a:avLst/>
                  <a:gdLst>
                    <a:gd name="T0" fmla="*/ 2 w 288"/>
                    <a:gd name="T1" fmla="*/ 2 h 384"/>
                    <a:gd name="T2" fmla="*/ 0 w 288"/>
                    <a:gd name="T3" fmla="*/ 2 h 384"/>
                    <a:gd name="T4" fmla="*/ 4 w 288"/>
                    <a:gd name="T5" fmla="*/ 2 h 384"/>
                    <a:gd name="T6" fmla="*/ 0 w 288"/>
                    <a:gd name="T7" fmla="*/ 2 h 384"/>
                    <a:gd name="T8" fmla="*/ 4 w 288"/>
                    <a:gd name="T9" fmla="*/ 2 h 384"/>
                    <a:gd name="T10" fmla="*/ 0 w 288"/>
                    <a:gd name="T11" fmla="*/ 0 h 384"/>
                    <a:gd name="T12" fmla="*/ 2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1"/>
                <a:lstStyle/>
                <a:p>
                  <a:endParaRPr lang="en-GB"/>
                </a:p>
              </p:txBody>
            </p:sp>
            <p:sp>
              <p:nvSpPr>
                <p:cNvPr id="19481" name="Text Box 16"/>
                <p:cNvSpPr txBox="1">
                  <a:spLocks noChangeArrowheads="1"/>
                </p:cNvSpPr>
                <p:nvPr/>
              </p:nvSpPr>
              <p:spPr bwMode="auto">
                <a:xfrm>
                  <a:off x="2214" y="1597"/>
                  <a:ext cx="3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rPr>
                    <a:t>r</a:t>
                  </a:r>
                  <a:r>
                    <a:rPr lang="es-ES" sz="2000" baseline="-25000">
                      <a:solidFill>
                        <a:srgbClr val="008000"/>
                      </a:solidFill>
                      <a:latin typeface="Comic Sans MS" panose="030F0702030302020204" pitchFamily="66" charset="0"/>
                    </a:rPr>
                    <a:t>Th</a:t>
                  </a:r>
                  <a:endParaRPr lang="es-ES" sz="2000">
                    <a:solidFill>
                      <a:srgbClr val="008000"/>
                    </a:solidFill>
                    <a:latin typeface="Comic Sans MS" panose="030F0702030302020204" pitchFamily="66" charset="0"/>
                  </a:endParaRPr>
                </a:p>
              </p:txBody>
            </p:sp>
          </p:grpSp>
          <p:sp>
            <p:nvSpPr>
              <p:cNvPr id="19478" name="Oval 17"/>
              <p:cNvSpPr>
                <a:spLocks noChangeArrowheads="1"/>
              </p:cNvSpPr>
              <p:nvPr/>
            </p:nvSpPr>
            <p:spPr bwMode="auto">
              <a:xfrm>
                <a:off x="1428" y="1384"/>
                <a:ext cx="56" cy="61"/>
              </a:xfrm>
              <a:prstGeom prst="ellipse">
                <a:avLst/>
              </a:prstGeom>
              <a:solidFill>
                <a:srgbClr val="0000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9479" name="Oval 18"/>
              <p:cNvSpPr>
                <a:spLocks noChangeArrowheads="1"/>
              </p:cNvSpPr>
              <p:nvPr/>
            </p:nvSpPr>
            <p:spPr bwMode="auto">
              <a:xfrm>
                <a:off x="1432" y="2682"/>
                <a:ext cx="56" cy="62"/>
              </a:xfrm>
              <a:prstGeom prst="ellipse">
                <a:avLst/>
              </a:prstGeom>
              <a:solidFill>
                <a:srgbClr val="0000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sp>
          <p:nvSpPr>
            <p:cNvPr id="19469" name="CuadroTexto 4"/>
            <p:cNvSpPr txBox="1">
              <a:spLocks noChangeArrowheads="1"/>
            </p:cNvSpPr>
            <p:nvPr/>
          </p:nvSpPr>
          <p:spPr bwMode="auto">
            <a:xfrm>
              <a:off x="1681281" y="3635393"/>
              <a:ext cx="333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r>
                <a:rPr lang="es-ES"/>
                <a:t>+</a:t>
              </a:r>
            </a:p>
          </p:txBody>
        </p:sp>
        <p:sp>
          <p:nvSpPr>
            <p:cNvPr id="19470" name="CuadroTexto 131"/>
            <p:cNvSpPr txBox="1">
              <a:spLocks noChangeArrowheads="1"/>
            </p:cNvSpPr>
            <p:nvPr/>
          </p:nvSpPr>
          <p:spPr bwMode="auto">
            <a:xfrm>
              <a:off x="1707440" y="3913308"/>
              <a:ext cx="269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r>
                <a:rPr lang="es-ES"/>
                <a:t>-</a:t>
              </a:r>
            </a:p>
          </p:txBody>
        </p:sp>
      </p:grpSp>
      <p:grpSp>
        <p:nvGrpSpPr>
          <p:cNvPr id="9" name="Grupo 8"/>
          <p:cNvGrpSpPr/>
          <p:nvPr/>
        </p:nvGrpSpPr>
        <p:grpSpPr>
          <a:xfrm>
            <a:off x="5739927" y="5199235"/>
            <a:ext cx="1757661" cy="1649553"/>
            <a:chOff x="5737162" y="5322523"/>
            <a:chExt cx="2214910" cy="1649553"/>
          </a:xfrm>
        </p:grpSpPr>
        <p:cxnSp>
          <p:nvCxnSpPr>
            <p:cNvPr id="6" name="Conector recto 5"/>
            <p:cNvCxnSpPr/>
            <p:nvPr/>
          </p:nvCxnSpPr>
          <p:spPr bwMode="auto">
            <a:xfrm>
              <a:off x="7952072" y="5322523"/>
              <a:ext cx="0" cy="1649553"/>
            </a:xfrm>
            <a:prstGeom prst="line">
              <a:avLst/>
            </a:prstGeom>
            <a:noFill/>
            <a:ln w="38100" cap="flat" cmpd="sng" algn="ctr">
              <a:solidFill>
                <a:srgbClr val="008000"/>
              </a:solidFill>
              <a:prstDash val="solid"/>
              <a:round/>
              <a:headEnd type="none" w="med" len="med"/>
              <a:tailEnd type="none" w="lg" len="lg"/>
            </a:ln>
            <a:effectLst/>
          </p:spPr>
        </p:cxnSp>
        <p:sp>
          <p:nvSpPr>
            <p:cNvPr id="8" name="Forma libre 7"/>
            <p:cNvSpPr/>
            <p:nvPr/>
          </p:nvSpPr>
          <p:spPr bwMode="auto">
            <a:xfrm>
              <a:off x="5737162" y="6198073"/>
              <a:ext cx="2178082" cy="538480"/>
            </a:xfrm>
            <a:custGeom>
              <a:avLst/>
              <a:gdLst>
                <a:gd name="connsiteX0" fmla="*/ 0 w 2204720"/>
                <a:gd name="connsiteY0" fmla="*/ 538480 h 538480"/>
                <a:gd name="connsiteX1" fmla="*/ 1270000 w 2204720"/>
                <a:gd name="connsiteY1" fmla="*/ 528320 h 538480"/>
                <a:gd name="connsiteX2" fmla="*/ 2204720 w 2204720"/>
                <a:gd name="connsiteY2" fmla="*/ 0 h 538480"/>
              </a:gdLst>
              <a:ahLst/>
              <a:cxnLst>
                <a:cxn ang="0">
                  <a:pos x="connsiteX0" y="connsiteY0"/>
                </a:cxn>
                <a:cxn ang="0">
                  <a:pos x="connsiteX1" y="connsiteY1"/>
                </a:cxn>
                <a:cxn ang="0">
                  <a:pos x="connsiteX2" y="connsiteY2"/>
                </a:cxn>
              </a:cxnLst>
              <a:rect l="l" t="t" r="r" b="b"/>
              <a:pathLst>
                <a:path w="2204720" h="538480">
                  <a:moveTo>
                    <a:pt x="0" y="538480"/>
                  </a:moveTo>
                  <a:lnTo>
                    <a:pt x="1270000" y="528320"/>
                  </a:lnTo>
                  <a:lnTo>
                    <a:pt x="2204720" y="0"/>
                  </a:lnTo>
                </a:path>
              </a:pathLst>
            </a:custGeom>
            <a:noFill/>
            <a:ln w="38100" cap="flat" cmpd="sng" algn="ctr">
              <a:solidFill>
                <a:srgbClr val="008000"/>
              </a:solidFill>
              <a:prstDash val="solid"/>
              <a:round/>
              <a:headEnd type="none" w="med" len="med"/>
              <a:tailEnd type="triangle" w="med" len="lg"/>
            </a:ln>
            <a:effectLst/>
          </p:spPr>
          <p:txBody>
            <a:bodyPr vert="horz" wrap="square" lIns="90000" tIns="118800" rIns="90000" bIns="118800" numCol="1" rtlCol="0" anchor="ctr"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grpSp>
    </p:spTree>
    <p:extLst>
      <p:ext uri="{BB962C8B-B14F-4D97-AF65-F5344CB8AC3E}">
        <p14:creationId xmlns:p14="http://schemas.microsoft.com/office/powerpoint/2010/main" val="4324598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1356"/>
                                        </p:tgtEl>
                                        <p:attrNameLst>
                                          <p:attrName>style.visibility</p:attrName>
                                        </p:attrNameLst>
                                      </p:cBhvr>
                                      <p:to>
                                        <p:strVal val="visible"/>
                                      </p:to>
                                    </p:set>
                                    <p:anim calcmode="lin" valueType="num">
                                      <p:cBhvr additive="base">
                                        <p:cTn id="7" dur="500"/>
                                        <p:tgtEl>
                                          <p:spTgt spid="11356"/>
                                        </p:tgtEl>
                                        <p:attrNameLst>
                                          <p:attrName>ppt_y</p:attrName>
                                        </p:attrNameLst>
                                      </p:cBhvr>
                                      <p:tavLst>
                                        <p:tav tm="0">
                                          <p:val>
                                            <p:strVal val="#ppt_y+#ppt_h*1.125000"/>
                                          </p:val>
                                        </p:tav>
                                        <p:tav tm="100000">
                                          <p:val>
                                            <p:strVal val="#ppt_y"/>
                                          </p:val>
                                        </p:tav>
                                      </p:tavLst>
                                    </p:anim>
                                    <p:animEffect transition="in" filter="wipe(up)">
                                      <p:cBhvr>
                                        <p:cTn id="8" dur="500"/>
                                        <p:tgtEl>
                                          <p:spTgt spid="1135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1364"/>
                                        </p:tgtEl>
                                        <p:attrNameLst>
                                          <p:attrName>style.visibility</p:attrName>
                                        </p:attrNameLst>
                                      </p:cBhvr>
                                      <p:to>
                                        <p:strVal val="visible"/>
                                      </p:to>
                                    </p:set>
                                    <p:anim calcmode="lin" valueType="num">
                                      <p:cBhvr additive="base">
                                        <p:cTn id="13" dur="500"/>
                                        <p:tgtEl>
                                          <p:spTgt spid="11364"/>
                                        </p:tgtEl>
                                        <p:attrNameLst>
                                          <p:attrName>ppt_y</p:attrName>
                                        </p:attrNameLst>
                                      </p:cBhvr>
                                      <p:tavLst>
                                        <p:tav tm="0">
                                          <p:val>
                                            <p:strVal val="#ppt_y+#ppt_h*1.125000"/>
                                          </p:val>
                                        </p:tav>
                                        <p:tav tm="100000">
                                          <p:val>
                                            <p:strVal val="#ppt_y"/>
                                          </p:val>
                                        </p:tav>
                                      </p:tavLst>
                                    </p:anim>
                                    <p:animEffect transition="in" filter="wipe(up)">
                                      <p:cBhvr>
                                        <p:cTn id="14" dur="500"/>
                                        <p:tgtEl>
                                          <p:spTgt spid="1136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15379"/>
                                        </p:tgtEl>
                                        <p:attrNameLst>
                                          <p:attrName>style.visibility</p:attrName>
                                        </p:attrNameLst>
                                      </p:cBhvr>
                                      <p:to>
                                        <p:strVal val="visible"/>
                                      </p:to>
                                    </p:set>
                                    <p:anim calcmode="lin" valueType="num">
                                      <p:cBhvr additive="base">
                                        <p:cTn id="24" dur="500"/>
                                        <p:tgtEl>
                                          <p:spTgt spid="15379"/>
                                        </p:tgtEl>
                                        <p:attrNameLst>
                                          <p:attrName>ppt_y</p:attrName>
                                        </p:attrNameLst>
                                      </p:cBhvr>
                                      <p:tavLst>
                                        <p:tav tm="0">
                                          <p:val>
                                            <p:strVal val="#ppt_y+#ppt_h*1.125000"/>
                                          </p:val>
                                        </p:tav>
                                        <p:tav tm="100000">
                                          <p:val>
                                            <p:strVal val="#ppt_y"/>
                                          </p:val>
                                        </p:tav>
                                      </p:tavLst>
                                    </p:anim>
                                    <p:animEffect transition="in" filter="wipe(up)">
                                      <p:cBhvr>
                                        <p:cTn id="25" dur="500"/>
                                        <p:tgtEl>
                                          <p:spTgt spid="15379"/>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15380"/>
                                        </p:tgtEl>
                                        <p:attrNameLst>
                                          <p:attrName>style.visibility</p:attrName>
                                        </p:attrNameLst>
                                      </p:cBhvr>
                                      <p:to>
                                        <p:strVal val="visible"/>
                                      </p:to>
                                    </p:set>
                                    <p:anim calcmode="lin" valueType="num">
                                      <p:cBhvr additive="base">
                                        <p:cTn id="30" dur="500"/>
                                        <p:tgtEl>
                                          <p:spTgt spid="15380"/>
                                        </p:tgtEl>
                                        <p:attrNameLst>
                                          <p:attrName>ppt_y</p:attrName>
                                        </p:attrNameLst>
                                      </p:cBhvr>
                                      <p:tavLst>
                                        <p:tav tm="0">
                                          <p:val>
                                            <p:strVal val="#ppt_y+#ppt_h*1.125000"/>
                                          </p:val>
                                        </p:tav>
                                        <p:tav tm="100000">
                                          <p:val>
                                            <p:strVal val="#ppt_y"/>
                                          </p:val>
                                        </p:tav>
                                      </p:tavLst>
                                    </p:anim>
                                    <p:animEffect transition="in" filter="wipe(up)">
                                      <p:cBhvr>
                                        <p:cTn id="31" dur="500"/>
                                        <p:tgtEl>
                                          <p:spTgt spid="15380"/>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15381"/>
                                        </p:tgtEl>
                                        <p:attrNameLst>
                                          <p:attrName>style.visibility</p:attrName>
                                        </p:attrNameLst>
                                      </p:cBhvr>
                                      <p:to>
                                        <p:strVal val="visible"/>
                                      </p:to>
                                    </p:set>
                                    <p:anim calcmode="lin" valueType="num">
                                      <p:cBhvr additive="base">
                                        <p:cTn id="36" dur="500"/>
                                        <p:tgtEl>
                                          <p:spTgt spid="15381"/>
                                        </p:tgtEl>
                                        <p:attrNameLst>
                                          <p:attrName>ppt_y</p:attrName>
                                        </p:attrNameLst>
                                      </p:cBhvr>
                                      <p:tavLst>
                                        <p:tav tm="0">
                                          <p:val>
                                            <p:strVal val="#ppt_y+#ppt_h*1.125000"/>
                                          </p:val>
                                        </p:tav>
                                        <p:tav tm="100000">
                                          <p:val>
                                            <p:strVal val="#ppt_y"/>
                                          </p:val>
                                        </p:tav>
                                      </p:tavLst>
                                    </p:anim>
                                    <p:animEffect transition="in" filter="wipe(up)">
                                      <p:cBhvr>
                                        <p:cTn id="37" dur="500"/>
                                        <p:tgtEl>
                                          <p:spTgt spid="15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56" grpId="0"/>
      <p:bldP spid="11364" grpId="0"/>
      <p:bldP spid="15379" grpId="0" animBg="1"/>
      <p:bldP spid="15380" grpId="0" animBg="1"/>
      <p:bldP spid="1538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8BA64097-DE71-443E-A2CD-0A7BFFCF1958}"/>
              </a:ext>
            </a:extLst>
          </p:cNvPr>
          <p:cNvGrpSpPr/>
          <p:nvPr/>
        </p:nvGrpSpPr>
        <p:grpSpPr>
          <a:xfrm>
            <a:off x="1410897" y="2449810"/>
            <a:ext cx="4548187" cy="4221163"/>
            <a:chOff x="1410897" y="2449810"/>
            <a:chExt cx="4548187" cy="4221163"/>
          </a:xfrm>
        </p:grpSpPr>
        <p:sp>
          <p:nvSpPr>
            <p:cNvPr id="20482" name="Line 44"/>
            <p:cNvSpPr>
              <a:spLocks noChangeShapeType="1"/>
            </p:cNvSpPr>
            <p:nvPr/>
          </p:nvSpPr>
          <p:spPr bwMode="auto">
            <a:xfrm rot="10800000">
              <a:off x="5022459" y="3159423"/>
              <a:ext cx="0" cy="3221037"/>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0483" name="Line 7"/>
            <p:cNvSpPr>
              <a:spLocks noChangeShapeType="1"/>
            </p:cNvSpPr>
            <p:nvPr/>
          </p:nvSpPr>
          <p:spPr bwMode="auto">
            <a:xfrm rot="10800000" flipV="1">
              <a:off x="1683947" y="6455073"/>
              <a:ext cx="3336925"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0484" name="Line 8"/>
            <p:cNvSpPr>
              <a:spLocks noChangeShapeType="1"/>
            </p:cNvSpPr>
            <p:nvPr/>
          </p:nvSpPr>
          <p:spPr bwMode="auto">
            <a:xfrm rot="10800000">
              <a:off x="1698234" y="3137198"/>
              <a:ext cx="0" cy="170180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0485" name="Line 10"/>
            <p:cNvSpPr>
              <a:spLocks noChangeShapeType="1"/>
            </p:cNvSpPr>
            <p:nvPr/>
          </p:nvSpPr>
          <p:spPr bwMode="auto">
            <a:xfrm rot="10800000">
              <a:off x="1679184" y="3146723"/>
              <a:ext cx="325755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0486" name="Text Box 12"/>
            <p:cNvSpPr txBox="1">
              <a:spLocks noChangeArrowheads="1"/>
            </p:cNvSpPr>
            <p:nvPr/>
          </p:nvSpPr>
          <p:spPr bwMode="auto">
            <a:xfrm>
              <a:off x="3700072" y="2449810"/>
              <a:ext cx="938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rPr>
                <a:t>R</a:t>
              </a:r>
              <a:r>
                <a:rPr lang="es-ES" sz="2800" baseline="-25000">
                  <a:latin typeface="Comic Sans MS" panose="030F0702030302020204" pitchFamily="66" charset="0"/>
                </a:rPr>
                <a:t>4</a:t>
              </a:r>
              <a:endParaRPr lang="es-ES" sz="2800">
                <a:latin typeface="Comic Sans MS" panose="030F0702030302020204" pitchFamily="66" charset="0"/>
              </a:endParaRPr>
            </a:p>
          </p:txBody>
        </p:sp>
        <p:sp>
          <p:nvSpPr>
            <p:cNvPr id="20487" name="Rectangle 18"/>
            <p:cNvSpPr>
              <a:spLocks noChangeArrowheads="1"/>
            </p:cNvSpPr>
            <p:nvPr/>
          </p:nvSpPr>
          <p:spPr bwMode="auto">
            <a:xfrm>
              <a:off x="3687372" y="2994323"/>
              <a:ext cx="984250" cy="328612"/>
            </a:xfrm>
            <a:prstGeom prst="rect">
              <a:avLst/>
            </a:prstGeom>
            <a:solidFill>
              <a:srgbClr val="00FFFF"/>
            </a:solidFill>
            <a:ln w="9525">
              <a:solidFill>
                <a:srgbClr val="000000"/>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0488" name="Line 20"/>
            <p:cNvSpPr>
              <a:spLocks noChangeShapeType="1"/>
            </p:cNvSpPr>
            <p:nvPr/>
          </p:nvSpPr>
          <p:spPr bwMode="auto">
            <a:xfrm rot="10800000">
              <a:off x="3349234" y="3137198"/>
              <a:ext cx="0" cy="327660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0489" name="Rectangle 21"/>
            <p:cNvSpPr>
              <a:spLocks noChangeArrowheads="1"/>
            </p:cNvSpPr>
            <p:nvPr/>
          </p:nvSpPr>
          <p:spPr bwMode="auto">
            <a:xfrm rot="16200000">
              <a:off x="2873778" y="4661991"/>
              <a:ext cx="984250" cy="325438"/>
            </a:xfrm>
            <a:prstGeom prst="rect">
              <a:avLst/>
            </a:prstGeom>
            <a:solidFill>
              <a:srgbClr val="00FFFF"/>
            </a:solidFill>
            <a:ln w="9525">
              <a:solidFill>
                <a:srgbClr val="000000"/>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0490" name="Text Box 22"/>
            <p:cNvSpPr txBox="1">
              <a:spLocks noChangeArrowheads="1"/>
            </p:cNvSpPr>
            <p:nvPr/>
          </p:nvSpPr>
          <p:spPr bwMode="auto">
            <a:xfrm>
              <a:off x="3320659" y="4600873"/>
              <a:ext cx="9413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rPr>
                <a:t>R</a:t>
              </a:r>
              <a:r>
                <a:rPr lang="es-ES" sz="2800" baseline="-25000">
                  <a:latin typeface="Comic Sans MS" panose="030F0702030302020204" pitchFamily="66" charset="0"/>
                </a:rPr>
                <a:t>2</a:t>
              </a:r>
              <a:endParaRPr lang="es-ES" sz="2800">
                <a:latin typeface="Comic Sans MS" panose="030F0702030302020204" pitchFamily="66" charset="0"/>
              </a:endParaRPr>
            </a:p>
          </p:txBody>
        </p:sp>
        <p:sp>
          <p:nvSpPr>
            <p:cNvPr id="20491" name="Text Box 23"/>
            <p:cNvSpPr txBox="1">
              <a:spLocks noChangeArrowheads="1"/>
            </p:cNvSpPr>
            <p:nvPr/>
          </p:nvSpPr>
          <p:spPr bwMode="auto">
            <a:xfrm>
              <a:off x="2082409" y="2449810"/>
              <a:ext cx="9382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rPr>
                <a:t>R</a:t>
              </a:r>
              <a:r>
                <a:rPr lang="es-ES" sz="2800" baseline="-25000">
                  <a:latin typeface="Comic Sans MS" panose="030F0702030302020204" pitchFamily="66" charset="0"/>
                </a:rPr>
                <a:t>1</a:t>
              </a:r>
              <a:endParaRPr lang="es-ES" sz="2800">
                <a:latin typeface="Comic Sans MS" panose="030F0702030302020204" pitchFamily="66" charset="0"/>
              </a:endParaRPr>
            </a:p>
          </p:txBody>
        </p:sp>
        <p:sp>
          <p:nvSpPr>
            <p:cNvPr id="20492" name="Rectangle 45"/>
            <p:cNvSpPr>
              <a:spLocks noChangeArrowheads="1"/>
            </p:cNvSpPr>
            <p:nvPr/>
          </p:nvSpPr>
          <p:spPr bwMode="auto">
            <a:xfrm rot="16200000">
              <a:off x="4555735" y="4718347"/>
              <a:ext cx="984250" cy="327025"/>
            </a:xfrm>
            <a:prstGeom prst="rect">
              <a:avLst/>
            </a:prstGeom>
            <a:solidFill>
              <a:srgbClr val="00FF00"/>
            </a:solidFill>
            <a:ln w="9525">
              <a:solidFill>
                <a:srgbClr val="000000"/>
              </a:solidFill>
              <a:miter lim="800000"/>
              <a:headEnd/>
              <a:tailEnd/>
            </a:ln>
          </p:spPr>
          <p:txBody>
            <a:bodyPr vert="eaVert"/>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0493" name="Text Box 46"/>
            <p:cNvSpPr txBox="1">
              <a:spLocks noChangeArrowheads="1"/>
            </p:cNvSpPr>
            <p:nvPr/>
          </p:nvSpPr>
          <p:spPr bwMode="auto">
            <a:xfrm>
              <a:off x="5020872" y="4634210"/>
              <a:ext cx="938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rPr>
                <a:t>R</a:t>
              </a:r>
              <a:r>
                <a:rPr lang="es-ES" sz="2800" baseline="-25000">
                  <a:latin typeface="Comic Sans MS" panose="030F0702030302020204" pitchFamily="66" charset="0"/>
                </a:rPr>
                <a:t>3</a:t>
              </a:r>
              <a:endParaRPr lang="es-ES" sz="2800">
                <a:latin typeface="Comic Sans MS" panose="030F0702030302020204" pitchFamily="66" charset="0"/>
              </a:endParaRPr>
            </a:p>
          </p:txBody>
        </p:sp>
        <p:sp>
          <p:nvSpPr>
            <p:cNvPr id="20494" name="Text Box 54"/>
            <p:cNvSpPr txBox="1">
              <a:spLocks noChangeArrowheads="1"/>
            </p:cNvSpPr>
            <p:nvPr/>
          </p:nvSpPr>
          <p:spPr bwMode="auto">
            <a:xfrm>
              <a:off x="5090722" y="2884785"/>
              <a:ext cx="525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800">
                  <a:latin typeface="Comic Sans MS" panose="030F0702030302020204" pitchFamily="66" charset="0"/>
                </a:rPr>
                <a:t>G</a:t>
              </a:r>
            </a:p>
          </p:txBody>
        </p:sp>
        <p:sp>
          <p:nvSpPr>
            <p:cNvPr id="20495" name="Text Box 55"/>
            <p:cNvSpPr txBox="1">
              <a:spLocks noChangeArrowheads="1"/>
            </p:cNvSpPr>
            <p:nvPr/>
          </p:nvSpPr>
          <p:spPr bwMode="auto">
            <a:xfrm>
              <a:off x="5090722" y="6185198"/>
              <a:ext cx="52228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800">
                  <a:latin typeface="Comic Sans MS" panose="030F0702030302020204" pitchFamily="66" charset="0"/>
                </a:rPr>
                <a:t>H</a:t>
              </a:r>
            </a:p>
          </p:txBody>
        </p:sp>
        <p:sp>
          <p:nvSpPr>
            <p:cNvPr id="20496" name="Oval 60"/>
            <p:cNvSpPr>
              <a:spLocks noChangeArrowheads="1"/>
            </p:cNvSpPr>
            <p:nvPr/>
          </p:nvSpPr>
          <p:spPr bwMode="auto">
            <a:xfrm rot="10800000">
              <a:off x="4963722" y="3070523"/>
              <a:ext cx="130175" cy="131762"/>
            </a:xfrm>
            <a:prstGeom prst="ellipse">
              <a:avLst/>
            </a:prstGeom>
            <a:solidFill>
              <a:srgbClr val="FFFFFF"/>
            </a:solidFill>
            <a:ln w="25400">
              <a:solidFill>
                <a:srgbClr val="0000FF"/>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0497" name="Oval 61"/>
            <p:cNvSpPr>
              <a:spLocks noChangeArrowheads="1"/>
            </p:cNvSpPr>
            <p:nvPr/>
          </p:nvSpPr>
          <p:spPr bwMode="auto">
            <a:xfrm rot="10800000">
              <a:off x="4949434" y="6358235"/>
              <a:ext cx="131763" cy="131763"/>
            </a:xfrm>
            <a:prstGeom prst="ellipse">
              <a:avLst/>
            </a:prstGeom>
            <a:solidFill>
              <a:srgbClr val="FFFFFF"/>
            </a:solidFill>
            <a:ln w="25400">
              <a:solidFill>
                <a:srgbClr val="0000FF"/>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0498" name="Line 68"/>
            <p:cNvSpPr>
              <a:spLocks noChangeShapeType="1"/>
            </p:cNvSpPr>
            <p:nvPr/>
          </p:nvSpPr>
          <p:spPr bwMode="auto">
            <a:xfrm>
              <a:off x="1410897" y="4834235"/>
              <a:ext cx="539750"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0499" name="Line 69"/>
            <p:cNvSpPr>
              <a:spLocks noChangeShapeType="1"/>
            </p:cNvSpPr>
            <p:nvPr/>
          </p:nvSpPr>
          <p:spPr bwMode="auto">
            <a:xfrm>
              <a:off x="1549009" y="4927898"/>
              <a:ext cx="287338"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0500" name="Line 70"/>
            <p:cNvSpPr>
              <a:spLocks noChangeShapeType="1"/>
            </p:cNvSpPr>
            <p:nvPr/>
          </p:nvSpPr>
          <p:spPr bwMode="auto">
            <a:xfrm rot="10800000">
              <a:off x="1683947" y="4935835"/>
              <a:ext cx="0" cy="1506538"/>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0501" name="Rectangle 71"/>
            <p:cNvSpPr>
              <a:spLocks noChangeArrowheads="1"/>
            </p:cNvSpPr>
            <p:nvPr/>
          </p:nvSpPr>
          <p:spPr bwMode="auto">
            <a:xfrm>
              <a:off x="2093522" y="2980035"/>
              <a:ext cx="984250" cy="328613"/>
            </a:xfrm>
            <a:prstGeom prst="rect">
              <a:avLst/>
            </a:prstGeom>
            <a:solidFill>
              <a:srgbClr val="00FFFF"/>
            </a:solidFill>
            <a:ln w="9525">
              <a:solidFill>
                <a:srgbClr val="000000"/>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0502" name="Text Box 72"/>
            <p:cNvSpPr txBox="1">
              <a:spLocks noChangeArrowheads="1"/>
            </p:cNvSpPr>
            <p:nvPr/>
          </p:nvSpPr>
          <p:spPr bwMode="auto">
            <a:xfrm>
              <a:off x="1680772" y="4575473"/>
              <a:ext cx="9413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sym typeface="Symbol" panose="05050102010706020507" pitchFamily="18" charset="2"/>
                </a:rPr>
                <a:t></a:t>
              </a:r>
            </a:p>
          </p:txBody>
        </p:sp>
      </p:grpSp>
      <p:grpSp>
        <p:nvGrpSpPr>
          <p:cNvPr id="4" name="Grupo 3">
            <a:extLst>
              <a:ext uri="{FF2B5EF4-FFF2-40B4-BE49-F238E27FC236}">
                <a16:creationId xmlns:a16="http://schemas.microsoft.com/office/drawing/2014/main" id="{67FCD640-6D7F-421D-B6A4-B816E9AC466E}"/>
              </a:ext>
            </a:extLst>
          </p:cNvPr>
          <p:cNvGrpSpPr/>
          <p:nvPr/>
        </p:nvGrpSpPr>
        <p:grpSpPr>
          <a:xfrm>
            <a:off x="5884201" y="3134023"/>
            <a:ext cx="2533650" cy="3422650"/>
            <a:chOff x="6273083" y="3134023"/>
            <a:chExt cx="2533650" cy="3422650"/>
          </a:xfrm>
        </p:grpSpPr>
        <p:sp>
          <p:nvSpPr>
            <p:cNvPr id="20503" name="Text Box 74"/>
            <p:cNvSpPr txBox="1">
              <a:spLocks noChangeArrowheads="1"/>
            </p:cNvSpPr>
            <p:nvPr/>
          </p:nvSpPr>
          <p:spPr bwMode="auto">
            <a:xfrm>
              <a:off x="6360396" y="3134023"/>
              <a:ext cx="243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dirty="0">
                  <a:solidFill>
                    <a:srgbClr val="3333FF"/>
                  </a:solidFill>
                  <a:latin typeface="Comic Sans MS" panose="030F0702030302020204" pitchFamily="66" charset="0"/>
                </a:rPr>
                <a:t>R</a:t>
              </a:r>
              <a:r>
                <a:rPr lang="es-ES" sz="2800" baseline="-25000" dirty="0">
                  <a:solidFill>
                    <a:srgbClr val="3333FF"/>
                  </a:solidFill>
                  <a:latin typeface="Comic Sans MS" panose="030F0702030302020204" pitchFamily="66" charset="0"/>
                </a:rPr>
                <a:t>1</a:t>
              </a:r>
              <a:r>
                <a:rPr lang="es-ES" sz="2800" dirty="0">
                  <a:solidFill>
                    <a:srgbClr val="3333FF"/>
                  </a:solidFill>
                  <a:latin typeface="Comic Sans MS" panose="030F0702030302020204" pitchFamily="66" charset="0"/>
                </a:rPr>
                <a:t> = 4,7 k</a:t>
              </a:r>
              <a:r>
                <a:rPr lang="es-ES" sz="2800" dirty="0">
                  <a:solidFill>
                    <a:srgbClr val="3333FF"/>
                  </a:solidFill>
                  <a:latin typeface="Comic Sans MS" panose="030F0702030302020204" pitchFamily="66" charset="0"/>
                  <a:sym typeface="Symbol" panose="05050102010706020507" pitchFamily="18" charset="2"/>
                </a:rPr>
                <a:t></a:t>
              </a:r>
            </a:p>
          </p:txBody>
        </p:sp>
        <p:sp>
          <p:nvSpPr>
            <p:cNvPr id="20504" name="Text Box 75"/>
            <p:cNvSpPr txBox="1">
              <a:spLocks noChangeArrowheads="1"/>
            </p:cNvSpPr>
            <p:nvPr/>
          </p:nvSpPr>
          <p:spPr bwMode="auto">
            <a:xfrm>
              <a:off x="6365158" y="3843635"/>
              <a:ext cx="243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solidFill>
                    <a:srgbClr val="3333FF"/>
                  </a:solidFill>
                  <a:latin typeface="Comic Sans MS" panose="030F0702030302020204" pitchFamily="66" charset="0"/>
                </a:rPr>
                <a:t>R</a:t>
              </a:r>
              <a:r>
                <a:rPr lang="es-ES" sz="2800" baseline="-25000">
                  <a:solidFill>
                    <a:srgbClr val="3333FF"/>
                  </a:solidFill>
                  <a:latin typeface="Comic Sans MS" panose="030F0702030302020204" pitchFamily="66" charset="0"/>
                </a:rPr>
                <a:t>2</a:t>
              </a:r>
              <a:r>
                <a:rPr lang="es-ES" sz="2800">
                  <a:solidFill>
                    <a:srgbClr val="3333FF"/>
                  </a:solidFill>
                  <a:latin typeface="Comic Sans MS" panose="030F0702030302020204" pitchFamily="66" charset="0"/>
                </a:rPr>
                <a:t> = 5,6 k</a:t>
              </a:r>
              <a:r>
                <a:rPr lang="es-ES" sz="2800">
                  <a:solidFill>
                    <a:srgbClr val="3333FF"/>
                  </a:solidFill>
                  <a:latin typeface="Comic Sans MS" panose="030F0702030302020204" pitchFamily="66" charset="0"/>
                  <a:sym typeface="Symbol" panose="05050102010706020507" pitchFamily="18" charset="2"/>
                </a:rPr>
                <a:t></a:t>
              </a:r>
            </a:p>
          </p:txBody>
        </p:sp>
        <p:sp>
          <p:nvSpPr>
            <p:cNvPr id="20505" name="Text Box 76"/>
            <p:cNvSpPr txBox="1">
              <a:spLocks noChangeArrowheads="1"/>
            </p:cNvSpPr>
            <p:nvPr/>
          </p:nvSpPr>
          <p:spPr bwMode="auto">
            <a:xfrm>
              <a:off x="6426087" y="4554835"/>
              <a:ext cx="23558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dirty="0">
                  <a:solidFill>
                    <a:srgbClr val="008000"/>
                  </a:solidFill>
                  <a:latin typeface="Comic Sans MS" panose="030F0702030302020204" pitchFamily="66" charset="0"/>
                </a:rPr>
                <a:t>R</a:t>
              </a:r>
              <a:r>
                <a:rPr lang="es-ES" sz="2800" baseline="-25000" dirty="0">
                  <a:solidFill>
                    <a:srgbClr val="008000"/>
                  </a:solidFill>
                  <a:latin typeface="Comic Sans MS" panose="030F0702030302020204" pitchFamily="66" charset="0"/>
                </a:rPr>
                <a:t>3</a:t>
              </a:r>
              <a:r>
                <a:rPr lang="es-ES" sz="2800" dirty="0">
                  <a:solidFill>
                    <a:srgbClr val="008000"/>
                  </a:solidFill>
                  <a:latin typeface="Comic Sans MS" panose="030F0702030302020204" pitchFamily="66" charset="0"/>
                </a:rPr>
                <a:t> = 6,8 k</a:t>
              </a:r>
              <a:r>
                <a:rPr lang="es-ES" sz="2800" dirty="0">
                  <a:solidFill>
                    <a:srgbClr val="008000"/>
                  </a:solidFill>
                  <a:latin typeface="Comic Sans MS" panose="030F0702030302020204" pitchFamily="66" charset="0"/>
                  <a:sym typeface="Symbol" panose="05050102010706020507" pitchFamily="18" charset="2"/>
                </a:rPr>
                <a:t></a:t>
              </a:r>
            </a:p>
          </p:txBody>
        </p:sp>
        <p:sp>
          <p:nvSpPr>
            <p:cNvPr id="20506" name="Text Box 77"/>
            <p:cNvSpPr txBox="1">
              <a:spLocks noChangeArrowheads="1"/>
            </p:cNvSpPr>
            <p:nvPr/>
          </p:nvSpPr>
          <p:spPr bwMode="auto">
            <a:xfrm>
              <a:off x="6374683" y="5264448"/>
              <a:ext cx="243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solidFill>
                    <a:srgbClr val="3333FF"/>
                  </a:solidFill>
                  <a:latin typeface="Comic Sans MS" panose="030F0702030302020204" pitchFamily="66" charset="0"/>
                </a:rPr>
                <a:t>R</a:t>
              </a:r>
              <a:r>
                <a:rPr lang="es-ES" sz="2800" baseline="-25000">
                  <a:solidFill>
                    <a:srgbClr val="3333FF"/>
                  </a:solidFill>
                  <a:latin typeface="Comic Sans MS" panose="030F0702030302020204" pitchFamily="66" charset="0"/>
                </a:rPr>
                <a:t>4</a:t>
              </a:r>
              <a:r>
                <a:rPr lang="es-ES" sz="2800">
                  <a:solidFill>
                    <a:srgbClr val="3333FF"/>
                  </a:solidFill>
                  <a:latin typeface="Comic Sans MS" panose="030F0702030302020204" pitchFamily="66" charset="0"/>
                </a:rPr>
                <a:t> = 1,0 k</a:t>
              </a:r>
              <a:r>
                <a:rPr lang="es-ES" sz="2800">
                  <a:solidFill>
                    <a:srgbClr val="3333FF"/>
                  </a:solidFill>
                  <a:latin typeface="Comic Sans MS" panose="030F0702030302020204" pitchFamily="66" charset="0"/>
                  <a:sym typeface="Symbol" panose="05050102010706020507" pitchFamily="18" charset="2"/>
                </a:rPr>
                <a:t></a:t>
              </a:r>
            </a:p>
          </p:txBody>
        </p:sp>
        <p:sp>
          <p:nvSpPr>
            <p:cNvPr id="20507" name="Text Box 78"/>
            <p:cNvSpPr txBox="1">
              <a:spLocks noChangeArrowheads="1"/>
            </p:cNvSpPr>
            <p:nvPr/>
          </p:nvSpPr>
          <p:spPr bwMode="auto">
            <a:xfrm>
              <a:off x="6273083" y="5975648"/>
              <a:ext cx="243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solidFill>
                    <a:srgbClr val="3333FF"/>
                  </a:solidFill>
                  <a:latin typeface="Comic Sans MS" panose="030F0702030302020204" pitchFamily="66" charset="0"/>
                  <a:sym typeface="Symbol" panose="05050102010706020507" pitchFamily="18" charset="2"/>
                </a:rPr>
                <a:t> </a:t>
              </a:r>
              <a:r>
                <a:rPr lang="es-ES" sz="2800">
                  <a:solidFill>
                    <a:srgbClr val="3333FF"/>
                  </a:solidFill>
                  <a:latin typeface="Comic Sans MS" panose="030F0702030302020204" pitchFamily="66" charset="0"/>
                </a:rPr>
                <a:t>= 15 V</a:t>
              </a:r>
              <a:endParaRPr lang="es-ES" sz="2800">
                <a:solidFill>
                  <a:srgbClr val="3333FF"/>
                </a:solidFill>
                <a:latin typeface="Comic Sans MS" panose="030F0702030302020204" pitchFamily="66" charset="0"/>
                <a:sym typeface="Symbol" panose="05050102010706020507" pitchFamily="18" charset="2"/>
              </a:endParaRPr>
            </a:p>
          </p:txBody>
        </p:sp>
      </p:grpSp>
      <p:sp>
        <p:nvSpPr>
          <p:cNvPr id="20508" name="Text Box 80"/>
          <p:cNvSpPr txBox="1">
            <a:spLocks noChangeArrowheads="1"/>
          </p:cNvSpPr>
          <p:nvPr/>
        </p:nvSpPr>
        <p:spPr bwMode="auto">
          <a:xfrm>
            <a:off x="1578662" y="1266552"/>
            <a:ext cx="8386018" cy="978584"/>
          </a:xfrm>
          <a:prstGeom prst="rect">
            <a:avLst/>
          </a:prstGeom>
          <a:solidFill>
            <a:srgbClr val="FFCC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rPr>
              <a:t>Obtener los Equivalentes </a:t>
            </a:r>
            <a:r>
              <a:rPr lang="es-ES" sz="2400" dirty="0" err="1">
                <a:latin typeface="Arial" panose="020B0604020202020204" pitchFamily="34" charset="0"/>
              </a:rPr>
              <a:t>Thevenin</a:t>
            </a:r>
            <a:r>
              <a:rPr lang="es-ES" sz="2400" dirty="0">
                <a:latin typeface="Arial" panose="020B0604020202020204" pitchFamily="34" charset="0"/>
              </a:rPr>
              <a:t> y Norton de la porción de circuito entre los puntos G y H a su izquierda</a:t>
            </a:r>
          </a:p>
        </p:txBody>
      </p:sp>
      <p:sp>
        <p:nvSpPr>
          <p:cNvPr id="20511" name="CuadroTexto 30"/>
          <p:cNvSpPr txBox="1">
            <a:spLocks noChangeArrowheads="1"/>
          </p:cNvSpPr>
          <p:nvPr/>
        </p:nvSpPr>
        <p:spPr bwMode="auto">
          <a:xfrm>
            <a:off x="1578662" y="575518"/>
            <a:ext cx="8386018" cy="514738"/>
          </a:xfrm>
          <a:prstGeom prst="rect">
            <a:avLst/>
          </a:prstGeom>
          <a:solidFill>
            <a:srgbClr val="FFFF99"/>
          </a:solidFill>
          <a:ln>
            <a:noFill/>
          </a:ln>
        </p:spPr>
        <p:txBody>
          <a:bodyPr wrap="square" tIns="72000" bIns="72000" anchor="ctr" anchorCtr="0">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a:r>
              <a:rPr lang="es-ES" sz="2400">
                <a:solidFill>
                  <a:schemeClr val="tx1"/>
                </a:solidFill>
              </a:rPr>
              <a:t>Veamos los teoremas aplicándolos </a:t>
            </a:r>
            <a:r>
              <a:rPr lang="es-ES" sz="2400" dirty="0">
                <a:solidFill>
                  <a:schemeClr val="tx1"/>
                </a:solidFill>
              </a:rPr>
              <a:t>a una situación concreta</a:t>
            </a:r>
          </a:p>
        </p:txBody>
      </p:sp>
      <p:sp>
        <p:nvSpPr>
          <p:cNvPr id="32" name="Text Box 76">
            <a:extLst>
              <a:ext uri="{FF2B5EF4-FFF2-40B4-BE49-F238E27FC236}">
                <a16:creationId xmlns:a16="http://schemas.microsoft.com/office/drawing/2014/main" id="{BCA02880-A631-471F-B6AE-C68FC5EEBE5D}"/>
              </a:ext>
            </a:extLst>
          </p:cNvPr>
          <p:cNvSpPr txBox="1">
            <a:spLocks noChangeArrowheads="1"/>
          </p:cNvSpPr>
          <p:nvPr/>
        </p:nvSpPr>
        <p:spPr bwMode="auto">
          <a:xfrm>
            <a:off x="8232167" y="4581078"/>
            <a:ext cx="2186149"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solidFill>
                  <a:srgbClr val="008000"/>
                </a:solidFill>
                <a:latin typeface="Arial" panose="020B0604020202020204" pitchFamily="34" charset="0"/>
                <a:cs typeface="Arial" panose="020B0604020202020204" pitchFamily="34" charset="0"/>
                <a:sym typeface="Symbol" panose="05050102010706020507" pitchFamily="18" charset="2"/>
              </a:rPr>
              <a:t>(hace el papel de carga)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0511"/>
                                        </p:tgtEl>
                                        <p:attrNameLst>
                                          <p:attrName>style.visibility</p:attrName>
                                        </p:attrNameLst>
                                      </p:cBhvr>
                                      <p:to>
                                        <p:strVal val="visible"/>
                                      </p:to>
                                    </p:set>
                                    <p:animEffect transition="in" filter="wipe(up)">
                                      <p:cBhvr>
                                        <p:cTn id="7" dur="500"/>
                                        <p:tgtEl>
                                          <p:spTgt spid="205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508"/>
                                        </p:tgtEl>
                                        <p:attrNameLst>
                                          <p:attrName>style.visibility</p:attrName>
                                        </p:attrNameLst>
                                      </p:cBhvr>
                                      <p:to>
                                        <p:strVal val="visible"/>
                                      </p:to>
                                    </p:set>
                                    <p:animEffect transition="in" filter="wipe(up)">
                                      <p:cBhvr>
                                        <p:cTn id="22" dur="500"/>
                                        <p:tgtEl>
                                          <p:spTgt spid="2050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p:tgtEl>
                                          <p:spTgt spid="32"/>
                                        </p:tgtEl>
                                        <p:attrNameLst>
                                          <p:attrName>ppt_y</p:attrName>
                                        </p:attrNameLst>
                                      </p:cBhvr>
                                      <p:tavLst>
                                        <p:tav tm="0">
                                          <p:val>
                                            <p:strVal val="#ppt_y+#ppt_h*1.125000"/>
                                          </p:val>
                                        </p:tav>
                                        <p:tav tm="100000">
                                          <p:val>
                                            <p:strVal val="#ppt_y"/>
                                          </p:val>
                                        </p:tav>
                                      </p:tavLst>
                                    </p:anim>
                                    <p:animEffect transition="in" filter="wipe(up)">
                                      <p:cBhvr>
                                        <p:cTn id="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8" grpId="0" animBg="1"/>
      <p:bldP spid="20511" grpId="0" animBg="1"/>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58" name="Text Box 107"/>
          <p:cNvSpPr txBox="1">
            <a:spLocks noChangeArrowheads="1"/>
          </p:cNvSpPr>
          <p:nvPr/>
        </p:nvSpPr>
        <p:spPr bwMode="auto">
          <a:xfrm>
            <a:off x="1549009" y="3967629"/>
            <a:ext cx="6692897" cy="90588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sym typeface="Symbol" panose="05050102010706020507" pitchFamily="18" charset="2"/>
              </a:rPr>
              <a:t>Es la </a:t>
            </a:r>
            <a:r>
              <a:rPr lang="es-ES" sz="2400" dirty="0" err="1">
                <a:solidFill>
                  <a:srgbClr val="008000"/>
                </a:solidFill>
                <a:latin typeface="Arial" panose="020B0604020202020204" pitchFamily="34" charset="0"/>
                <a:sym typeface="Symbol" panose="05050102010706020507" pitchFamily="18" charset="2"/>
              </a:rPr>
              <a:t>R</a:t>
            </a:r>
            <a:r>
              <a:rPr lang="es-ES" sz="2400" baseline="-25000" dirty="0" err="1">
                <a:solidFill>
                  <a:srgbClr val="008000"/>
                </a:solidFill>
                <a:latin typeface="Arial" panose="020B0604020202020204" pitchFamily="34" charset="0"/>
                <a:sym typeface="Symbol" panose="05050102010706020507" pitchFamily="18" charset="2"/>
              </a:rPr>
              <a:t>eq</a:t>
            </a:r>
            <a:r>
              <a:rPr lang="es-ES" sz="2400" dirty="0">
                <a:solidFill>
                  <a:srgbClr val="000000"/>
                </a:solidFill>
                <a:latin typeface="Arial" panose="020B0604020202020204" pitchFamily="34" charset="0"/>
                <a:sym typeface="Symbol" panose="05050102010706020507" pitchFamily="18" charset="2"/>
              </a:rPr>
              <a:t> de la porción de circuito, vista desde los </a:t>
            </a:r>
            <a:r>
              <a:rPr lang="es-ES" sz="2400" dirty="0">
                <a:latin typeface="Arial" panose="020B0604020202020204" pitchFamily="34" charset="0"/>
                <a:sym typeface="Symbol" panose="05050102010706020507" pitchFamily="18" charset="2"/>
              </a:rPr>
              <a:t>terminales (desde G y H), tras sustituir:</a:t>
            </a:r>
            <a:endParaRPr lang="es-ES" sz="2400" dirty="0">
              <a:solidFill>
                <a:srgbClr val="FF0000"/>
              </a:solidFill>
              <a:latin typeface="Arial" panose="020B0604020202020204" pitchFamily="34" charset="0"/>
              <a:sym typeface="Symbol" panose="05050102010706020507" pitchFamily="18" charset="2"/>
            </a:endParaRPr>
          </a:p>
        </p:txBody>
      </p:sp>
      <p:grpSp>
        <p:nvGrpSpPr>
          <p:cNvPr id="59533" name="Group 141"/>
          <p:cNvGrpSpPr>
            <a:grpSpLocks/>
          </p:cNvGrpSpPr>
          <p:nvPr/>
        </p:nvGrpSpPr>
        <p:grpSpPr bwMode="auto">
          <a:xfrm>
            <a:off x="1654041" y="5190252"/>
            <a:ext cx="3983037" cy="536576"/>
            <a:chOff x="3863" y="3263"/>
            <a:chExt cx="2509" cy="338"/>
          </a:xfrm>
        </p:grpSpPr>
        <p:sp>
          <p:nvSpPr>
            <p:cNvPr id="21546" name="Line 124"/>
            <p:cNvSpPr>
              <a:spLocks noChangeShapeType="1"/>
            </p:cNvSpPr>
            <p:nvPr/>
          </p:nvSpPr>
          <p:spPr bwMode="auto">
            <a:xfrm>
              <a:off x="4742" y="3366"/>
              <a:ext cx="0" cy="116"/>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nchorCtr="1"/>
            <a:lstStyle/>
            <a:p>
              <a:endParaRPr lang="en-GB" sz="2400"/>
            </a:p>
          </p:txBody>
        </p:sp>
        <p:sp>
          <p:nvSpPr>
            <p:cNvPr id="21547" name="Line 125"/>
            <p:cNvSpPr>
              <a:spLocks noChangeShapeType="1"/>
            </p:cNvSpPr>
            <p:nvPr/>
          </p:nvSpPr>
          <p:spPr bwMode="auto">
            <a:xfrm>
              <a:off x="4772" y="3308"/>
              <a:ext cx="0" cy="241"/>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nchorCtr="1"/>
            <a:lstStyle/>
            <a:p>
              <a:endParaRPr lang="en-GB" sz="2400"/>
            </a:p>
          </p:txBody>
        </p:sp>
        <p:sp>
          <p:nvSpPr>
            <p:cNvPr id="21548" name="Text Box 107"/>
            <p:cNvSpPr txBox="1">
              <a:spLocks noChangeArrowheads="1"/>
            </p:cNvSpPr>
            <p:nvPr/>
          </p:nvSpPr>
          <p:spPr bwMode="auto">
            <a:xfrm>
              <a:off x="3863" y="3263"/>
              <a:ext cx="2509"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sym typeface="Symbol" panose="05050102010706020507" pitchFamily="18" charset="2"/>
                </a:rPr>
                <a:t>Cada              por una </a:t>
              </a:r>
              <a:r>
                <a:rPr lang="es-ES" sz="2400">
                  <a:solidFill>
                    <a:srgbClr val="008000"/>
                  </a:solidFill>
                  <a:latin typeface="Arial" panose="020B0604020202020204" pitchFamily="34" charset="0"/>
                  <a:sym typeface="Symbol" panose="05050102010706020507" pitchFamily="18" charset="2"/>
                </a:rPr>
                <a:t>R = 0</a:t>
              </a:r>
            </a:p>
          </p:txBody>
        </p:sp>
        <p:sp>
          <p:nvSpPr>
            <p:cNvPr id="21549" name="Line 124"/>
            <p:cNvSpPr>
              <a:spLocks noChangeShapeType="1"/>
            </p:cNvSpPr>
            <p:nvPr/>
          </p:nvSpPr>
          <p:spPr bwMode="auto">
            <a:xfrm rot="-5400000">
              <a:off x="4836" y="3370"/>
              <a:ext cx="0" cy="116"/>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nchorCtr="1"/>
            <a:lstStyle/>
            <a:p>
              <a:endParaRPr lang="en-GB" sz="2400"/>
            </a:p>
          </p:txBody>
        </p:sp>
        <p:sp>
          <p:nvSpPr>
            <p:cNvPr id="21550" name="Line 124"/>
            <p:cNvSpPr>
              <a:spLocks noChangeShapeType="1"/>
            </p:cNvSpPr>
            <p:nvPr/>
          </p:nvSpPr>
          <p:spPr bwMode="auto">
            <a:xfrm rot="-5400000">
              <a:off x="4672" y="3374"/>
              <a:ext cx="0" cy="116"/>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nchorCtr="1"/>
            <a:lstStyle/>
            <a:p>
              <a:endParaRPr lang="en-GB" sz="2400"/>
            </a:p>
          </p:txBody>
        </p:sp>
      </p:grpSp>
      <p:grpSp>
        <p:nvGrpSpPr>
          <p:cNvPr id="59534" name="Group 142"/>
          <p:cNvGrpSpPr>
            <a:grpSpLocks/>
          </p:cNvGrpSpPr>
          <p:nvPr/>
        </p:nvGrpSpPr>
        <p:grpSpPr bwMode="auto">
          <a:xfrm>
            <a:off x="1623360" y="6035102"/>
            <a:ext cx="4195763" cy="536574"/>
            <a:chOff x="3832" y="3634"/>
            <a:chExt cx="2643" cy="338"/>
          </a:xfrm>
        </p:grpSpPr>
        <p:sp>
          <p:nvSpPr>
            <p:cNvPr id="21542" name="Oval 123"/>
            <p:cNvSpPr>
              <a:spLocks noChangeArrowheads="1"/>
            </p:cNvSpPr>
            <p:nvPr/>
          </p:nvSpPr>
          <p:spPr bwMode="auto">
            <a:xfrm>
              <a:off x="4642" y="3703"/>
              <a:ext cx="227" cy="227"/>
            </a:xfrm>
            <a:prstGeom prst="ellipse">
              <a:avLst/>
            </a:prstGeom>
            <a:noFill/>
            <a:ln w="25400" algn="ctr">
              <a:solidFill>
                <a:srgbClr val="0000FF"/>
              </a:solidFill>
              <a:round/>
              <a:headEnd/>
              <a:tailEnd type="none" w="lg" len="lg"/>
            </a:ln>
            <a:extLst>
              <a:ext uri="{909E8E84-426E-40DD-AFC4-6F175D3DCCD1}">
                <a14:hiddenFill xmlns:a14="http://schemas.microsoft.com/office/drawing/2010/main">
                  <a:solidFill>
                    <a:srgbClr val="FFFFFF"/>
                  </a:solidFill>
                </a14:hiddenFill>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sp>
          <p:nvSpPr>
            <p:cNvPr id="21543" name="Text Box 107"/>
            <p:cNvSpPr txBox="1">
              <a:spLocks noChangeArrowheads="1"/>
            </p:cNvSpPr>
            <p:nvPr/>
          </p:nvSpPr>
          <p:spPr bwMode="auto">
            <a:xfrm>
              <a:off x="3832" y="3634"/>
              <a:ext cx="2643"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sym typeface="Symbol" panose="05050102010706020507" pitchFamily="18" charset="2"/>
                </a:rPr>
                <a:t>Cada     </a:t>
              </a:r>
              <a:r>
                <a:rPr lang="es-ES" sz="2400">
                  <a:solidFill>
                    <a:srgbClr val="3333FF"/>
                  </a:solidFill>
                  <a:latin typeface="Comic Sans MS" panose="030F0702030302020204" pitchFamily="66" charset="0"/>
                  <a:sym typeface="Symbol" panose="05050102010706020507" pitchFamily="18" charset="2"/>
                </a:rPr>
                <a:t></a:t>
              </a:r>
              <a:r>
                <a:rPr lang="es-ES" sz="2400">
                  <a:solidFill>
                    <a:srgbClr val="000000"/>
                  </a:solidFill>
                  <a:latin typeface="Comic Sans MS" panose="030F0702030302020204" pitchFamily="66" charset="0"/>
                  <a:sym typeface="Symbol" panose="05050102010706020507" pitchFamily="18" charset="2"/>
                </a:rPr>
                <a:t>     </a:t>
              </a:r>
              <a:r>
                <a:rPr lang="es-ES" sz="2400">
                  <a:solidFill>
                    <a:srgbClr val="000000"/>
                  </a:solidFill>
                  <a:latin typeface="Arial" panose="020B0604020202020204" pitchFamily="34" charset="0"/>
                  <a:sym typeface="Symbol" panose="05050102010706020507" pitchFamily="18" charset="2"/>
                </a:rPr>
                <a:t>por una</a:t>
              </a:r>
              <a:r>
                <a:rPr lang="es-ES" sz="2400">
                  <a:solidFill>
                    <a:srgbClr val="008000"/>
                  </a:solidFill>
                  <a:latin typeface="Arial" panose="020B0604020202020204" pitchFamily="34" charset="0"/>
                  <a:sym typeface="Symbol" panose="05050102010706020507" pitchFamily="18" charset="2"/>
                </a:rPr>
                <a:t> R =  </a:t>
              </a:r>
            </a:p>
          </p:txBody>
        </p:sp>
        <p:sp>
          <p:nvSpPr>
            <p:cNvPr id="21544" name="Line 124"/>
            <p:cNvSpPr>
              <a:spLocks noChangeShapeType="1"/>
            </p:cNvSpPr>
            <p:nvPr/>
          </p:nvSpPr>
          <p:spPr bwMode="auto">
            <a:xfrm rot="-5400000">
              <a:off x="4589" y="3753"/>
              <a:ext cx="0" cy="116"/>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nchorCtr="1"/>
            <a:lstStyle/>
            <a:p>
              <a:endParaRPr lang="en-GB" sz="2400"/>
            </a:p>
          </p:txBody>
        </p:sp>
        <p:sp>
          <p:nvSpPr>
            <p:cNvPr id="21545" name="Line 124"/>
            <p:cNvSpPr>
              <a:spLocks noChangeShapeType="1"/>
            </p:cNvSpPr>
            <p:nvPr/>
          </p:nvSpPr>
          <p:spPr bwMode="auto">
            <a:xfrm rot="16200000">
              <a:off x="4941" y="3751"/>
              <a:ext cx="0" cy="116"/>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nchorCtr="1"/>
            <a:lstStyle/>
            <a:p>
              <a:endParaRPr lang="en-GB" sz="2400"/>
            </a:p>
          </p:txBody>
        </p:sp>
      </p:grpSp>
      <p:sp>
        <p:nvSpPr>
          <p:cNvPr id="59538" name="Text Box 146"/>
          <p:cNvSpPr txBox="1">
            <a:spLocks noChangeArrowheads="1"/>
          </p:cNvSpPr>
          <p:nvPr/>
        </p:nvSpPr>
        <p:spPr bwMode="auto">
          <a:xfrm>
            <a:off x="5658422" y="6017264"/>
            <a:ext cx="2818698" cy="5365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82800" rIns="90000" bIns="82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a:t>(un circuito abierto)</a:t>
            </a:r>
          </a:p>
        </p:txBody>
      </p:sp>
      <p:sp>
        <p:nvSpPr>
          <p:cNvPr id="88" name="Text Box 146"/>
          <p:cNvSpPr txBox="1">
            <a:spLocks noChangeArrowheads="1"/>
          </p:cNvSpPr>
          <p:nvPr/>
        </p:nvSpPr>
        <p:spPr bwMode="auto">
          <a:xfrm>
            <a:off x="5657196" y="5172674"/>
            <a:ext cx="4548338" cy="5365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82800" rIns="90000" bIns="82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dirty="0"/>
              <a:t>(un cable ideal, un cortocircuito)</a:t>
            </a:r>
          </a:p>
        </p:txBody>
      </p:sp>
      <p:sp>
        <p:nvSpPr>
          <p:cNvPr id="21514" name="Line 4"/>
          <p:cNvSpPr>
            <a:spLocks noChangeShapeType="1"/>
          </p:cNvSpPr>
          <p:nvPr/>
        </p:nvSpPr>
        <p:spPr bwMode="auto">
          <a:xfrm rot="10800000" flipV="1">
            <a:off x="1776413" y="3362276"/>
            <a:ext cx="3336925"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1515" name="Line 6"/>
          <p:cNvSpPr>
            <a:spLocks noChangeShapeType="1"/>
          </p:cNvSpPr>
          <p:nvPr/>
        </p:nvSpPr>
        <p:spPr bwMode="auto">
          <a:xfrm rot="10800000">
            <a:off x="1771650" y="1131838"/>
            <a:ext cx="325755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1516" name="Text Box 7"/>
          <p:cNvSpPr txBox="1">
            <a:spLocks noChangeArrowheads="1"/>
          </p:cNvSpPr>
          <p:nvPr/>
        </p:nvSpPr>
        <p:spPr bwMode="auto">
          <a:xfrm>
            <a:off x="3792538" y="434926"/>
            <a:ext cx="938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rPr>
              <a:t>R</a:t>
            </a:r>
            <a:r>
              <a:rPr lang="es-ES" sz="2800" baseline="-25000">
                <a:latin typeface="Comic Sans MS" panose="030F0702030302020204" pitchFamily="66" charset="0"/>
              </a:rPr>
              <a:t>4</a:t>
            </a:r>
            <a:endParaRPr lang="es-ES" sz="2800">
              <a:latin typeface="Comic Sans MS" panose="030F0702030302020204" pitchFamily="66" charset="0"/>
            </a:endParaRPr>
          </a:p>
        </p:txBody>
      </p:sp>
      <p:sp>
        <p:nvSpPr>
          <p:cNvPr id="21517" name="Rectangle 8"/>
          <p:cNvSpPr>
            <a:spLocks noChangeArrowheads="1"/>
          </p:cNvSpPr>
          <p:nvPr/>
        </p:nvSpPr>
        <p:spPr bwMode="auto">
          <a:xfrm>
            <a:off x="3779838" y="979438"/>
            <a:ext cx="984250" cy="328613"/>
          </a:xfrm>
          <a:prstGeom prst="rect">
            <a:avLst/>
          </a:prstGeom>
          <a:solidFill>
            <a:srgbClr val="00FFFF"/>
          </a:solidFill>
          <a:ln w="9525">
            <a:solidFill>
              <a:srgbClr val="000000"/>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1518" name="Line 9"/>
          <p:cNvSpPr>
            <a:spLocks noChangeShapeType="1"/>
          </p:cNvSpPr>
          <p:nvPr/>
        </p:nvSpPr>
        <p:spPr bwMode="auto">
          <a:xfrm rot="10800000">
            <a:off x="3441700" y="1122313"/>
            <a:ext cx="0" cy="2268538"/>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1519" name="Rectangle 10"/>
          <p:cNvSpPr>
            <a:spLocks noChangeArrowheads="1"/>
          </p:cNvSpPr>
          <p:nvPr/>
        </p:nvSpPr>
        <p:spPr bwMode="auto">
          <a:xfrm rot="-5400000">
            <a:off x="2966244" y="2124819"/>
            <a:ext cx="984250" cy="325438"/>
          </a:xfrm>
          <a:prstGeom prst="rect">
            <a:avLst/>
          </a:prstGeom>
          <a:solidFill>
            <a:srgbClr val="00FFFF"/>
          </a:solidFill>
          <a:ln w="9525">
            <a:solidFill>
              <a:srgbClr val="000000"/>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1520" name="Text Box 11"/>
          <p:cNvSpPr txBox="1">
            <a:spLocks noChangeArrowheads="1"/>
          </p:cNvSpPr>
          <p:nvPr/>
        </p:nvSpPr>
        <p:spPr bwMode="auto">
          <a:xfrm>
            <a:off x="3413125" y="2063701"/>
            <a:ext cx="9413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rPr>
              <a:t>R</a:t>
            </a:r>
            <a:r>
              <a:rPr lang="es-ES" sz="2800" baseline="-25000">
                <a:latin typeface="Comic Sans MS" panose="030F0702030302020204" pitchFamily="66" charset="0"/>
              </a:rPr>
              <a:t>2</a:t>
            </a:r>
            <a:endParaRPr lang="es-ES" sz="2800">
              <a:latin typeface="Comic Sans MS" panose="030F0702030302020204" pitchFamily="66" charset="0"/>
            </a:endParaRPr>
          </a:p>
        </p:txBody>
      </p:sp>
      <p:sp>
        <p:nvSpPr>
          <p:cNvPr id="21521" name="Text Box 12"/>
          <p:cNvSpPr txBox="1">
            <a:spLocks noChangeArrowheads="1"/>
          </p:cNvSpPr>
          <p:nvPr/>
        </p:nvSpPr>
        <p:spPr bwMode="auto">
          <a:xfrm>
            <a:off x="2174875" y="434926"/>
            <a:ext cx="9382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rPr>
              <a:t>R</a:t>
            </a:r>
            <a:r>
              <a:rPr lang="es-ES" sz="2800" baseline="-25000">
                <a:latin typeface="Comic Sans MS" panose="030F0702030302020204" pitchFamily="66" charset="0"/>
              </a:rPr>
              <a:t>1</a:t>
            </a:r>
            <a:endParaRPr lang="es-ES" sz="2800">
              <a:latin typeface="Comic Sans MS" panose="030F0702030302020204" pitchFamily="66" charset="0"/>
            </a:endParaRPr>
          </a:p>
        </p:txBody>
      </p:sp>
      <p:sp>
        <p:nvSpPr>
          <p:cNvPr id="21522" name="Text Box 15"/>
          <p:cNvSpPr txBox="1">
            <a:spLocks noChangeArrowheads="1"/>
          </p:cNvSpPr>
          <p:nvPr/>
        </p:nvSpPr>
        <p:spPr bwMode="auto">
          <a:xfrm>
            <a:off x="5183188" y="869901"/>
            <a:ext cx="525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800">
                <a:latin typeface="Comic Sans MS" panose="030F0702030302020204" pitchFamily="66" charset="0"/>
              </a:rPr>
              <a:t>G</a:t>
            </a:r>
          </a:p>
        </p:txBody>
      </p:sp>
      <p:sp>
        <p:nvSpPr>
          <p:cNvPr id="21523" name="Text Box 16"/>
          <p:cNvSpPr txBox="1">
            <a:spLocks noChangeArrowheads="1"/>
          </p:cNvSpPr>
          <p:nvPr/>
        </p:nvSpPr>
        <p:spPr bwMode="auto">
          <a:xfrm>
            <a:off x="5183188" y="3092401"/>
            <a:ext cx="52228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800">
                <a:latin typeface="Comic Sans MS" panose="030F0702030302020204" pitchFamily="66" charset="0"/>
              </a:rPr>
              <a:t>H</a:t>
            </a:r>
          </a:p>
        </p:txBody>
      </p:sp>
      <p:sp>
        <p:nvSpPr>
          <p:cNvPr id="21524" name="Oval 17"/>
          <p:cNvSpPr>
            <a:spLocks noChangeArrowheads="1"/>
          </p:cNvSpPr>
          <p:nvPr/>
        </p:nvSpPr>
        <p:spPr bwMode="auto">
          <a:xfrm rot="10800000">
            <a:off x="5056188" y="1055638"/>
            <a:ext cx="130175" cy="131763"/>
          </a:xfrm>
          <a:prstGeom prst="ellipse">
            <a:avLst/>
          </a:prstGeom>
          <a:solidFill>
            <a:srgbClr val="FFFFFF"/>
          </a:solidFill>
          <a:ln w="25400">
            <a:solidFill>
              <a:srgbClr val="0000FF"/>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1525" name="Line 21"/>
          <p:cNvSpPr>
            <a:spLocks noChangeShapeType="1"/>
          </p:cNvSpPr>
          <p:nvPr/>
        </p:nvSpPr>
        <p:spPr bwMode="auto">
          <a:xfrm rot="10800000">
            <a:off x="1790700" y="2358976"/>
            <a:ext cx="0" cy="985837"/>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1526" name="Rectangle 22"/>
          <p:cNvSpPr>
            <a:spLocks noChangeArrowheads="1"/>
          </p:cNvSpPr>
          <p:nvPr/>
        </p:nvSpPr>
        <p:spPr bwMode="auto">
          <a:xfrm>
            <a:off x="2185988" y="965151"/>
            <a:ext cx="984250" cy="328612"/>
          </a:xfrm>
          <a:prstGeom prst="rect">
            <a:avLst/>
          </a:prstGeom>
          <a:solidFill>
            <a:srgbClr val="00FFFF"/>
          </a:solidFill>
          <a:ln w="9525">
            <a:solidFill>
              <a:srgbClr val="000000"/>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nvGrpSpPr>
          <p:cNvPr id="79" name="Group 34"/>
          <p:cNvGrpSpPr>
            <a:grpSpLocks/>
          </p:cNvGrpSpPr>
          <p:nvPr/>
        </p:nvGrpSpPr>
        <p:grpSpPr bwMode="auto">
          <a:xfrm>
            <a:off x="1503363" y="1982738"/>
            <a:ext cx="1211262" cy="584200"/>
            <a:chOff x="947" y="1969"/>
            <a:chExt cx="763" cy="368"/>
          </a:xfrm>
        </p:grpSpPr>
        <p:sp>
          <p:nvSpPr>
            <p:cNvPr id="21539" name="Line 19"/>
            <p:cNvSpPr>
              <a:spLocks noChangeShapeType="1"/>
            </p:cNvSpPr>
            <p:nvPr/>
          </p:nvSpPr>
          <p:spPr bwMode="auto">
            <a:xfrm>
              <a:off x="947" y="2132"/>
              <a:ext cx="340"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1540" name="Line 20"/>
            <p:cNvSpPr>
              <a:spLocks noChangeShapeType="1"/>
            </p:cNvSpPr>
            <p:nvPr/>
          </p:nvSpPr>
          <p:spPr bwMode="auto">
            <a:xfrm>
              <a:off x="1034" y="2191"/>
              <a:ext cx="181"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1541" name="Text Box 23"/>
            <p:cNvSpPr txBox="1">
              <a:spLocks noChangeArrowheads="1"/>
            </p:cNvSpPr>
            <p:nvPr/>
          </p:nvSpPr>
          <p:spPr bwMode="auto">
            <a:xfrm>
              <a:off x="1117" y="1969"/>
              <a:ext cx="59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sym typeface="Symbol" panose="05050102010706020507" pitchFamily="18" charset="2"/>
                </a:rPr>
                <a:t></a:t>
              </a:r>
            </a:p>
          </p:txBody>
        </p:sp>
      </p:grpSp>
      <p:grpSp>
        <p:nvGrpSpPr>
          <p:cNvPr id="21528" name="Group 20"/>
          <p:cNvGrpSpPr>
            <a:grpSpLocks/>
          </p:cNvGrpSpPr>
          <p:nvPr/>
        </p:nvGrpSpPr>
        <p:grpSpPr bwMode="auto">
          <a:xfrm>
            <a:off x="5902325" y="1196926"/>
            <a:ext cx="2473325" cy="2141537"/>
            <a:chOff x="3718" y="683"/>
            <a:chExt cx="1558" cy="1349"/>
          </a:xfrm>
        </p:grpSpPr>
        <p:sp>
          <p:nvSpPr>
            <p:cNvPr id="21536" name="Text Box 24"/>
            <p:cNvSpPr txBox="1">
              <a:spLocks noChangeArrowheads="1"/>
            </p:cNvSpPr>
            <p:nvPr/>
          </p:nvSpPr>
          <p:spPr bwMode="auto">
            <a:xfrm>
              <a:off x="3744" y="683"/>
              <a:ext cx="153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solidFill>
                    <a:srgbClr val="3333FF"/>
                  </a:solidFill>
                  <a:latin typeface="Comic Sans MS" panose="030F0702030302020204" pitchFamily="66" charset="0"/>
                </a:rPr>
                <a:t>R</a:t>
              </a:r>
              <a:r>
                <a:rPr lang="es-ES" sz="2800" baseline="-25000">
                  <a:solidFill>
                    <a:srgbClr val="3333FF"/>
                  </a:solidFill>
                  <a:latin typeface="Comic Sans MS" panose="030F0702030302020204" pitchFamily="66" charset="0"/>
                </a:rPr>
                <a:t>1</a:t>
              </a:r>
              <a:r>
                <a:rPr lang="es-ES" sz="2800">
                  <a:solidFill>
                    <a:srgbClr val="3333FF"/>
                  </a:solidFill>
                  <a:latin typeface="Comic Sans MS" panose="030F0702030302020204" pitchFamily="66" charset="0"/>
                </a:rPr>
                <a:t> = 4,7 k</a:t>
              </a:r>
              <a:r>
                <a:rPr lang="es-ES" sz="2800">
                  <a:solidFill>
                    <a:srgbClr val="3333FF"/>
                  </a:solidFill>
                  <a:latin typeface="Comic Sans MS" panose="030F0702030302020204" pitchFamily="66" charset="0"/>
                  <a:sym typeface="Symbol" panose="05050102010706020507" pitchFamily="18" charset="2"/>
                </a:rPr>
                <a:t></a:t>
              </a:r>
            </a:p>
          </p:txBody>
        </p:sp>
        <p:sp>
          <p:nvSpPr>
            <p:cNvPr id="21537" name="Text Box 25"/>
            <p:cNvSpPr txBox="1">
              <a:spLocks noChangeArrowheads="1"/>
            </p:cNvSpPr>
            <p:nvPr/>
          </p:nvSpPr>
          <p:spPr bwMode="auto">
            <a:xfrm>
              <a:off x="3726" y="1153"/>
              <a:ext cx="153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solidFill>
                    <a:srgbClr val="3333FF"/>
                  </a:solidFill>
                  <a:latin typeface="Comic Sans MS" panose="030F0702030302020204" pitchFamily="66" charset="0"/>
                </a:rPr>
                <a:t>R</a:t>
              </a:r>
              <a:r>
                <a:rPr lang="es-ES" sz="2800" baseline="-25000">
                  <a:solidFill>
                    <a:srgbClr val="3333FF"/>
                  </a:solidFill>
                  <a:latin typeface="Comic Sans MS" panose="030F0702030302020204" pitchFamily="66" charset="0"/>
                </a:rPr>
                <a:t>2</a:t>
              </a:r>
              <a:r>
                <a:rPr lang="es-ES" sz="2800">
                  <a:solidFill>
                    <a:srgbClr val="3333FF"/>
                  </a:solidFill>
                  <a:latin typeface="Comic Sans MS" panose="030F0702030302020204" pitchFamily="66" charset="0"/>
                </a:rPr>
                <a:t> = 5,6 k</a:t>
              </a:r>
              <a:r>
                <a:rPr lang="es-ES" sz="2800">
                  <a:solidFill>
                    <a:srgbClr val="3333FF"/>
                  </a:solidFill>
                  <a:latin typeface="Comic Sans MS" panose="030F0702030302020204" pitchFamily="66" charset="0"/>
                  <a:sym typeface="Symbol" panose="05050102010706020507" pitchFamily="18" charset="2"/>
                </a:rPr>
                <a:t></a:t>
              </a:r>
            </a:p>
          </p:txBody>
        </p:sp>
        <p:sp>
          <p:nvSpPr>
            <p:cNvPr id="21538" name="Text Box 27"/>
            <p:cNvSpPr txBox="1">
              <a:spLocks noChangeArrowheads="1"/>
            </p:cNvSpPr>
            <p:nvPr/>
          </p:nvSpPr>
          <p:spPr bwMode="auto">
            <a:xfrm>
              <a:off x="3718" y="1666"/>
              <a:ext cx="153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solidFill>
                    <a:srgbClr val="3333FF"/>
                  </a:solidFill>
                  <a:latin typeface="Comic Sans MS" panose="030F0702030302020204" pitchFamily="66" charset="0"/>
                </a:rPr>
                <a:t>R</a:t>
              </a:r>
              <a:r>
                <a:rPr lang="es-ES" sz="2800" baseline="-25000">
                  <a:solidFill>
                    <a:srgbClr val="3333FF"/>
                  </a:solidFill>
                  <a:latin typeface="Comic Sans MS" panose="030F0702030302020204" pitchFamily="66" charset="0"/>
                </a:rPr>
                <a:t>4</a:t>
              </a:r>
              <a:r>
                <a:rPr lang="es-ES" sz="2800">
                  <a:solidFill>
                    <a:srgbClr val="3333FF"/>
                  </a:solidFill>
                  <a:latin typeface="Comic Sans MS" panose="030F0702030302020204" pitchFamily="66" charset="0"/>
                </a:rPr>
                <a:t> = 1,0 k</a:t>
              </a:r>
              <a:r>
                <a:rPr lang="es-ES" sz="2800">
                  <a:solidFill>
                    <a:srgbClr val="3333FF"/>
                  </a:solidFill>
                  <a:latin typeface="Comic Sans MS" panose="030F0702030302020204" pitchFamily="66" charset="0"/>
                  <a:sym typeface="Symbol" panose="05050102010706020507" pitchFamily="18" charset="2"/>
                </a:rPr>
                <a:t></a:t>
              </a:r>
            </a:p>
          </p:txBody>
        </p:sp>
      </p:grpSp>
      <p:sp>
        <p:nvSpPr>
          <p:cNvPr id="95" name="Text Box 36"/>
          <p:cNvSpPr txBox="1">
            <a:spLocks noChangeArrowheads="1"/>
          </p:cNvSpPr>
          <p:nvPr/>
        </p:nvSpPr>
        <p:spPr bwMode="auto">
          <a:xfrm>
            <a:off x="9020827" y="1819943"/>
            <a:ext cx="698500" cy="677863"/>
          </a:xfrm>
          <a:prstGeom prst="rect">
            <a:avLst/>
          </a:prstGeom>
          <a:solidFill>
            <a:srgbClr val="FFFF00"/>
          </a:solidFill>
          <a:ln w="25400" algn="ctr">
            <a:solidFill>
              <a:schemeClr val="tx1"/>
            </a:solidFill>
            <a:miter lim="800000"/>
            <a:headEnd/>
            <a:tailEnd type="none" w="lg" len="lg"/>
          </a:ln>
        </p:spPr>
        <p:txBody>
          <a:bodyPr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3200">
                <a:solidFill>
                  <a:srgbClr val="000000"/>
                </a:solidFill>
                <a:latin typeface="Arial" panose="020B0604020202020204" pitchFamily="34" charset="0"/>
              </a:rPr>
              <a:t>r</a:t>
            </a:r>
          </a:p>
        </p:txBody>
      </p:sp>
      <p:sp>
        <p:nvSpPr>
          <p:cNvPr id="21531" name="Line 49"/>
          <p:cNvSpPr>
            <a:spLocks noChangeShapeType="1"/>
          </p:cNvSpPr>
          <p:nvPr/>
        </p:nvSpPr>
        <p:spPr bwMode="auto">
          <a:xfrm rot="10800000">
            <a:off x="1790700" y="1122313"/>
            <a:ext cx="0" cy="1122363"/>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grpSp>
        <p:nvGrpSpPr>
          <p:cNvPr id="97" name="Group 52"/>
          <p:cNvGrpSpPr>
            <a:grpSpLocks/>
          </p:cNvGrpSpPr>
          <p:nvPr/>
        </p:nvGrpSpPr>
        <p:grpSpPr bwMode="auto">
          <a:xfrm>
            <a:off x="4816479" y="1328688"/>
            <a:ext cx="631826" cy="1828800"/>
            <a:chOff x="3034" y="766"/>
            <a:chExt cx="398" cy="1152"/>
          </a:xfrm>
        </p:grpSpPr>
        <p:sp>
          <p:nvSpPr>
            <p:cNvPr id="21534" name="Line 51"/>
            <p:cNvSpPr>
              <a:spLocks noChangeShapeType="1"/>
            </p:cNvSpPr>
            <p:nvPr/>
          </p:nvSpPr>
          <p:spPr bwMode="auto">
            <a:xfrm flipV="1">
              <a:off x="3225" y="766"/>
              <a:ext cx="0" cy="1152"/>
            </a:xfrm>
            <a:prstGeom prst="line">
              <a:avLst/>
            </a:prstGeom>
            <a:noFill/>
            <a:ln w="38100">
              <a:solidFill>
                <a:srgbClr val="008000"/>
              </a:solidFill>
              <a:prstDash val="dash"/>
              <a:round/>
              <a:headEnd type="stealth" w="lg" len="lg"/>
              <a:tailEnd type="stealth"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1535" name="Text Box 50"/>
            <p:cNvSpPr txBox="1">
              <a:spLocks noChangeArrowheads="1"/>
            </p:cNvSpPr>
            <p:nvPr/>
          </p:nvSpPr>
          <p:spPr bwMode="auto">
            <a:xfrm>
              <a:off x="3034" y="1161"/>
              <a:ext cx="398" cy="338"/>
            </a:xfrm>
            <a:prstGeom prst="rect">
              <a:avLst/>
            </a:prstGeom>
            <a:solidFill>
              <a:srgbClr val="EDE7E3"/>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8000"/>
                  </a:solidFill>
                  <a:latin typeface="Arial" panose="020B0604020202020204" pitchFamily="34" charset="0"/>
                </a:rPr>
                <a:t>R</a:t>
              </a:r>
              <a:r>
                <a:rPr lang="es-ES" sz="2400" baseline="-25000">
                  <a:solidFill>
                    <a:srgbClr val="008000"/>
                  </a:solidFill>
                  <a:latin typeface="Arial" panose="020B0604020202020204" pitchFamily="34" charset="0"/>
                </a:rPr>
                <a:t>eq</a:t>
              </a:r>
            </a:p>
          </p:txBody>
        </p:sp>
      </p:grpSp>
      <p:sp>
        <p:nvSpPr>
          <p:cNvPr id="21533" name="Oval 17"/>
          <p:cNvSpPr>
            <a:spLocks noChangeArrowheads="1"/>
          </p:cNvSpPr>
          <p:nvPr/>
        </p:nvSpPr>
        <p:spPr bwMode="auto">
          <a:xfrm rot="10800000">
            <a:off x="5056188" y="3278138"/>
            <a:ext cx="130175" cy="131763"/>
          </a:xfrm>
          <a:prstGeom prst="ellipse">
            <a:avLst/>
          </a:prstGeom>
          <a:solidFill>
            <a:srgbClr val="FFFFFF"/>
          </a:solidFill>
          <a:ln w="25400">
            <a:solidFill>
              <a:srgbClr val="0000FF"/>
            </a:solidFill>
            <a:round/>
            <a:headEnd/>
            <a:tailEnd/>
          </a:ln>
        </p:spPr>
        <p:txBody>
          <a:bodyPr rot="108000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95"/>
                                        </p:tgtEl>
                                        <p:attrNameLst>
                                          <p:attrName>style.visibility</p:attrName>
                                        </p:attrNameLst>
                                      </p:cBhvr>
                                      <p:to>
                                        <p:strVal val="visible"/>
                                      </p:to>
                                    </p:set>
                                    <p:anim calcmode="lin" valueType="num">
                                      <p:cBhvr>
                                        <p:cTn id="7" dur="500" fill="hold"/>
                                        <p:tgtEl>
                                          <p:spTgt spid="95"/>
                                        </p:tgtEl>
                                        <p:attrNameLst>
                                          <p:attrName>ppt_w</p:attrName>
                                        </p:attrNameLst>
                                      </p:cBhvr>
                                      <p:tavLst>
                                        <p:tav tm="0">
                                          <p:val>
                                            <p:fltVal val="0"/>
                                          </p:val>
                                        </p:tav>
                                        <p:tav tm="100000">
                                          <p:val>
                                            <p:strVal val="#ppt_w"/>
                                          </p:val>
                                        </p:tav>
                                      </p:tavLst>
                                    </p:anim>
                                    <p:anim calcmode="lin" valueType="num">
                                      <p:cBhvr>
                                        <p:cTn id="8" dur="500" fill="hold"/>
                                        <p:tgtEl>
                                          <p:spTgt spid="9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59458"/>
                                        </p:tgtEl>
                                        <p:attrNameLst>
                                          <p:attrName>style.visibility</p:attrName>
                                        </p:attrNameLst>
                                      </p:cBhvr>
                                      <p:to>
                                        <p:strVal val="visible"/>
                                      </p:to>
                                    </p:set>
                                    <p:animEffect transition="in" filter="blinds(vertical)">
                                      <p:cBhvr>
                                        <p:cTn id="13" dur="500"/>
                                        <p:tgtEl>
                                          <p:spTgt spid="5945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nodeType="clickEffect">
                                  <p:stCondLst>
                                    <p:cond delay="0"/>
                                  </p:stCondLst>
                                  <p:childTnLst>
                                    <p:set>
                                      <p:cBhvr>
                                        <p:cTn id="17" dur="1" fill="hold">
                                          <p:stCondLst>
                                            <p:cond delay="0"/>
                                          </p:stCondLst>
                                        </p:cTn>
                                        <p:tgtEl>
                                          <p:spTgt spid="97"/>
                                        </p:tgtEl>
                                        <p:attrNameLst>
                                          <p:attrName>style.visibility</p:attrName>
                                        </p:attrNameLst>
                                      </p:cBhvr>
                                      <p:to>
                                        <p:strVal val="visible"/>
                                      </p:to>
                                    </p:set>
                                    <p:animEffect transition="in" filter="barn(outHorizontal)">
                                      <p:cBhvr>
                                        <p:cTn id="18" dur="500"/>
                                        <p:tgtEl>
                                          <p:spTgt spid="9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9533"/>
                                        </p:tgtEl>
                                        <p:attrNameLst>
                                          <p:attrName>style.visibility</p:attrName>
                                        </p:attrNameLst>
                                      </p:cBhvr>
                                      <p:to>
                                        <p:strVal val="visible"/>
                                      </p:to>
                                    </p:set>
                                    <p:animEffect transition="in" filter="wipe(left)">
                                      <p:cBhvr>
                                        <p:cTn id="23" dur="500"/>
                                        <p:tgtEl>
                                          <p:spTgt spid="5953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88"/>
                                        </p:tgtEl>
                                        <p:attrNameLst>
                                          <p:attrName>style.visibility</p:attrName>
                                        </p:attrNameLst>
                                      </p:cBhvr>
                                      <p:to>
                                        <p:strVal val="visible"/>
                                      </p:to>
                                    </p:set>
                                    <p:anim calcmode="lin" valueType="num">
                                      <p:cBhvr additive="base">
                                        <p:cTn id="28" dur="500"/>
                                        <p:tgtEl>
                                          <p:spTgt spid="88"/>
                                        </p:tgtEl>
                                        <p:attrNameLst>
                                          <p:attrName>ppt_y</p:attrName>
                                        </p:attrNameLst>
                                      </p:cBhvr>
                                      <p:tavLst>
                                        <p:tav tm="0">
                                          <p:val>
                                            <p:strVal val="#ppt_y+#ppt_h*1.125000"/>
                                          </p:val>
                                        </p:tav>
                                        <p:tav tm="100000">
                                          <p:val>
                                            <p:strVal val="#ppt_y"/>
                                          </p:val>
                                        </p:tav>
                                      </p:tavLst>
                                    </p:anim>
                                    <p:animEffect transition="in" filter="wipe(up)">
                                      <p:cBhvr>
                                        <p:cTn id="29" dur="500"/>
                                        <p:tgtEl>
                                          <p:spTgt spid="8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59534"/>
                                        </p:tgtEl>
                                        <p:attrNameLst>
                                          <p:attrName>style.visibility</p:attrName>
                                        </p:attrNameLst>
                                      </p:cBhvr>
                                      <p:to>
                                        <p:strVal val="visible"/>
                                      </p:to>
                                    </p:set>
                                    <p:animEffect transition="in" filter="wipe(left)">
                                      <p:cBhvr>
                                        <p:cTn id="34" dur="500"/>
                                        <p:tgtEl>
                                          <p:spTgt spid="5953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59538"/>
                                        </p:tgtEl>
                                        <p:attrNameLst>
                                          <p:attrName>style.visibility</p:attrName>
                                        </p:attrNameLst>
                                      </p:cBhvr>
                                      <p:to>
                                        <p:strVal val="visible"/>
                                      </p:to>
                                    </p:set>
                                    <p:anim calcmode="lin" valueType="num">
                                      <p:cBhvr additive="base">
                                        <p:cTn id="39" dur="500"/>
                                        <p:tgtEl>
                                          <p:spTgt spid="59538"/>
                                        </p:tgtEl>
                                        <p:attrNameLst>
                                          <p:attrName>ppt_y</p:attrName>
                                        </p:attrNameLst>
                                      </p:cBhvr>
                                      <p:tavLst>
                                        <p:tav tm="0">
                                          <p:val>
                                            <p:strVal val="#ppt_y+#ppt_h*1.125000"/>
                                          </p:val>
                                        </p:tav>
                                        <p:tav tm="100000">
                                          <p:val>
                                            <p:strVal val="#ppt_y"/>
                                          </p:val>
                                        </p:tav>
                                      </p:tavLst>
                                    </p:anim>
                                    <p:animEffect transition="in" filter="wipe(up)">
                                      <p:cBhvr>
                                        <p:cTn id="40" dur="500"/>
                                        <p:tgtEl>
                                          <p:spTgt spid="59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58" grpId="0" animBg="1"/>
      <p:bldP spid="59538" grpId="0"/>
      <p:bldP spid="88" grpId="0"/>
      <p:bldP spid="9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7">
            <a:extLst>
              <a:ext uri="{FF2B5EF4-FFF2-40B4-BE49-F238E27FC236}">
                <a16:creationId xmlns:a16="http://schemas.microsoft.com/office/drawing/2014/main" id="{EA79E6B7-7462-47F0-B132-1AB08585283E}"/>
              </a:ext>
            </a:extLst>
          </p:cNvPr>
          <p:cNvSpPr>
            <a:spLocks noChangeArrowheads="1"/>
          </p:cNvSpPr>
          <p:nvPr/>
        </p:nvSpPr>
        <p:spPr bwMode="auto">
          <a:xfrm>
            <a:off x="2499240" y="5353614"/>
            <a:ext cx="7704000" cy="462936"/>
          </a:xfrm>
          <a:prstGeom prst="rect">
            <a:avLst/>
          </a:prstGeom>
          <a:solidFill>
            <a:srgbClr val="FFFF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5" name="Rectangle 17">
            <a:extLst>
              <a:ext uri="{FF2B5EF4-FFF2-40B4-BE49-F238E27FC236}">
                <a16:creationId xmlns:a16="http://schemas.microsoft.com/office/drawing/2014/main" id="{E77B2732-6CBC-4BDA-983D-490DE5A57403}"/>
              </a:ext>
            </a:extLst>
          </p:cNvPr>
          <p:cNvSpPr>
            <a:spLocks noChangeArrowheads="1"/>
          </p:cNvSpPr>
          <p:nvPr/>
        </p:nvSpPr>
        <p:spPr bwMode="auto">
          <a:xfrm>
            <a:off x="2475579" y="4591255"/>
            <a:ext cx="7712075" cy="462936"/>
          </a:xfrm>
          <a:prstGeom prst="rect">
            <a:avLst/>
          </a:prstGeom>
          <a:solidFill>
            <a:srgbClr val="FFFF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7180" name="Rectangle 17"/>
          <p:cNvSpPr>
            <a:spLocks noChangeArrowheads="1"/>
          </p:cNvSpPr>
          <p:nvPr/>
        </p:nvSpPr>
        <p:spPr bwMode="auto">
          <a:xfrm>
            <a:off x="2463800" y="2023654"/>
            <a:ext cx="7712075" cy="1223963"/>
          </a:xfrm>
          <a:prstGeom prst="rect">
            <a:avLst/>
          </a:prstGeom>
          <a:solidFill>
            <a:srgbClr val="FFFF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7181" name="Rectangle 17"/>
          <p:cNvSpPr>
            <a:spLocks noChangeArrowheads="1"/>
          </p:cNvSpPr>
          <p:nvPr/>
        </p:nvSpPr>
        <p:spPr bwMode="auto">
          <a:xfrm>
            <a:off x="2463800" y="3512729"/>
            <a:ext cx="7712075" cy="793750"/>
          </a:xfrm>
          <a:prstGeom prst="rect">
            <a:avLst/>
          </a:prstGeom>
          <a:solidFill>
            <a:srgbClr val="FFFF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7172" name="Rectangle 11"/>
          <p:cNvSpPr>
            <a:spLocks noChangeArrowheads="1"/>
          </p:cNvSpPr>
          <p:nvPr/>
        </p:nvSpPr>
        <p:spPr bwMode="auto">
          <a:xfrm>
            <a:off x="1698625" y="6079667"/>
            <a:ext cx="627063" cy="417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7173" name="Rectangle 2"/>
          <p:cNvSpPr>
            <a:spLocks noChangeArrowheads="1"/>
          </p:cNvSpPr>
          <p:nvPr/>
        </p:nvSpPr>
        <p:spPr bwMode="auto">
          <a:xfrm>
            <a:off x="1693863" y="4636678"/>
            <a:ext cx="627062" cy="417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7174" name="Rectangle 3"/>
          <p:cNvSpPr>
            <a:spLocks noChangeArrowheads="1"/>
          </p:cNvSpPr>
          <p:nvPr/>
        </p:nvSpPr>
        <p:spPr bwMode="auto">
          <a:xfrm>
            <a:off x="1693863" y="3531778"/>
            <a:ext cx="627062" cy="417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7175" name="Rectangle 4"/>
          <p:cNvSpPr>
            <a:spLocks noChangeArrowheads="1"/>
          </p:cNvSpPr>
          <p:nvPr/>
        </p:nvSpPr>
        <p:spPr bwMode="auto">
          <a:xfrm>
            <a:off x="1709738" y="2106203"/>
            <a:ext cx="627062" cy="417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7176" name="Rectangle 5"/>
          <p:cNvSpPr>
            <a:spLocks noChangeArrowheads="1"/>
          </p:cNvSpPr>
          <p:nvPr/>
        </p:nvSpPr>
        <p:spPr bwMode="auto">
          <a:xfrm>
            <a:off x="1509713" y="284423"/>
            <a:ext cx="8901112" cy="1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800" b="1">
                <a:solidFill>
                  <a:srgbClr val="CC0000"/>
                </a:solidFill>
                <a:latin typeface="Arial" panose="020B0604020202020204" pitchFamily="34" charset="0"/>
              </a:rPr>
              <a:t>TEMA 8: GENERADORES. TEOREMAS DE REDES.</a:t>
            </a:r>
          </a:p>
          <a:p>
            <a:pPr eaLnBrk="1" hangingPunct="1">
              <a:spcBef>
                <a:spcPct val="0"/>
              </a:spcBef>
              <a:buFontTx/>
              <a:buNone/>
            </a:pPr>
            <a:r>
              <a:rPr lang="es-ES" sz="2800" b="1">
                <a:solidFill>
                  <a:srgbClr val="CC0000"/>
                </a:solidFill>
                <a:latin typeface="Arial" panose="020B0604020202020204" pitchFamily="34" charset="0"/>
              </a:rPr>
              <a:t>                RESOLUCIÓN SISTEMATIZADA</a:t>
            </a:r>
          </a:p>
          <a:p>
            <a:pPr eaLnBrk="1" hangingPunct="1">
              <a:spcBef>
                <a:spcPct val="0"/>
              </a:spcBef>
              <a:buFontTx/>
              <a:buNone/>
            </a:pPr>
            <a:r>
              <a:rPr lang="es-ES" sz="2800" b="1">
                <a:solidFill>
                  <a:srgbClr val="CC0000"/>
                </a:solidFill>
                <a:latin typeface="Arial" panose="020B0604020202020204" pitchFamily="34" charset="0"/>
              </a:rPr>
              <a:t>                DE CIRCUITOS</a:t>
            </a:r>
          </a:p>
        </p:txBody>
      </p:sp>
      <p:sp>
        <p:nvSpPr>
          <p:cNvPr id="7177" name="Rectangle 6"/>
          <p:cNvSpPr>
            <a:spLocks noChangeArrowheads="1"/>
          </p:cNvSpPr>
          <p:nvPr/>
        </p:nvSpPr>
        <p:spPr bwMode="auto">
          <a:xfrm>
            <a:off x="1670050" y="2049053"/>
            <a:ext cx="708025" cy="453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a:latin typeface="Arial" panose="020B0604020202020204" pitchFamily="34" charset="0"/>
              </a:rPr>
              <a:t>8.1.</a:t>
            </a:r>
          </a:p>
          <a:p>
            <a:pPr eaLnBrk="1" hangingPunct="1">
              <a:spcBef>
                <a:spcPct val="0"/>
              </a:spcBef>
              <a:buFontTx/>
              <a:buNone/>
            </a:pPr>
            <a:endParaRPr lang="es-ES" sz="2400" b="1">
              <a:latin typeface="Arial" panose="020B0604020202020204" pitchFamily="34" charset="0"/>
            </a:endParaRPr>
          </a:p>
          <a:p>
            <a:pPr eaLnBrk="1" hangingPunct="1">
              <a:spcBef>
                <a:spcPct val="0"/>
              </a:spcBef>
              <a:buFontTx/>
              <a:buNone/>
            </a:pPr>
            <a:endParaRPr lang="es-ES" sz="2400" b="1">
              <a:latin typeface="Arial" panose="020B0604020202020204" pitchFamily="34" charset="0"/>
            </a:endParaRPr>
          </a:p>
          <a:p>
            <a:pPr eaLnBrk="1" hangingPunct="1">
              <a:spcBef>
                <a:spcPct val="0"/>
              </a:spcBef>
              <a:buFontTx/>
              <a:buNone/>
            </a:pPr>
            <a:endParaRPr lang="es-ES" sz="2400" b="1">
              <a:latin typeface="Arial" panose="020B0604020202020204" pitchFamily="34" charset="0"/>
            </a:endParaRPr>
          </a:p>
          <a:p>
            <a:pPr eaLnBrk="1" hangingPunct="1">
              <a:spcBef>
                <a:spcPct val="0"/>
              </a:spcBef>
              <a:buFontTx/>
              <a:buNone/>
            </a:pPr>
            <a:r>
              <a:rPr lang="es-ES" sz="2400" b="1">
                <a:latin typeface="Arial" panose="020B0604020202020204" pitchFamily="34" charset="0"/>
              </a:rPr>
              <a:t>8.2.</a:t>
            </a:r>
          </a:p>
          <a:p>
            <a:pPr eaLnBrk="1" hangingPunct="1">
              <a:spcBef>
                <a:spcPct val="0"/>
              </a:spcBef>
              <a:buFontTx/>
              <a:buNone/>
            </a:pPr>
            <a:endParaRPr lang="es-ES" sz="2400" b="1">
              <a:latin typeface="Arial" panose="020B0604020202020204" pitchFamily="34" charset="0"/>
            </a:endParaRPr>
          </a:p>
          <a:p>
            <a:pPr eaLnBrk="1" hangingPunct="1">
              <a:spcBef>
                <a:spcPct val="0"/>
              </a:spcBef>
              <a:buFontTx/>
              <a:buNone/>
            </a:pPr>
            <a:endParaRPr lang="es-ES" sz="2400" b="1">
              <a:latin typeface="Arial" panose="020B0604020202020204" pitchFamily="34" charset="0"/>
            </a:endParaRPr>
          </a:p>
          <a:p>
            <a:pPr eaLnBrk="1" hangingPunct="1">
              <a:spcBef>
                <a:spcPct val="0"/>
              </a:spcBef>
              <a:buFontTx/>
              <a:buNone/>
            </a:pPr>
            <a:r>
              <a:rPr lang="es-ES" sz="2400" b="1">
                <a:latin typeface="Arial" panose="020B0604020202020204" pitchFamily="34" charset="0"/>
              </a:rPr>
              <a:t>8.3.</a:t>
            </a:r>
          </a:p>
          <a:p>
            <a:pPr eaLnBrk="1" hangingPunct="1">
              <a:spcBef>
                <a:spcPct val="0"/>
              </a:spcBef>
              <a:buFontTx/>
              <a:buNone/>
            </a:pPr>
            <a:endParaRPr lang="es-ES" sz="2400" b="1">
              <a:latin typeface="Arial" panose="020B0604020202020204" pitchFamily="34" charset="0"/>
            </a:endParaRPr>
          </a:p>
          <a:p>
            <a:pPr eaLnBrk="1" hangingPunct="1">
              <a:spcBef>
                <a:spcPct val="0"/>
              </a:spcBef>
              <a:buFontTx/>
              <a:buNone/>
            </a:pPr>
            <a:endParaRPr lang="es-ES" sz="2400" b="1">
              <a:latin typeface="Arial" panose="020B0604020202020204" pitchFamily="34" charset="0"/>
            </a:endParaRPr>
          </a:p>
          <a:p>
            <a:pPr eaLnBrk="1" hangingPunct="1">
              <a:spcBef>
                <a:spcPct val="0"/>
              </a:spcBef>
              <a:buFontTx/>
              <a:buNone/>
            </a:pPr>
            <a:endParaRPr lang="es-ES" sz="2400" b="1">
              <a:latin typeface="Arial" panose="020B0604020202020204" pitchFamily="34" charset="0"/>
            </a:endParaRPr>
          </a:p>
          <a:p>
            <a:pPr eaLnBrk="1" hangingPunct="1">
              <a:spcBef>
                <a:spcPct val="0"/>
              </a:spcBef>
              <a:buFontTx/>
              <a:buNone/>
            </a:pPr>
            <a:r>
              <a:rPr lang="es-ES" sz="2400" b="1">
                <a:latin typeface="Arial" panose="020B0604020202020204" pitchFamily="34" charset="0"/>
              </a:rPr>
              <a:t>8.4.</a:t>
            </a:r>
          </a:p>
        </p:txBody>
      </p:sp>
      <p:sp>
        <p:nvSpPr>
          <p:cNvPr id="7178" name="Rectangle 7"/>
          <p:cNvSpPr>
            <a:spLocks noChangeArrowheads="1"/>
          </p:cNvSpPr>
          <p:nvPr/>
        </p:nvSpPr>
        <p:spPr bwMode="auto">
          <a:xfrm>
            <a:off x="2419350" y="2037941"/>
            <a:ext cx="7969250" cy="4901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latin typeface="Arial" panose="020B0604020202020204" pitchFamily="34" charset="0"/>
              </a:rPr>
              <a:t>Generadores Ideales y Reales.</a:t>
            </a:r>
          </a:p>
          <a:p>
            <a:pPr eaLnBrk="1" hangingPunct="1">
              <a:spcBef>
                <a:spcPct val="0"/>
              </a:spcBef>
              <a:buFontTx/>
              <a:buNone/>
            </a:pPr>
            <a:r>
              <a:rPr lang="es-ES" sz="2400" b="1" dirty="0">
                <a:latin typeface="Arial" panose="020B0604020202020204" pitchFamily="34" charset="0"/>
              </a:rPr>
              <a:t>Teorema de Máxima Transferencia de Potencia. Fuentes de Tensión e Intensidad</a:t>
            </a:r>
          </a:p>
          <a:p>
            <a:pPr eaLnBrk="1" hangingPunct="1">
              <a:spcBef>
                <a:spcPct val="0"/>
              </a:spcBef>
              <a:buFontTx/>
              <a:buNone/>
            </a:pPr>
            <a:endParaRPr lang="es-ES" sz="2400" b="1" dirty="0">
              <a:latin typeface="Arial" panose="020B0604020202020204" pitchFamily="34" charset="0"/>
            </a:endParaRPr>
          </a:p>
          <a:p>
            <a:pPr eaLnBrk="1" hangingPunct="1">
              <a:spcBef>
                <a:spcPct val="0"/>
              </a:spcBef>
              <a:buFontTx/>
              <a:buNone/>
            </a:pPr>
            <a:r>
              <a:rPr lang="es-ES" sz="2400" b="1" dirty="0">
                <a:latin typeface="Arial" panose="020B0604020202020204" pitchFamily="34" charset="0"/>
              </a:rPr>
              <a:t>Teoremas de </a:t>
            </a:r>
            <a:r>
              <a:rPr lang="es-ES" sz="2400" b="1" dirty="0" err="1">
                <a:latin typeface="Arial" panose="020B0604020202020204" pitchFamily="34" charset="0"/>
              </a:rPr>
              <a:t>Thevenin</a:t>
            </a:r>
            <a:r>
              <a:rPr lang="es-ES" sz="2400" b="1" dirty="0">
                <a:latin typeface="Arial" panose="020B0604020202020204" pitchFamily="34" charset="0"/>
              </a:rPr>
              <a:t> y Norton.</a:t>
            </a:r>
          </a:p>
          <a:p>
            <a:pPr eaLnBrk="1" hangingPunct="1">
              <a:spcBef>
                <a:spcPct val="0"/>
              </a:spcBef>
              <a:buFontTx/>
              <a:buNone/>
            </a:pPr>
            <a:r>
              <a:rPr lang="es-ES" sz="2400" b="1" dirty="0">
                <a:latin typeface="Arial" panose="020B0604020202020204" pitchFamily="34" charset="0"/>
              </a:rPr>
              <a:t>Asociaciones en Serie y en Paralelo de Generadores</a:t>
            </a:r>
          </a:p>
          <a:p>
            <a:pPr eaLnBrk="1" hangingPunct="1">
              <a:spcBef>
                <a:spcPct val="0"/>
              </a:spcBef>
              <a:buFontTx/>
              <a:buNone/>
            </a:pPr>
            <a:endParaRPr lang="es-ES" sz="2400" b="1" dirty="0">
              <a:latin typeface="Arial" panose="020B0604020202020204" pitchFamily="34" charset="0"/>
            </a:endParaRPr>
          </a:p>
          <a:p>
            <a:pPr eaLnBrk="1" hangingPunct="1">
              <a:spcBef>
                <a:spcPct val="0"/>
              </a:spcBef>
              <a:buNone/>
            </a:pPr>
            <a:r>
              <a:rPr lang="es-ES" sz="2400" b="1" dirty="0">
                <a:latin typeface="Arial" panose="020B0604020202020204" pitchFamily="34" charset="0"/>
              </a:rPr>
              <a:t>Resolución de Circuitos: Teorema de Superposición,</a:t>
            </a:r>
          </a:p>
          <a:p>
            <a:pPr eaLnBrk="1" hangingPunct="1">
              <a:spcBef>
                <a:spcPct val="0"/>
              </a:spcBef>
              <a:buFontTx/>
              <a:buNone/>
            </a:pPr>
            <a:r>
              <a:rPr lang="es-ES" sz="2400" b="1" dirty="0">
                <a:latin typeface="Arial" panose="020B0604020202020204" pitchFamily="34" charset="0"/>
              </a:rPr>
              <a:t>Resolución </a:t>
            </a:r>
            <a:r>
              <a:rPr lang="es-ES" sz="2400" b="1">
                <a:latin typeface="Arial" panose="020B0604020202020204" pitchFamily="34" charset="0"/>
              </a:rPr>
              <a:t>por Nudos (Nudo Común),</a:t>
            </a:r>
          </a:p>
          <a:p>
            <a:pPr eaLnBrk="1" hangingPunct="1">
              <a:spcBef>
                <a:spcPct val="0"/>
              </a:spcBef>
              <a:buFontTx/>
              <a:buNone/>
            </a:pPr>
            <a:r>
              <a:rPr lang="es-ES" sz="2400" b="1">
                <a:latin typeface="Arial" panose="020B0604020202020204" pitchFamily="34" charset="0"/>
              </a:rPr>
              <a:t>Resolución por Mallas (Corriente de Malla)</a:t>
            </a:r>
            <a:endParaRPr lang="es-ES" sz="2400" b="1" dirty="0">
              <a:latin typeface="Arial" panose="020B0604020202020204" pitchFamily="34" charset="0"/>
            </a:endParaRPr>
          </a:p>
          <a:p>
            <a:pPr eaLnBrk="1" hangingPunct="1">
              <a:spcBef>
                <a:spcPct val="0"/>
              </a:spcBef>
              <a:buFontTx/>
              <a:buNone/>
            </a:pPr>
            <a:endParaRPr lang="es-ES" sz="2400" b="1" dirty="0">
              <a:latin typeface="Arial" panose="020B0604020202020204" pitchFamily="34" charset="0"/>
            </a:endParaRPr>
          </a:p>
          <a:p>
            <a:pPr eaLnBrk="1" hangingPunct="1">
              <a:spcBef>
                <a:spcPct val="0"/>
              </a:spcBef>
              <a:buFontTx/>
              <a:buNone/>
            </a:pPr>
            <a:r>
              <a:rPr lang="es-ES" sz="2400" b="1">
                <a:latin typeface="Arial" panose="020B0604020202020204" pitchFamily="34" charset="0"/>
              </a:rPr>
              <a:t>Método de las mallas</a:t>
            </a:r>
            <a:endParaRPr lang="es-ES" sz="2400" b="1" dirty="0">
              <a:latin typeface="Arial" panose="020B0604020202020204" pitchFamily="34" charset="0"/>
            </a:endParaRPr>
          </a:p>
          <a:p>
            <a:pPr eaLnBrk="1" hangingPunct="1">
              <a:spcBef>
                <a:spcPct val="0"/>
              </a:spcBef>
              <a:buFontTx/>
              <a:buNone/>
            </a:pPr>
            <a:r>
              <a:rPr lang="es-ES" sz="2400" b="1" dirty="0">
                <a:latin typeface="Arial" panose="020B0604020202020204" pitchFamily="34" charset="0"/>
              </a:rPr>
              <a:t>Equivalente de Asociación Pasiva</a:t>
            </a:r>
          </a:p>
        </p:txBody>
      </p:sp>
      <p:sp>
        <p:nvSpPr>
          <p:cNvPr id="16" name="Text Box 11"/>
          <p:cNvSpPr txBox="1">
            <a:spLocks noChangeArrowheads="1"/>
          </p:cNvSpPr>
          <p:nvPr/>
        </p:nvSpPr>
        <p:spPr bwMode="auto">
          <a:xfrm>
            <a:off x="8574304" y="975753"/>
            <a:ext cx="2152934" cy="1253402"/>
          </a:xfrm>
          <a:prstGeom prst="rect">
            <a:avLst/>
          </a:prstGeom>
          <a:solidFill>
            <a:srgbClr val="3366FF"/>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108000" tIns="72000" rIns="108000" bIns="72000" anchor="ctr" anchorCtr="0">
            <a:spAutoFit/>
          </a:bodyPr>
          <a:lstStyle>
            <a:lvl1pPr>
              <a:defRPr sz="2000">
                <a:solidFill>
                  <a:srgbClr val="000000"/>
                </a:solidFill>
                <a:latin typeface="Arial" panose="020B0604020202020204" pitchFamily="34" charset="0"/>
              </a:defRPr>
            </a:lvl1pPr>
            <a:lvl2pPr marL="742950" indent="-285750">
              <a:defRPr sz="2000">
                <a:solidFill>
                  <a:srgbClr val="000000"/>
                </a:solidFill>
                <a:latin typeface="Arial" panose="020B0604020202020204" pitchFamily="34" charset="0"/>
              </a:defRPr>
            </a:lvl2pPr>
            <a:lvl3pPr marL="1143000" indent="-228600">
              <a:defRPr sz="2000">
                <a:solidFill>
                  <a:srgbClr val="000000"/>
                </a:solidFill>
                <a:latin typeface="Arial" panose="020B0604020202020204" pitchFamily="34" charset="0"/>
              </a:defRPr>
            </a:lvl3pPr>
            <a:lvl4pPr marL="1600200" indent="-228600">
              <a:defRPr sz="2000">
                <a:solidFill>
                  <a:srgbClr val="000000"/>
                </a:solidFill>
                <a:latin typeface="Arial" panose="020B0604020202020204" pitchFamily="34" charset="0"/>
              </a:defRPr>
            </a:lvl4pPr>
            <a:lvl5pPr marL="2057400" indent="-228600">
              <a:defRPr sz="2000">
                <a:solidFill>
                  <a:srgbClr val="000000"/>
                </a:solidFill>
                <a:latin typeface="Arial" panose="020B0604020202020204" pitchFamily="34" charset="0"/>
              </a:defRPr>
            </a:lvl5pPr>
            <a:lvl6pPr marL="2514600" indent="-228600" eaLnBrk="0" fontAlgn="base" hangingPunct="0">
              <a:spcBef>
                <a:spcPct val="0"/>
              </a:spcBef>
              <a:spcAft>
                <a:spcPct val="0"/>
              </a:spcAft>
              <a:defRPr sz="2000">
                <a:solidFill>
                  <a:srgbClr val="000000"/>
                </a:solidFill>
                <a:latin typeface="Arial" panose="020B0604020202020204" pitchFamily="34" charset="0"/>
              </a:defRPr>
            </a:lvl6pPr>
            <a:lvl7pPr marL="2971800" indent="-228600" eaLnBrk="0" fontAlgn="base" hangingPunct="0">
              <a:spcBef>
                <a:spcPct val="0"/>
              </a:spcBef>
              <a:spcAft>
                <a:spcPct val="0"/>
              </a:spcAft>
              <a:defRPr sz="2000">
                <a:solidFill>
                  <a:srgbClr val="000000"/>
                </a:solidFill>
                <a:latin typeface="Arial" panose="020B0604020202020204" pitchFamily="34" charset="0"/>
              </a:defRPr>
            </a:lvl7pPr>
            <a:lvl8pPr marL="3429000" indent="-228600" eaLnBrk="0" fontAlgn="base" hangingPunct="0">
              <a:spcBef>
                <a:spcPct val="0"/>
              </a:spcBef>
              <a:spcAft>
                <a:spcPct val="0"/>
              </a:spcAft>
              <a:defRPr sz="2000">
                <a:solidFill>
                  <a:srgbClr val="000000"/>
                </a:solidFill>
                <a:latin typeface="Arial" panose="020B0604020202020204" pitchFamily="34" charset="0"/>
              </a:defRPr>
            </a:lvl8pPr>
            <a:lvl9pPr marL="3886200" indent="-228600" eaLnBrk="0" fontAlgn="base" hangingPunct="0">
              <a:spcBef>
                <a:spcPct val="0"/>
              </a:spcBef>
              <a:spcAft>
                <a:spcPct val="0"/>
              </a:spcAft>
              <a:defRPr sz="2000">
                <a:solidFill>
                  <a:srgbClr val="000000"/>
                </a:solidFill>
                <a:latin typeface="Arial" panose="020B0604020202020204" pitchFamily="34" charset="0"/>
              </a:defRPr>
            </a:lvl9pPr>
          </a:lstStyle>
          <a:p>
            <a:pPr eaLnBrk="1" hangingPunct="1">
              <a:spcBef>
                <a:spcPts val="0"/>
              </a:spcBef>
            </a:pPr>
            <a:r>
              <a:rPr lang="es-ES" sz="2400" dirty="0">
                <a:solidFill>
                  <a:srgbClr val="FFFFFF"/>
                </a:solidFill>
                <a:latin typeface="Trebuchet MS" panose="020B0603020202020204" pitchFamily="34" charset="0"/>
              </a:rPr>
              <a:t>T1</a:t>
            </a:r>
            <a:r>
              <a:rPr lang="es-ES" sz="2400">
                <a:solidFill>
                  <a:srgbClr val="FFFFFF"/>
                </a:solidFill>
                <a:latin typeface="Trebuchet MS" panose="020B0603020202020204" pitchFamily="34" charset="0"/>
              </a:rPr>
              <a:t>: 15/01/21</a:t>
            </a:r>
            <a:endParaRPr lang="es-ES" sz="2400" dirty="0">
              <a:solidFill>
                <a:srgbClr val="FFFFFF"/>
              </a:solidFill>
              <a:latin typeface="Trebuchet MS" panose="020B0603020202020204" pitchFamily="34" charset="0"/>
            </a:endParaRPr>
          </a:p>
          <a:p>
            <a:pPr eaLnBrk="1" hangingPunct="1">
              <a:spcBef>
                <a:spcPts val="0"/>
              </a:spcBef>
            </a:pPr>
            <a:r>
              <a:rPr lang="es-ES" sz="2400" dirty="0">
                <a:solidFill>
                  <a:srgbClr val="FFFFFF"/>
                </a:solidFill>
                <a:latin typeface="Trebuchet MS" panose="020B0603020202020204" pitchFamily="34" charset="0"/>
              </a:rPr>
              <a:t>T2</a:t>
            </a:r>
            <a:r>
              <a:rPr lang="es-ES" sz="2400">
                <a:solidFill>
                  <a:srgbClr val="FFFFFF"/>
                </a:solidFill>
                <a:latin typeface="Trebuchet MS" panose="020B0603020202020204" pitchFamily="34" charset="0"/>
              </a:rPr>
              <a:t>: 13/01/21</a:t>
            </a:r>
            <a:endParaRPr lang="es-ES" sz="2400" dirty="0">
              <a:solidFill>
                <a:srgbClr val="FFFFFF"/>
              </a:solidFill>
              <a:latin typeface="Trebuchet MS" panose="020B0603020202020204" pitchFamily="34" charset="0"/>
            </a:endParaRPr>
          </a:p>
          <a:p>
            <a:pPr eaLnBrk="1" hangingPunct="1">
              <a:spcBef>
                <a:spcPts val="0"/>
              </a:spcBef>
            </a:pPr>
            <a:r>
              <a:rPr lang="es-ES" sz="2400" dirty="0">
                <a:solidFill>
                  <a:srgbClr val="FFFFFF"/>
                </a:solidFill>
                <a:latin typeface="Trebuchet MS" panose="020B0603020202020204" pitchFamily="34" charset="0"/>
              </a:rPr>
              <a:t>T3</a:t>
            </a:r>
            <a:r>
              <a:rPr lang="es-ES" sz="2400">
                <a:solidFill>
                  <a:srgbClr val="FFFFFF"/>
                </a:solidFill>
                <a:latin typeface="Trebuchet MS" panose="020B0603020202020204" pitchFamily="34" charset="0"/>
              </a:rPr>
              <a:t>: 13/01/21 </a:t>
            </a:r>
            <a:endParaRPr lang="es-ES" sz="2400" dirty="0">
              <a:solidFill>
                <a:srgbClr val="FFFFFF"/>
              </a:solidFill>
              <a:latin typeface="Trebuchet MS" panose="020B0603020202020204" pitchFamily="34" charset="0"/>
            </a:endParaRPr>
          </a:p>
        </p:txBody>
      </p:sp>
      <p:sp>
        <p:nvSpPr>
          <p:cNvPr id="17" name="Text Box 214">
            <a:extLst>
              <a:ext uri="{FF2B5EF4-FFF2-40B4-BE49-F238E27FC236}">
                <a16:creationId xmlns:a16="http://schemas.microsoft.com/office/drawing/2014/main" id="{690CBD16-3B1A-4C5F-9C50-352CD10CAAA7}"/>
              </a:ext>
            </a:extLst>
          </p:cNvPr>
          <p:cNvSpPr txBox="1">
            <a:spLocks noChangeArrowheads="1"/>
          </p:cNvSpPr>
          <p:nvPr/>
        </p:nvSpPr>
        <p:spPr bwMode="auto">
          <a:xfrm>
            <a:off x="8382000" y="5971117"/>
            <a:ext cx="2005269" cy="905881"/>
          </a:xfrm>
          <a:prstGeom prst="rect">
            <a:avLst/>
          </a:prstGeom>
          <a:solidFill>
            <a:srgbClr val="FF0000"/>
          </a:solidFill>
          <a:ln>
            <a:noFill/>
          </a:ln>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FFFFFF"/>
                </a:solidFill>
                <a:latin typeface="Arial" panose="020B0604020202020204" pitchFamily="34" charset="0"/>
              </a:rPr>
              <a:t>No lo vemos este curso</a:t>
            </a:r>
          </a:p>
        </p:txBody>
      </p:sp>
      <p:cxnSp>
        <p:nvCxnSpPr>
          <p:cNvPr id="5" name="Conector recto 4">
            <a:extLst>
              <a:ext uri="{FF2B5EF4-FFF2-40B4-BE49-F238E27FC236}">
                <a16:creationId xmlns:a16="http://schemas.microsoft.com/office/drawing/2014/main" id="{9187ACD8-1679-455F-B2D2-5CC9405286DD}"/>
              </a:ext>
            </a:extLst>
          </p:cNvPr>
          <p:cNvCxnSpPr/>
          <p:nvPr/>
        </p:nvCxnSpPr>
        <p:spPr bwMode="auto">
          <a:xfrm>
            <a:off x="2499240" y="5211097"/>
            <a:ext cx="5523883" cy="0"/>
          </a:xfrm>
          <a:prstGeom prst="line">
            <a:avLst/>
          </a:prstGeom>
          <a:noFill/>
          <a:ln w="25400" cap="flat" cmpd="sng" algn="ctr">
            <a:solidFill>
              <a:srgbClr val="FF0000"/>
            </a:solidFill>
            <a:prstDash val="solid"/>
            <a:round/>
            <a:headEnd type="none" w="med" len="med"/>
            <a:tailEnd type="none" w="lg" len="lg"/>
          </a:ln>
          <a:effectLst/>
        </p:spPr>
      </p:cxnSp>
      <p:cxnSp>
        <p:nvCxnSpPr>
          <p:cNvPr id="23" name="Conector recto 22">
            <a:extLst>
              <a:ext uri="{FF2B5EF4-FFF2-40B4-BE49-F238E27FC236}">
                <a16:creationId xmlns:a16="http://schemas.microsoft.com/office/drawing/2014/main" id="{2B983A26-1026-4833-B38E-399211D7BA5A}"/>
              </a:ext>
            </a:extLst>
          </p:cNvPr>
          <p:cNvCxnSpPr/>
          <p:nvPr/>
        </p:nvCxnSpPr>
        <p:spPr bwMode="auto">
          <a:xfrm>
            <a:off x="2497684" y="6307395"/>
            <a:ext cx="3118087" cy="0"/>
          </a:xfrm>
          <a:prstGeom prst="line">
            <a:avLst/>
          </a:prstGeom>
          <a:noFill/>
          <a:ln w="25400" cap="flat" cmpd="sng" algn="ctr">
            <a:solidFill>
              <a:srgbClr val="FF0000"/>
            </a:solidFill>
            <a:prstDash val="solid"/>
            <a:round/>
            <a:headEnd type="none" w="med" len="med"/>
            <a:tailEnd type="none" w="lg" len="lg"/>
          </a:ln>
          <a:effectLst/>
        </p:spPr>
      </p:cxnSp>
      <p:cxnSp>
        <p:nvCxnSpPr>
          <p:cNvPr id="24" name="Conector recto 23">
            <a:extLst>
              <a:ext uri="{FF2B5EF4-FFF2-40B4-BE49-F238E27FC236}">
                <a16:creationId xmlns:a16="http://schemas.microsoft.com/office/drawing/2014/main" id="{575389B9-2803-4DA1-B59A-05E052F381AB}"/>
              </a:ext>
            </a:extLst>
          </p:cNvPr>
          <p:cNvCxnSpPr/>
          <p:nvPr/>
        </p:nvCxnSpPr>
        <p:spPr bwMode="auto">
          <a:xfrm>
            <a:off x="2504520" y="6676107"/>
            <a:ext cx="4968000" cy="0"/>
          </a:xfrm>
          <a:prstGeom prst="line">
            <a:avLst/>
          </a:prstGeom>
          <a:noFill/>
          <a:ln w="25400" cap="flat" cmpd="sng" algn="ctr">
            <a:solidFill>
              <a:srgbClr val="FF0000"/>
            </a:solidFill>
            <a:prstDash val="solid"/>
            <a:round/>
            <a:headEnd type="none" w="med" len="med"/>
            <a:tailEnd type="none" w="lg"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180"/>
                                        </p:tgtEl>
                                        <p:attrNameLst>
                                          <p:attrName>style.visibility</p:attrName>
                                        </p:attrNameLst>
                                      </p:cBhvr>
                                      <p:to>
                                        <p:strVal val="visible"/>
                                      </p:to>
                                    </p:set>
                                    <p:animEffect transition="in" filter="wipe(up)">
                                      <p:cBhvr>
                                        <p:cTn id="12" dur="500"/>
                                        <p:tgtEl>
                                          <p:spTgt spid="71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181"/>
                                        </p:tgtEl>
                                        <p:attrNameLst>
                                          <p:attrName>style.visibility</p:attrName>
                                        </p:attrNameLst>
                                      </p:cBhvr>
                                      <p:to>
                                        <p:strVal val="visible"/>
                                      </p:to>
                                    </p:set>
                                    <p:animEffect transition="in" filter="wipe(up)">
                                      <p:cBhvr>
                                        <p:cTn id="17" dur="500"/>
                                        <p:tgtEl>
                                          <p:spTgt spid="71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5" grpId="0" animBg="1"/>
      <p:bldP spid="7180" grpId="0" animBg="1"/>
      <p:bldP spid="7181" grpId="0" animBg="1"/>
      <p:bldP spid="16"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58" name="Text Box 107"/>
          <p:cNvSpPr txBox="1">
            <a:spLocks noChangeArrowheads="1"/>
          </p:cNvSpPr>
          <p:nvPr/>
        </p:nvSpPr>
        <p:spPr bwMode="auto">
          <a:xfrm>
            <a:off x="1369777" y="3949224"/>
            <a:ext cx="5923098" cy="536549"/>
          </a:xfrm>
          <a:prstGeom prst="rect">
            <a:avLst/>
          </a:prstGeom>
          <a:noFill/>
          <a:ln>
            <a:noFill/>
          </a:ln>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latin typeface="Arial" panose="020B0604020202020204" pitchFamily="34" charset="0"/>
                <a:sym typeface="Symbol" panose="05050102010706020507" pitchFamily="18" charset="2"/>
              </a:rPr>
              <a:t> Si hay fuentes </a:t>
            </a:r>
            <a:r>
              <a:rPr lang="es-ES" sz="2400">
                <a:latin typeface="Arial" panose="020B0604020202020204" pitchFamily="34" charset="0"/>
                <a:sym typeface="Symbol" panose="05050102010706020507" pitchFamily="18" charset="2"/>
              </a:rPr>
              <a:t>ideales </a:t>
            </a:r>
            <a:r>
              <a:rPr lang="es-ES" sz="2400">
                <a:solidFill>
                  <a:srgbClr val="FF0000"/>
                </a:solidFill>
                <a:latin typeface="Arial" panose="020B0604020202020204" pitchFamily="34" charset="0"/>
                <a:sym typeface="Symbol" panose="05050102010706020507" pitchFamily="18" charset="2"/>
              </a:rPr>
              <a:t>dependientes</a:t>
            </a:r>
            <a:r>
              <a:rPr lang="es-ES" sz="2400">
                <a:latin typeface="Arial" panose="020B0604020202020204" pitchFamily="34" charset="0"/>
                <a:sym typeface="Symbol" panose="05050102010706020507" pitchFamily="18" charset="2"/>
              </a:rPr>
              <a:t>:</a:t>
            </a:r>
            <a:endParaRPr lang="es-ES" sz="2400" dirty="0">
              <a:solidFill>
                <a:srgbClr val="FF0000"/>
              </a:solidFill>
              <a:latin typeface="Arial" panose="020B0604020202020204" pitchFamily="34" charset="0"/>
              <a:sym typeface="Symbol" panose="05050102010706020507" pitchFamily="18" charset="2"/>
            </a:endParaRPr>
          </a:p>
        </p:txBody>
      </p:sp>
      <p:sp>
        <p:nvSpPr>
          <p:cNvPr id="21514" name="Line 4"/>
          <p:cNvSpPr>
            <a:spLocks noChangeShapeType="1"/>
          </p:cNvSpPr>
          <p:nvPr/>
        </p:nvSpPr>
        <p:spPr bwMode="auto">
          <a:xfrm rot="10800000" flipV="1">
            <a:off x="1776413" y="3362276"/>
            <a:ext cx="3336925"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1515" name="Line 6"/>
          <p:cNvSpPr>
            <a:spLocks noChangeShapeType="1"/>
          </p:cNvSpPr>
          <p:nvPr/>
        </p:nvSpPr>
        <p:spPr bwMode="auto">
          <a:xfrm rot="10800000">
            <a:off x="1771650" y="1131838"/>
            <a:ext cx="325755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1516" name="Text Box 7"/>
          <p:cNvSpPr txBox="1">
            <a:spLocks noChangeArrowheads="1"/>
          </p:cNvSpPr>
          <p:nvPr/>
        </p:nvSpPr>
        <p:spPr bwMode="auto">
          <a:xfrm>
            <a:off x="3792538" y="434926"/>
            <a:ext cx="938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rPr>
              <a:t>R</a:t>
            </a:r>
            <a:r>
              <a:rPr lang="es-ES" sz="2800" baseline="-25000">
                <a:latin typeface="Comic Sans MS" panose="030F0702030302020204" pitchFamily="66" charset="0"/>
              </a:rPr>
              <a:t>4</a:t>
            </a:r>
            <a:endParaRPr lang="es-ES" sz="2800">
              <a:latin typeface="Comic Sans MS" panose="030F0702030302020204" pitchFamily="66" charset="0"/>
            </a:endParaRPr>
          </a:p>
        </p:txBody>
      </p:sp>
      <p:sp>
        <p:nvSpPr>
          <p:cNvPr id="21517" name="Rectangle 8"/>
          <p:cNvSpPr>
            <a:spLocks noChangeArrowheads="1"/>
          </p:cNvSpPr>
          <p:nvPr/>
        </p:nvSpPr>
        <p:spPr bwMode="auto">
          <a:xfrm>
            <a:off x="3779838" y="979438"/>
            <a:ext cx="984250" cy="328613"/>
          </a:xfrm>
          <a:prstGeom prst="rect">
            <a:avLst/>
          </a:prstGeom>
          <a:solidFill>
            <a:srgbClr val="00FFFF"/>
          </a:solidFill>
          <a:ln w="9525">
            <a:solidFill>
              <a:srgbClr val="000000"/>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1518" name="Line 9"/>
          <p:cNvSpPr>
            <a:spLocks noChangeShapeType="1"/>
          </p:cNvSpPr>
          <p:nvPr/>
        </p:nvSpPr>
        <p:spPr bwMode="auto">
          <a:xfrm rot="10800000">
            <a:off x="3441700" y="1122313"/>
            <a:ext cx="0" cy="2268538"/>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1519" name="Rectangle 10"/>
          <p:cNvSpPr>
            <a:spLocks noChangeArrowheads="1"/>
          </p:cNvSpPr>
          <p:nvPr/>
        </p:nvSpPr>
        <p:spPr bwMode="auto">
          <a:xfrm rot="-5400000">
            <a:off x="2966244" y="2124819"/>
            <a:ext cx="984250" cy="325438"/>
          </a:xfrm>
          <a:prstGeom prst="rect">
            <a:avLst/>
          </a:prstGeom>
          <a:solidFill>
            <a:srgbClr val="00FFFF"/>
          </a:solidFill>
          <a:ln w="9525">
            <a:solidFill>
              <a:srgbClr val="000000"/>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1520" name="Text Box 11"/>
          <p:cNvSpPr txBox="1">
            <a:spLocks noChangeArrowheads="1"/>
          </p:cNvSpPr>
          <p:nvPr/>
        </p:nvSpPr>
        <p:spPr bwMode="auto">
          <a:xfrm>
            <a:off x="3413125" y="2063701"/>
            <a:ext cx="9413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rPr>
              <a:t>R</a:t>
            </a:r>
            <a:r>
              <a:rPr lang="es-ES" sz="2800" baseline="-25000">
                <a:latin typeface="Comic Sans MS" panose="030F0702030302020204" pitchFamily="66" charset="0"/>
              </a:rPr>
              <a:t>2</a:t>
            </a:r>
            <a:endParaRPr lang="es-ES" sz="2800">
              <a:latin typeface="Comic Sans MS" panose="030F0702030302020204" pitchFamily="66" charset="0"/>
            </a:endParaRPr>
          </a:p>
        </p:txBody>
      </p:sp>
      <p:sp>
        <p:nvSpPr>
          <p:cNvPr id="21521" name="Text Box 12"/>
          <p:cNvSpPr txBox="1">
            <a:spLocks noChangeArrowheads="1"/>
          </p:cNvSpPr>
          <p:nvPr/>
        </p:nvSpPr>
        <p:spPr bwMode="auto">
          <a:xfrm>
            <a:off x="2174875" y="434926"/>
            <a:ext cx="9382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rPr>
              <a:t>R</a:t>
            </a:r>
            <a:r>
              <a:rPr lang="es-ES" sz="2800" baseline="-25000">
                <a:latin typeface="Comic Sans MS" panose="030F0702030302020204" pitchFamily="66" charset="0"/>
              </a:rPr>
              <a:t>1</a:t>
            </a:r>
            <a:endParaRPr lang="es-ES" sz="2800">
              <a:latin typeface="Comic Sans MS" panose="030F0702030302020204" pitchFamily="66" charset="0"/>
            </a:endParaRPr>
          </a:p>
        </p:txBody>
      </p:sp>
      <p:sp>
        <p:nvSpPr>
          <p:cNvPr id="21522" name="Text Box 15"/>
          <p:cNvSpPr txBox="1">
            <a:spLocks noChangeArrowheads="1"/>
          </p:cNvSpPr>
          <p:nvPr/>
        </p:nvSpPr>
        <p:spPr bwMode="auto">
          <a:xfrm>
            <a:off x="5183188" y="869901"/>
            <a:ext cx="525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800">
                <a:latin typeface="Comic Sans MS" panose="030F0702030302020204" pitchFamily="66" charset="0"/>
              </a:rPr>
              <a:t>G</a:t>
            </a:r>
          </a:p>
        </p:txBody>
      </p:sp>
      <p:sp>
        <p:nvSpPr>
          <p:cNvPr id="21523" name="Text Box 16"/>
          <p:cNvSpPr txBox="1">
            <a:spLocks noChangeArrowheads="1"/>
          </p:cNvSpPr>
          <p:nvPr/>
        </p:nvSpPr>
        <p:spPr bwMode="auto">
          <a:xfrm>
            <a:off x="5183188" y="3092401"/>
            <a:ext cx="52228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800">
                <a:latin typeface="Comic Sans MS" panose="030F0702030302020204" pitchFamily="66" charset="0"/>
              </a:rPr>
              <a:t>H</a:t>
            </a:r>
          </a:p>
        </p:txBody>
      </p:sp>
      <p:sp>
        <p:nvSpPr>
          <p:cNvPr id="21524" name="Oval 17"/>
          <p:cNvSpPr>
            <a:spLocks noChangeArrowheads="1"/>
          </p:cNvSpPr>
          <p:nvPr/>
        </p:nvSpPr>
        <p:spPr bwMode="auto">
          <a:xfrm rot="10800000">
            <a:off x="5056188" y="1055638"/>
            <a:ext cx="130175" cy="131763"/>
          </a:xfrm>
          <a:prstGeom prst="ellipse">
            <a:avLst/>
          </a:prstGeom>
          <a:solidFill>
            <a:srgbClr val="FFFFFF"/>
          </a:solidFill>
          <a:ln w="25400">
            <a:solidFill>
              <a:srgbClr val="0000FF"/>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1525" name="Line 21"/>
          <p:cNvSpPr>
            <a:spLocks noChangeShapeType="1"/>
          </p:cNvSpPr>
          <p:nvPr/>
        </p:nvSpPr>
        <p:spPr bwMode="auto">
          <a:xfrm rot="10800000">
            <a:off x="1790700" y="2358976"/>
            <a:ext cx="0" cy="985837"/>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1526" name="Rectangle 22"/>
          <p:cNvSpPr>
            <a:spLocks noChangeArrowheads="1"/>
          </p:cNvSpPr>
          <p:nvPr/>
        </p:nvSpPr>
        <p:spPr bwMode="auto">
          <a:xfrm>
            <a:off x="2185988" y="965151"/>
            <a:ext cx="984250" cy="328612"/>
          </a:xfrm>
          <a:prstGeom prst="rect">
            <a:avLst/>
          </a:prstGeom>
          <a:solidFill>
            <a:srgbClr val="00FFFF"/>
          </a:solidFill>
          <a:ln w="9525">
            <a:solidFill>
              <a:srgbClr val="000000"/>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nvGrpSpPr>
          <p:cNvPr id="79" name="Group 34"/>
          <p:cNvGrpSpPr>
            <a:grpSpLocks/>
          </p:cNvGrpSpPr>
          <p:nvPr/>
        </p:nvGrpSpPr>
        <p:grpSpPr bwMode="auto">
          <a:xfrm>
            <a:off x="1503363" y="1982738"/>
            <a:ext cx="1211262" cy="584200"/>
            <a:chOff x="947" y="1969"/>
            <a:chExt cx="763" cy="368"/>
          </a:xfrm>
        </p:grpSpPr>
        <p:sp>
          <p:nvSpPr>
            <p:cNvPr id="21539" name="Line 19"/>
            <p:cNvSpPr>
              <a:spLocks noChangeShapeType="1"/>
            </p:cNvSpPr>
            <p:nvPr/>
          </p:nvSpPr>
          <p:spPr bwMode="auto">
            <a:xfrm>
              <a:off x="947" y="2132"/>
              <a:ext cx="340"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1540" name="Line 20"/>
            <p:cNvSpPr>
              <a:spLocks noChangeShapeType="1"/>
            </p:cNvSpPr>
            <p:nvPr/>
          </p:nvSpPr>
          <p:spPr bwMode="auto">
            <a:xfrm>
              <a:off x="1034" y="2191"/>
              <a:ext cx="181"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1541" name="Text Box 23"/>
            <p:cNvSpPr txBox="1">
              <a:spLocks noChangeArrowheads="1"/>
            </p:cNvSpPr>
            <p:nvPr/>
          </p:nvSpPr>
          <p:spPr bwMode="auto">
            <a:xfrm>
              <a:off x="1117" y="1969"/>
              <a:ext cx="59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sym typeface="Symbol" panose="05050102010706020507" pitchFamily="18" charset="2"/>
                </a:rPr>
                <a:t></a:t>
              </a:r>
            </a:p>
          </p:txBody>
        </p:sp>
      </p:grpSp>
      <p:grpSp>
        <p:nvGrpSpPr>
          <p:cNvPr id="21528" name="Group 20"/>
          <p:cNvGrpSpPr>
            <a:grpSpLocks/>
          </p:cNvGrpSpPr>
          <p:nvPr/>
        </p:nvGrpSpPr>
        <p:grpSpPr bwMode="auto">
          <a:xfrm>
            <a:off x="5902325" y="1196926"/>
            <a:ext cx="2473325" cy="2141537"/>
            <a:chOff x="3718" y="683"/>
            <a:chExt cx="1558" cy="1349"/>
          </a:xfrm>
        </p:grpSpPr>
        <p:sp>
          <p:nvSpPr>
            <p:cNvPr id="21536" name="Text Box 24"/>
            <p:cNvSpPr txBox="1">
              <a:spLocks noChangeArrowheads="1"/>
            </p:cNvSpPr>
            <p:nvPr/>
          </p:nvSpPr>
          <p:spPr bwMode="auto">
            <a:xfrm>
              <a:off x="3744" y="683"/>
              <a:ext cx="153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solidFill>
                    <a:srgbClr val="3333FF"/>
                  </a:solidFill>
                  <a:latin typeface="Comic Sans MS" panose="030F0702030302020204" pitchFamily="66" charset="0"/>
                </a:rPr>
                <a:t>R</a:t>
              </a:r>
              <a:r>
                <a:rPr lang="es-ES" sz="2800" baseline="-25000">
                  <a:solidFill>
                    <a:srgbClr val="3333FF"/>
                  </a:solidFill>
                  <a:latin typeface="Comic Sans MS" panose="030F0702030302020204" pitchFamily="66" charset="0"/>
                </a:rPr>
                <a:t>1</a:t>
              </a:r>
              <a:r>
                <a:rPr lang="es-ES" sz="2800">
                  <a:solidFill>
                    <a:srgbClr val="3333FF"/>
                  </a:solidFill>
                  <a:latin typeface="Comic Sans MS" panose="030F0702030302020204" pitchFamily="66" charset="0"/>
                </a:rPr>
                <a:t> = 4,7 k</a:t>
              </a:r>
              <a:r>
                <a:rPr lang="es-ES" sz="2800">
                  <a:solidFill>
                    <a:srgbClr val="3333FF"/>
                  </a:solidFill>
                  <a:latin typeface="Comic Sans MS" panose="030F0702030302020204" pitchFamily="66" charset="0"/>
                  <a:sym typeface="Symbol" panose="05050102010706020507" pitchFamily="18" charset="2"/>
                </a:rPr>
                <a:t></a:t>
              </a:r>
            </a:p>
          </p:txBody>
        </p:sp>
        <p:sp>
          <p:nvSpPr>
            <p:cNvPr id="21537" name="Text Box 25"/>
            <p:cNvSpPr txBox="1">
              <a:spLocks noChangeArrowheads="1"/>
            </p:cNvSpPr>
            <p:nvPr/>
          </p:nvSpPr>
          <p:spPr bwMode="auto">
            <a:xfrm>
              <a:off x="3726" y="1153"/>
              <a:ext cx="153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solidFill>
                    <a:srgbClr val="3333FF"/>
                  </a:solidFill>
                  <a:latin typeface="Comic Sans MS" panose="030F0702030302020204" pitchFamily="66" charset="0"/>
                </a:rPr>
                <a:t>R</a:t>
              </a:r>
              <a:r>
                <a:rPr lang="es-ES" sz="2800" baseline="-25000">
                  <a:solidFill>
                    <a:srgbClr val="3333FF"/>
                  </a:solidFill>
                  <a:latin typeface="Comic Sans MS" panose="030F0702030302020204" pitchFamily="66" charset="0"/>
                </a:rPr>
                <a:t>2</a:t>
              </a:r>
              <a:r>
                <a:rPr lang="es-ES" sz="2800">
                  <a:solidFill>
                    <a:srgbClr val="3333FF"/>
                  </a:solidFill>
                  <a:latin typeface="Comic Sans MS" panose="030F0702030302020204" pitchFamily="66" charset="0"/>
                </a:rPr>
                <a:t> = 5,6 k</a:t>
              </a:r>
              <a:r>
                <a:rPr lang="es-ES" sz="2800">
                  <a:solidFill>
                    <a:srgbClr val="3333FF"/>
                  </a:solidFill>
                  <a:latin typeface="Comic Sans MS" panose="030F0702030302020204" pitchFamily="66" charset="0"/>
                  <a:sym typeface="Symbol" panose="05050102010706020507" pitchFamily="18" charset="2"/>
                </a:rPr>
                <a:t></a:t>
              </a:r>
            </a:p>
          </p:txBody>
        </p:sp>
        <p:sp>
          <p:nvSpPr>
            <p:cNvPr id="21538" name="Text Box 27"/>
            <p:cNvSpPr txBox="1">
              <a:spLocks noChangeArrowheads="1"/>
            </p:cNvSpPr>
            <p:nvPr/>
          </p:nvSpPr>
          <p:spPr bwMode="auto">
            <a:xfrm>
              <a:off x="3718" y="1666"/>
              <a:ext cx="153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solidFill>
                    <a:srgbClr val="3333FF"/>
                  </a:solidFill>
                  <a:latin typeface="Comic Sans MS" panose="030F0702030302020204" pitchFamily="66" charset="0"/>
                </a:rPr>
                <a:t>R</a:t>
              </a:r>
              <a:r>
                <a:rPr lang="es-ES" sz="2800" baseline="-25000">
                  <a:solidFill>
                    <a:srgbClr val="3333FF"/>
                  </a:solidFill>
                  <a:latin typeface="Comic Sans MS" panose="030F0702030302020204" pitchFamily="66" charset="0"/>
                </a:rPr>
                <a:t>4</a:t>
              </a:r>
              <a:r>
                <a:rPr lang="es-ES" sz="2800">
                  <a:solidFill>
                    <a:srgbClr val="3333FF"/>
                  </a:solidFill>
                  <a:latin typeface="Comic Sans MS" panose="030F0702030302020204" pitchFamily="66" charset="0"/>
                </a:rPr>
                <a:t> = 1,0 k</a:t>
              </a:r>
              <a:r>
                <a:rPr lang="es-ES" sz="2800">
                  <a:solidFill>
                    <a:srgbClr val="3333FF"/>
                  </a:solidFill>
                  <a:latin typeface="Comic Sans MS" panose="030F0702030302020204" pitchFamily="66" charset="0"/>
                  <a:sym typeface="Symbol" panose="05050102010706020507" pitchFamily="18" charset="2"/>
                </a:rPr>
                <a:t></a:t>
              </a:r>
            </a:p>
          </p:txBody>
        </p:sp>
      </p:grpSp>
      <p:sp>
        <p:nvSpPr>
          <p:cNvPr id="95" name="Text Box 36"/>
          <p:cNvSpPr txBox="1">
            <a:spLocks noChangeArrowheads="1"/>
          </p:cNvSpPr>
          <p:nvPr/>
        </p:nvSpPr>
        <p:spPr bwMode="auto">
          <a:xfrm>
            <a:off x="9020827" y="1819943"/>
            <a:ext cx="698500" cy="677863"/>
          </a:xfrm>
          <a:prstGeom prst="rect">
            <a:avLst/>
          </a:prstGeom>
          <a:solidFill>
            <a:srgbClr val="FFFF00"/>
          </a:solidFill>
          <a:ln w="25400" algn="ctr">
            <a:solidFill>
              <a:schemeClr val="tx1"/>
            </a:solidFill>
            <a:miter lim="800000"/>
            <a:headEnd/>
            <a:tailEnd type="none" w="lg" len="lg"/>
          </a:ln>
        </p:spPr>
        <p:txBody>
          <a:bodyPr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3200">
                <a:solidFill>
                  <a:srgbClr val="000000"/>
                </a:solidFill>
                <a:latin typeface="Arial" panose="020B0604020202020204" pitchFamily="34" charset="0"/>
              </a:rPr>
              <a:t>r</a:t>
            </a:r>
          </a:p>
        </p:txBody>
      </p:sp>
      <p:sp>
        <p:nvSpPr>
          <p:cNvPr id="21531" name="Line 49"/>
          <p:cNvSpPr>
            <a:spLocks noChangeShapeType="1"/>
          </p:cNvSpPr>
          <p:nvPr/>
        </p:nvSpPr>
        <p:spPr bwMode="auto">
          <a:xfrm rot="10800000">
            <a:off x="1790700" y="1122313"/>
            <a:ext cx="0" cy="1122363"/>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grpSp>
        <p:nvGrpSpPr>
          <p:cNvPr id="97" name="Group 52"/>
          <p:cNvGrpSpPr>
            <a:grpSpLocks/>
          </p:cNvGrpSpPr>
          <p:nvPr/>
        </p:nvGrpSpPr>
        <p:grpSpPr bwMode="auto">
          <a:xfrm>
            <a:off x="4816479" y="1328688"/>
            <a:ext cx="631826" cy="1828800"/>
            <a:chOff x="3034" y="766"/>
            <a:chExt cx="398" cy="1152"/>
          </a:xfrm>
        </p:grpSpPr>
        <p:sp>
          <p:nvSpPr>
            <p:cNvPr id="21534" name="Line 51"/>
            <p:cNvSpPr>
              <a:spLocks noChangeShapeType="1"/>
            </p:cNvSpPr>
            <p:nvPr/>
          </p:nvSpPr>
          <p:spPr bwMode="auto">
            <a:xfrm flipV="1">
              <a:off x="3225" y="766"/>
              <a:ext cx="0" cy="1152"/>
            </a:xfrm>
            <a:prstGeom prst="line">
              <a:avLst/>
            </a:prstGeom>
            <a:noFill/>
            <a:ln w="38100">
              <a:solidFill>
                <a:srgbClr val="008000"/>
              </a:solidFill>
              <a:prstDash val="dash"/>
              <a:round/>
              <a:headEnd type="stealth" w="lg" len="lg"/>
              <a:tailEnd type="stealth"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1535" name="Text Box 50"/>
            <p:cNvSpPr txBox="1">
              <a:spLocks noChangeArrowheads="1"/>
            </p:cNvSpPr>
            <p:nvPr/>
          </p:nvSpPr>
          <p:spPr bwMode="auto">
            <a:xfrm>
              <a:off x="3034" y="1161"/>
              <a:ext cx="398" cy="338"/>
            </a:xfrm>
            <a:prstGeom prst="rect">
              <a:avLst/>
            </a:prstGeom>
            <a:solidFill>
              <a:srgbClr val="EDE7E3"/>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8000"/>
                  </a:solidFill>
                  <a:latin typeface="Arial" panose="020B0604020202020204" pitchFamily="34" charset="0"/>
                </a:rPr>
                <a:t>R</a:t>
              </a:r>
              <a:r>
                <a:rPr lang="es-ES" sz="2400" baseline="-25000">
                  <a:solidFill>
                    <a:srgbClr val="008000"/>
                  </a:solidFill>
                  <a:latin typeface="Arial" panose="020B0604020202020204" pitchFamily="34" charset="0"/>
                </a:rPr>
                <a:t>eq</a:t>
              </a:r>
            </a:p>
          </p:txBody>
        </p:sp>
      </p:grpSp>
      <p:sp>
        <p:nvSpPr>
          <p:cNvPr id="21533" name="Oval 17"/>
          <p:cNvSpPr>
            <a:spLocks noChangeArrowheads="1"/>
          </p:cNvSpPr>
          <p:nvPr/>
        </p:nvSpPr>
        <p:spPr bwMode="auto">
          <a:xfrm rot="10800000">
            <a:off x="5056188" y="3278138"/>
            <a:ext cx="130175" cy="131763"/>
          </a:xfrm>
          <a:prstGeom prst="ellipse">
            <a:avLst/>
          </a:prstGeom>
          <a:solidFill>
            <a:srgbClr val="FFFFFF"/>
          </a:solidFill>
          <a:ln w="25400">
            <a:solidFill>
              <a:srgbClr val="0000FF"/>
            </a:solidFill>
            <a:round/>
            <a:headEnd/>
            <a:tailEnd/>
          </a:ln>
        </p:spPr>
        <p:txBody>
          <a:bodyPr rot="108000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44" name="Text Box 107">
            <a:extLst>
              <a:ext uri="{FF2B5EF4-FFF2-40B4-BE49-F238E27FC236}">
                <a16:creationId xmlns:a16="http://schemas.microsoft.com/office/drawing/2014/main" id="{CBC59184-5EA6-4683-9701-12D5F705544A}"/>
              </a:ext>
            </a:extLst>
          </p:cNvPr>
          <p:cNvSpPr txBox="1">
            <a:spLocks noChangeArrowheads="1"/>
          </p:cNvSpPr>
          <p:nvPr/>
        </p:nvSpPr>
        <p:spPr bwMode="auto">
          <a:xfrm>
            <a:off x="2089390" y="5388389"/>
            <a:ext cx="8380372" cy="536549"/>
          </a:xfrm>
          <a:prstGeom prst="rect">
            <a:avLst/>
          </a:prstGeom>
          <a:noFill/>
          <a:ln>
            <a:noFill/>
          </a:ln>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latin typeface="Arial" panose="020B0604020202020204" pitchFamily="34" charset="0"/>
                <a:sym typeface="Symbol" panose="05050102010706020507" pitchFamily="18" charset="2"/>
              </a:rPr>
              <a:t>- Si hay también independientes, r se calcula con </a:t>
            </a:r>
            <a:r>
              <a:rPr lang="es-ES" sz="2400" dirty="0">
                <a:solidFill>
                  <a:srgbClr val="3333FF"/>
                </a:solidFill>
                <a:latin typeface="Arial" panose="020B0604020202020204" pitchFamily="34" charset="0"/>
                <a:sym typeface="Symbol" panose="05050102010706020507" pitchFamily="18" charset="2"/>
              </a:rPr>
              <a:t>r = </a:t>
            </a:r>
            <a:r>
              <a:rPr lang="es-ES" sz="2400" baseline="-25000" dirty="0">
                <a:solidFill>
                  <a:srgbClr val="3333FF"/>
                </a:solidFill>
                <a:latin typeface="Arial" panose="020B0604020202020204" pitchFamily="34" charset="0"/>
                <a:sym typeface="Symbol" panose="05050102010706020507" pitchFamily="18" charset="2"/>
              </a:rPr>
              <a:t>Th</a:t>
            </a:r>
            <a:r>
              <a:rPr lang="es-ES" sz="2400" dirty="0">
                <a:solidFill>
                  <a:srgbClr val="3333FF"/>
                </a:solidFill>
                <a:latin typeface="Arial" panose="020B0604020202020204" pitchFamily="34" charset="0"/>
                <a:sym typeface="Symbol" panose="05050102010706020507" pitchFamily="18" charset="2"/>
              </a:rPr>
              <a:t>/</a:t>
            </a:r>
            <a:r>
              <a:rPr lang="es-ES" sz="2400" dirty="0">
                <a:solidFill>
                  <a:srgbClr val="3333FF"/>
                </a:solidFill>
                <a:latin typeface="Comic Sans MS" panose="030F0702030302020204" pitchFamily="66" charset="0"/>
                <a:sym typeface="Symbol" panose="05050102010706020507" pitchFamily="18" charset="2"/>
              </a:rPr>
              <a:t>I</a:t>
            </a:r>
            <a:r>
              <a:rPr lang="es-ES" sz="2400" baseline="-25000" dirty="0">
                <a:solidFill>
                  <a:srgbClr val="3333FF"/>
                </a:solidFill>
                <a:latin typeface="Arial" panose="020B0604020202020204" pitchFamily="34" charset="0"/>
                <a:sym typeface="Symbol" panose="05050102010706020507" pitchFamily="18" charset="2"/>
              </a:rPr>
              <a:t>N</a:t>
            </a:r>
            <a:r>
              <a:rPr lang="es-ES" sz="2400" dirty="0">
                <a:latin typeface="Arial" panose="020B0604020202020204" pitchFamily="34" charset="0"/>
                <a:sym typeface="Symbol" panose="05050102010706020507" pitchFamily="18" charset="2"/>
              </a:rPr>
              <a:t>. </a:t>
            </a:r>
            <a:endParaRPr lang="es-ES" sz="2400" dirty="0">
              <a:latin typeface="Comic Sans MS" panose="030F0702030302020204" pitchFamily="66" charset="0"/>
              <a:sym typeface="Symbol" panose="05050102010706020507" pitchFamily="18" charset="2"/>
            </a:endParaRPr>
          </a:p>
        </p:txBody>
      </p:sp>
      <p:sp>
        <p:nvSpPr>
          <p:cNvPr id="32" name="Text Box 107">
            <a:extLst>
              <a:ext uri="{FF2B5EF4-FFF2-40B4-BE49-F238E27FC236}">
                <a16:creationId xmlns:a16="http://schemas.microsoft.com/office/drawing/2014/main" id="{FA4EBF60-1443-47A1-A7B3-4052B87EA5A3}"/>
              </a:ext>
            </a:extLst>
          </p:cNvPr>
          <p:cNvSpPr txBox="1">
            <a:spLocks noChangeArrowheads="1"/>
          </p:cNvSpPr>
          <p:nvPr/>
        </p:nvSpPr>
        <p:spPr bwMode="auto">
          <a:xfrm>
            <a:off x="1519084" y="5975000"/>
            <a:ext cx="8380372" cy="905881"/>
          </a:xfrm>
          <a:prstGeom prst="rect">
            <a:avLst/>
          </a:prstGeom>
          <a:noFill/>
          <a:ln>
            <a:noFill/>
          </a:ln>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latin typeface="Arial" panose="020B0604020202020204" pitchFamily="34" charset="0"/>
                <a:sym typeface="Symbol" panose="05050102010706020507" pitchFamily="18" charset="2"/>
              </a:rPr>
              <a:t> - Si no las hay, se aplica una V entre los terminales,</a:t>
            </a:r>
          </a:p>
          <a:p>
            <a:pPr eaLnBrk="1" hangingPunct="1">
              <a:spcBef>
                <a:spcPts val="0"/>
              </a:spcBef>
              <a:buFontTx/>
              <a:buNone/>
            </a:pPr>
            <a:r>
              <a:rPr lang="es-ES" sz="2400" dirty="0">
                <a:latin typeface="Arial" panose="020B0604020202020204" pitchFamily="34" charset="0"/>
                <a:sym typeface="Symbol" panose="05050102010706020507" pitchFamily="18" charset="2"/>
              </a:rPr>
              <a:t>   se calcula la </a:t>
            </a:r>
            <a:r>
              <a:rPr lang="es-ES" sz="2400" dirty="0">
                <a:latin typeface="Comic Sans MS" panose="030F0702030302020204" pitchFamily="66" charset="0"/>
                <a:sym typeface="Symbol" panose="05050102010706020507" pitchFamily="18" charset="2"/>
              </a:rPr>
              <a:t>I</a:t>
            </a:r>
            <a:r>
              <a:rPr lang="es-ES" sz="2400" dirty="0">
                <a:latin typeface="Arial" panose="020B0604020202020204" pitchFamily="34" charset="0"/>
                <a:sym typeface="Symbol" panose="05050102010706020507" pitchFamily="18" charset="2"/>
              </a:rPr>
              <a:t> que circula por ellos y </a:t>
            </a:r>
            <a:r>
              <a:rPr lang="es-ES" sz="2400" dirty="0">
                <a:solidFill>
                  <a:srgbClr val="3333FF"/>
                </a:solidFill>
                <a:latin typeface="Arial" panose="020B0604020202020204" pitchFamily="34" charset="0"/>
                <a:sym typeface="Symbol" panose="05050102010706020507" pitchFamily="18" charset="2"/>
              </a:rPr>
              <a:t>r = V/</a:t>
            </a:r>
            <a:r>
              <a:rPr lang="es-ES" sz="2400" dirty="0">
                <a:solidFill>
                  <a:srgbClr val="3333FF"/>
                </a:solidFill>
                <a:latin typeface="Comic Sans MS" panose="030F0702030302020204" pitchFamily="66" charset="0"/>
                <a:sym typeface="Symbol" panose="05050102010706020507" pitchFamily="18" charset="2"/>
              </a:rPr>
              <a:t>I</a:t>
            </a:r>
          </a:p>
        </p:txBody>
      </p:sp>
      <p:sp>
        <p:nvSpPr>
          <p:cNvPr id="33" name="Text Box 107">
            <a:extLst>
              <a:ext uri="{FF2B5EF4-FFF2-40B4-BE49-F238E27FC236}">
                <a16:creationId xmlns:a16="http://schemas.microsoft.com/office/drawing/2014/main" id="{0431C814-E0C6-4BC8-9485-C9B3852F6E51}"/>
              </a:ext>
            </a:extLst>
          </p:cNvPr>
          <p:cNvSpPr txBox="1">
            <a:spLocks noChangeArrowheads="1"/>
          </p:cNvSpPr>
          <p:nvPr/>
        </p:nvSpPr>
        <p:spPr bwMode="auto">
          <a:xfrm>
            <a:off x="1918977" y="4456085"/>
            <a:ext cx="7770851" cy="905881"/>
          </a:xfrm>
          <a:prstGeom prst="rect">
            <a:avLst/>
          </a:prstGeom>
          <a:noFill/>
          <a:ln>
            <a:noFill/>
          </a:ln>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latin typeface="Arial" panose="020B0604020202020204" pitchFamily="34" charset="0"/>
                <a:sym typeface="Symbol" panose="05050102010706020507" pitchFamily="18" charset="2"/>
              </a:rPr>
              <a:t>No se eliminan. Y aquello de lo que dependan debe estar en la porción de circuito.</a:t>
            </a:r>
            <a:endParaRPr lang="es-ES" sz="2400" dirty="0">
              <a:solidFill>
                <a:srgbClr val="FF0000"/>
              </a:solidFill>
              <a:latin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7847504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9458"/>
                                        </p:tgtEl>
                                        <p:attrNameLst>
                                          <p:attrName>style.visibility</p:attrName>
                                        </p:attrNameLst>
                                      </p:cBhvr>
                                      <p:to>
                                        <p:strVal val="visible"/>
                                      </p:to>
                                    </p:set>
                                    <p:animEffect transition="in" filter="wipe(left)">
                                      <p:cBhvr>
                                        <p:cTn id="7" dur="500"/>
                                        <p:tgtEl>
                                          <p:spTgt spid="594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up)">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left)">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up)">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58" grpId="0"/>
      <p:bldP spid="44" grpId="0"/>
      <p:bldP spid="32" grpId="0"/>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51" name="Text Box 42"/>
          <p:cNvSpPr txBox="1">
            <a:spLocks noChangeArrowheads="1"/>
          </p:cNvSpPr>
          <p:nvPr/>
        </p:nvSpPr>
        <p:spPr bwMode="auto">
          <a:xfrm>
            <a:off x="6060840" y="6236321"/>
            <a:ext cx="1433704" cy="536549"/>
          </a:xfrm>
          <a:prstGeom prst="rect">
            <a:avLst/>
          </a:prstGeom>
          <a:solidFill>
            <a:srgbClr val="FFFF00"/>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  3,6 k</a:t>
            </a:r>
            <a:r>
              <a:rPr lang="es-ES" sz="2400">
                <a:solidFill>
                  <a:srgbClr val="000000"/>
                </a:solidFill>
                <a:latin typeface="Arial" panose="020B0604020202020204" pitchFamily="34" charset="0"/>
                <a:sym typeface="Symbol" panose="05050102010706020507" pitchFamily="18" charset="2"/>
              </a:rPr>
              <a:t></a:t>
            </a:r>
            <a:endParaRPr lang="es-ES" sz="2400" baseline="-25000">
              <a:solidFill>
                <a:srgbClr val="000000"/>
              </a:solidFill>
              <a:latin typeface="Arial" panose="020B0604020202020204" pitchFamily="34" charset="0"/>
              <a:sym typeface="Symbol" panose="05050102010706020507" pitchFamily="18" charset="2"/>
            </a:endParaRPr>
          </a:p>
        </p:txBody>
      </p:sp>
      <p:sp>
        <p:nvSpPr>
          <p:cNvPr id="784419" name="Text Box 35"/>
          <p:cNvSpPr txBox="1">
            <a:spLocks noChangeArrowheads="1"/>
          </p:cNvSpPr>
          <p:nvPr/>
        </p:nvSpPr>
        <p:spPr bwMode="auto">
          <a:xfrm>
            <a:off x="1782763" y="3948720"/>
            <a:ext cx="274796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1/R</a:t>
            </a:r>
            <a:r>
              <a:rPr lang="es-ES" sz="2400" baseline="-25000">
                <a:solidFill>
                  <a:srgbClr val="000000"/>
                </a:solidFill>
                <a:latin typeface="Arial" panose="020B0604020202020204" pitchFamily="34" charset="0"/>
              </a:rPr>
              <a:t>12</a:t>
            </a:r>
            <a:r>
              <a:rPr lang="es-ES" sz="2400">
                <a:solidFill>
                  <a:srgbClr val="000000"/>
                </a:solidFill>
                <a:latin typeface="Arial" panose="020B0604020202020204" pitchFamily="34" charset="0"/>
              </a:rPr>
              <a:t> = 1/R</a:t>
            </a:r>
            <a:r>
              <a:rPr lang="es-ES" sz="2400" baseline="-25000">
                <a:solidFill>
                  <a:srgbClr val="000000"/>
                </a:solidFill>
                <a:latin typeface="Arial" panose="020B0604020202020204" pitchFamily="34" charset="0"/>
              </a:rPr>
              <a:t>1</a:t>
            </a:r>
            <a:r>
              <a:rPr lang="es-ES" sz="2400">
                <a:solidFill>
                  <a:srgbClr val="000000"/>
                </a:solidFill>
                <a:latin typeface="Arial" panose="020B0604020202020204" pitchFamily="34" charset="0"/>
              </a:rPr>
              <a:t> + 1/R</a:t>
            </a:r>
            <a:r>
              <a:rPr lang="es-ES" sz="2400" baseline="-25000">
                <a:solidFill>
                  <a:srgbClr val="000000"/>
                </a:solidFill>
                <a:latin typeface="Arial" panose="020B0604020202020204" pitchFamily="34" charset="0"/>
              </a:rPr>
              <a:t>2</a:t>
            </a:r>
          </a:p>
        </p:txBody>
      </p:sp>
      <p:sp>
        <p:nvSpPr>
          <p:cNvPr id="784421" name="Text Box 37"/>
          <p:cNvSpPr txBox="1">
            <a:spLocks noChangeArrowheads="1"/>
          </p:cNvSpPr>
          <p:nvPr/>
        </p:nvSpPr>
        <p:spPr bwMode="auto">
          <a:xfrm>
            <a:off x="1835150" y="4633432"/>
            <a:ext cx="351948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R</a:t>
            </a:r>
            <a:r>
              <a:rPr lang="es-ES" sz="2400" baseline="-25000">
                <a:solidFill>
                  <a:srgbClr val="000000"/>
                </a:solidFill>
                <a:latin typeface="Arial" panose="020B0604020202020204" pitchFamily="34" charset="0"/>
              </a:rPr>
              <a:t>12</a:t>
            </a:r>
            <a:r>
              <a:rPr lang="es-ES" sz="2400">
                <a:solidFill>
                  <a:srgbClr val="000000"/>
                </a:solidFill>
                <a:latin typeface="Arial" panose="020B0604020202020204" pitchFamily="34" charset="0"/>
              </a:rPr>
              <a:t> = R</a:t>
            </a:r>
            <a:r>
              <a:rPr lang="es-ES" sz="2400" baseline="-25000">
                <a:solidFill>
                  <a:srgbClr val="000000"/>
                </a:solidFill>
                <a:latin typeface="Arial" panose="020B0604020202020204" pitchFamily="34" charset="0"/>
              </a:rPr>
              <a:t>1</a:t>
            </a:r>
            <a:r>
              <a:rPr lang="es-ES" sz="2400">
                <a:solidFill>
                  <a:srgbClr val="000000"/>
                </a:solidFill>
                <a:latin typeface="Arial" panose="020B0604020202020204" pitchFamily="34" charset="0"/>
              </a:rPr>
              <a:t> </a:t>
            </a:r>
            <a:r>
              <a:rPr lang="es-ES" sz="2400">
                <a:solidFill>
                  <a:srgbClr val="000000"/>
                </a:solidFill>
                <a:latin typeface="Arial" panose="020B0604020202020204" pitchFamily="34" charset="0"/>
                <a:sym typeface="Symbol" panose="05050102010706020507" pitchFamily="18" charset="2"/>
              </a:rPr>
              <a:t></a:t>
            </a:r>
            <a:r>
              <a:rPr lang="es-ES" sz="2400">
                <a:solidFill>
                  <a:srgbClr val="000000"/>
                </a:solidFill>
                <a:latin typeface="Arial" panose="020B0604020202020204" pitchFamily="34" charset="0"/>
              </a:rPr>
              <a:t> R</a:t>
            </a:r>
            <a:r>
              <a:rPr lang="es-ES" sz="2400" baseline="-25000">
                <a:solidFill>
                  <a:srgbClr val="000000"/>
                </a:solidFill>
                <a:latin typeface="Arial" panose="020B0604020202020204" pitchFamily="34" charset="0"/>
              </a:rPr>
              <a:t>2</a:t>
            </a:r>
            <a:r>
              <a:rPr lang="es-ES" sz="2400">
                <a:solidFill>
                  <a:srgbClr val="000000"/>
                </a:solidFill>
                <a:latin typeface="Arial" panose="020B0604020202020204" pitchFamily="34" charset="0"/>
              </a:rPr>
              <a:t> / (R</a:t>
            </a:r>
            <a:r>
              <a:rPr lang="es-ES" sz="2400" baseline="-25000">
                <a:solidFill>
                  <a:srgbClr val="000000"/>
                </a:solidFill>
                <a:latin typeface="Arial" panose="020B0604020202020204" pitchFamily="34" charset="0"/>
              </a:rPr>
              <a:t>1</a:t>
            </a:r>
            <a:r>
              <a:rPr lang="es-ES" sz="2400">
                <a:solidFill>
                  <a:srgbClr val="000000"/>
                </a:solidFill>
                <a:latin typeface="Arial" panose="020B0604020202020204" pitchFamily="34" charset="0"/>
              </a:rPr>
              <a:t> + R</a:t>
            </a:r>
            <a:r>
              <a:rPr lang="es-ES" sz="2400" baseline="-25000">
                <a:solidFill>
                  <a:srgbClr val="000000"/>
                </a:solidFill>
                <a:latin typeface="Arial" panose="020B0604020202020204" pitchFamily="34" charset="0"/>
              </a:rPr>
              <a:t>2</a:t>
            </a:r>
            <a:r>
              <a:rPr lang="es-ES" sz="2400">
                <a:solidFill>
                  <a:srgbClr val="000000"/>
                </a:solidFill>
                <a:latin typeface="Arial" panose="020B0604020202020204" pitchFamily="34" charset="0"/>
              </a:rPr>
              <a:t>)</a:t>
            </a:r>
            <a:endParaRPr lang="es-ES" sz="2400" baseline="-25000">
              <a:solidFill>
                <a:srgbClr val="000000"/>
              </a:solidFill>
              <a:latin typeface="Arial" panose="020B0604020202020204" pitchFamily="34" charset="0"/>
            </a:endParaRPr>
          </a:p>
        </p:txBody>
      </p:sp>
      <p:sp>
        <p:nvSpPr>
          <p:cNvPr id="784422" name="Text Box 38"/>
          <p:cNvSpPr txBox="1">
            <a:spLocks noChangeArrowheads="1"/>
          </p:cNvSpPr>
          <p:nvPr/>
        </p:nvSpPr>
        <p:spPr bwMode="auto">
          <a:xfrm>
            <a:off x="1835150" y="5397020"/>
            <a:ext cx="53260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r = R</a:t>
            </a:r>
            <a:r>
              <a:rPr lang="es-ES" sz="2400" baseline="-25000">
                <a:solidFill>
                  <a:srgbClr val="000000"/>
                </a:solidFill>
                <a:latin typeface="Arial" panose="020B0604020202020204" pitchFamily="34" charset="0"/>
              </a:rPr>
              <a:t>4</a:t>
            </a:r>
            <a:r>
              <a:rPr lang="es-ES" sz="2400">
                <a:solidFill>
                  <a:srgbClr val="000000"/>
                </a:solidFill>
                <a:latin typeface="Arial" panose="020B0604020202020204" pitchFamily="34" charset="0"/>
              </a:rPr>
              <a:t> + R</a:t>
            </a:r>
            <a:r>
              <a:rPr lang="es-ES" sz="2400" baseline="-25000">
                <a:solidFill>
                  <a:srgbClr val="000000"/>
                </a:solidFill>
                <a:latin typeface="Arial" panose="020B0604020202020204" pitchFamily="34" charset="0"/>
              </a:rPr>
              <a:t>12</a:t>
            </a:r>
            <a:r>
              <a:rPr lang="es-ES" sz="2400">
                <a:solidFill>
                  <a:srgbClr val="000000"/>
                </a:solidFill>
                <a:latin typeface="Arial" panose="020B0604020202020204" pitchFamily="34" charset="0"/>
              </a:rPr>
              <a:t> = R</a:t>
            </a:r>
            <a:r>
              <a:rPr lang="es-ES" sz="2400" baseline="-25000">
                <a:solidFill>
                  <a:srgbClr val="000000"/>
                </a:solidFill>
                <a:latin typeface="Arial" panose="020B0604020202020204" pitchFamily="34" charset="0"/>
              </a:rPr>
              <a:t>4</a:t>
            </a:r>
            <a:r>
              <a:rPr lang="es-ES" sz="2400">
                <a:solidFill>
                  <a:srgbClr val="000000"/>
                </a:solidFill>
                <a:latin typeface="Arial" panose="020B0604020202020204" pitchFamily="34" charset="0"/>
              </a:rPr>
              <a:t> + R</a:t>
            </a:r>
            <a:r>
              <a:rPr lang="es-ES" sz="2400" baseline="-25000">
                <a:solidFill>
                  <a:srgbClr val="000000"/>
                </a:solidFill>
                <a:latin typeface="Arial" panose="020B0604020202020204" pitchFamily="34" charset="0"/>
              </a:rPr>
              <a:t>1</a:t>
            </a:r>
            <a:r>
              <a:rPr lang="es-ES" sz="2400">
                <a:solidFill>
                  <a:srgbClr val="000000"/>
                </a:solidFill>
                <a:latin typeface="Arial" panose="020B0604020202020204" pitchFamily="34" charset="0"/>
              </a:rPr>
              <a:t> </a:t>
            </a:r>
            <a:r>
              <a:rPr lang="es-ES" sz="2400">
                <a:solidFill>
                  <a:srgbClr val="000000"/>
                </a:solidFill>
                <a:latin typeface="Arial" panose="020B0604020202020204" pitchFamily="34" charset="0"/>
                <a:sym typeface="Symbol" panose="05050102010706020507" pitchFamily="18" charset="2"/>
              </a:rPr>
              <a:t></a:t>
            </a:r>
            <a:r>
              <a:rPr lang="es-ES" sz="2400">
                <a:solidFill>
                  <a:srgbClr val="000000"/>
                </a:solidFill>
                <a:latin typeface="Arial" panose="020B0604020202020204" pitchFamily="34" charset="0"/>
              </a:rPr>
              <a:t> R</a:t>
            </a:r>
            <a:r>
              <a:rPr lang="es-ES" sz="2400" baseline="-25000">
                <a:solidFill>
                  <a:srgbClr val="000000"/>
                </a:solidFill>
                <a:latin typeface="Arial" panose="020B0604020202020204" pitchFamily="34" charset="0"/>
              </a:rPr>
              <a:t>2</a:t>
            </a:r>
            <a:r>
              <a:rPr lang="es-ES" sz="2400">
                <a:solidFill>
                  <a:srgbClr val="000000"/>
                </a:solidFill>
                <a:latin typeface="Arial" panose="020B0604020202020204" pitchFamily="34" charset="0"/>
              </a:rPr>
              <a:t> / (R</a:t>
            </a:r>
            <a:r>
              <a:rPr lang="es-ES" sz="2400" baseline="-25000">
                <a:solidFill>
                  <a:srgbClr val="000000"/>
                </a:solidFill>
                <a:latin typeface="Arial" panose="020B0604020202020204" pitchFamily="34" charset="0"/>
              </a:rPr>
              <a:t>1</a:t>
            </a:r>
            <a:r>
              <a:rPr lang="es-ES" sz="2400">
                <a:solidFill>
                  <a:srgbClr val="000000"/>
                </a:solidFill>
                <a:latin typeface="Arial" panose="020B0604020202020204" pitchFamily="34" charset="0"/>
              </a:rPr>
              <a:t> + R</a:t>
            </a:r>
            <a:r>
              <a:rPr lang="es-ES" sz="2400" baseline="-25000">
                <a:solidFill>
                  <a:srgbClr val="000000"/>
                </a:solidFill>
                <a:latin typeface="Arial" panose="020B0604020202020204" pitchFamily="34" charset="0"/>
              </a:rPr>
              <a:t>2</a:t>
            </a:r>
            <a:r>
              <a:rPr lang="es-ES" sz="2400">
                <a:solidFill>
                  <a:srgbClr val="000000"/>
                </a:solidFill>
                <a:latin typeface="Arial" panose="020B0604020202020204" pitchFamily="34" charset="0"/>
              </a:rPr>
              <a:t>)</a:t>
            </a:r>
            <a:endParaRPr lang="es-ES" sz="2400" baseline="-25000">
              <a:solidFill>
                <a:srgbClr val="000000"/>
              </a:solidFill>
              <a:latin typeface="Arial" panose="020B0604020202020204" pitchFamily="34" charset="0"/>
            </a:endParaRPr>
          </a:p>
        </p:txBody>
      </p:sp>
      <p:sp>
        <p:nvSpPr>
          <p:cNvPr id="784424" name="Text Box 40"/>
          <p:cNvSpPr txBox="1">
            <a:spLocks noChangeArrowheads="1"/>
          </p:cNvSpPr>
          <p:nvPr/>
        </p:nvSpPr>
        <p:spPr bwMode="auto">
          <a:xfrm>
            <a:off x="1822150" y="6221833"/>
            <a:ext cx="4355977"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r = 1,0 + 4,7 </a:t>
            </a:r>
            <a:r>
              <a:rPr lang="es-ES" sz="2400">
                <a:solidFill>
                  <a:srgbClr val="000000"/>
                </a:solidFill>
                <a:latin typeface="Arial" panose="020B0604020202020204" pitchFamily="34" charset="0"/>
                <a:sym typeface="Symbol" panose="05050102010706020507" pitchFamily="18" charset="2"/>
              </a:rPr>
              <a:t></a:t>
            </a:r>
            <a:r>
              <a:rPr lang="es-ES" sz="2400">
                <a:solidFill>
                  <a:srgbClr val="000000"/>
                </a:solidFill>
                <a:latin typeface="Arial" panose="020B0604020202020204" pitchFamily="34" charset="0"/>
              </a:rPr>
              <a:t> 5,6 / (4,7 + 5,6) </a:t>
            </a:r>
            <a:endParaRPr lang="es-ES" sz="2400" baseline="-25000">
              <a:solidFill>
                <a:srgbClr val="000000"/>
              </a:solidFill>
              <a:latin typeface="Arial" panose="020B0604020202020204" pitchFamily="34" charset="0"/>
              <a:sym typeface="Symbol" panose="05050102010706020507" pitchFamily="18" charset="2"/>
            </a:endParaRPr>
          </a:p>
        </p:txBody>
      </p:sp>
      <p:sp>
        <p:nvSpPr>
          <p:cNvPr id="36" name="CuadroTexto 35"/>
          <p:cNvSpPr txBox="1">
            <a:spLocks noChangeArrowheads="1"/>
          </p:cNvSpPr>
          <p:nvPr/>
        </p:nvSpPr>
        <p:spPr bwMode="auto">
          <a:xfrm>
            <a:off x="4572217" y="3955368"/>
            <a:ext cx="19159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r>
              <a:rPr lang="es-ES" sz="2400"/>
              <a:t>(en paralelo)</a:t>
            </a:r>
          </a:p>
        </p:txBody>
      </p:sp>
      <p:sp>
        <p:nvSpPr>
          <p:cNvPr id="37" name="Line 4"/>
          <p:cNvSpPr>
            <a:spLocks noChangeShapeType="1"/>
          </p:cNvSpPr>
          <p:nvPr/>
        </p:nvSpPr>
        <p:spPr bwMode="auto">
          <a:xfrm rot="10800000" flipV="1">
            <a:off x="1776413" y="3362276"/>
            <a:ext cx="3336925"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8" name="Line 6"/>
          <p:cNvSpPr>
            <a:spLocks noChangeShapeType="1"/>
          </p:cNvSpPr>
          <p:nvPr/>
        </p:nvSpPr>
        <p:spPr bwMode="auto">
          <a:xfrm rot="10800000">
            <a:off x="1771650" y="1131838"/>
            <a:ext cx="325755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9" name="Text Box 7"/>
          <p:cNvSpPr txBox="1">
            <a:spLocks noChangeArrowheads="1"/>
          </p:cNvSpPr>
          <p:nvPr/>
        </p:nvSpPr>
        <p:spPr bwMode="auto">
          <a:xfrm>
            <a:off x="3792538" y="434926"/>
            <a:ext cx="938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rPr>
              <a:t>R</a:t>
            </a:r>
            <a:r>
              <a:rPr lang="es-ES" sz="2800" baseline="-25000">
                <a:latin typeface="Comic Sans MS" panose="030F0702030302020204" pitchFamily="66" charset="0"/>
              </a:rPr>
              <a:t>4</a:t>
            </a:r>
            <a:endParaRPr lang="es-ES" sz="2800">
              <a:latin typeface="Comic Sans MS" panose="030F0702030302020204" pitchFamily="66" charset="0"/>
            </a:endParaRPr>
          </a:p>
        </p:txBody>
      </p:sp>
      <p:sp>
        <p:nvSpPr>
          <p:cNvPr id="40" name="Rectangle 8"/>
          <p:cNvSpPr>
            <a:spLocks noChangeArrowheads="1"/>
          </p:cNvSpPr>
          <p:nvPr/>
        </p:nvSpPr>
        <p:spPr bwMode="auto">
          <a:xfrm>
            <a:off x="3779838" y="979438"/>
            <a:ext cx="984250" cy="328613"/>
          </a:xfrm>
          <a:prstGeom prst="rect">
            <a:avLst/>
          </a:prstGeom>
          <a:solidFill>
            <a:srgbClr val="00FFFF"/>
          </a:solidFill>
          <a:ln w="9525">
            <a:solidFill>
              <a:srgbClr val="000000"/>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41" name="Line 9"/>
          <p:cNvSpPr>
            <a:spLocks noChangeShapeType="1"/>
          </p:cNvSpPr>
          <p:nvPr/>
        </p:nvSpPr>
        <p:spPr bwMode="auto">
          <a:xfrm rot="10800000">
            <a:off x="3441700" y="1122313"/>
            <a:ext cx="0" cy="2268538"/>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2" name="Rectangle 10"/>
          <p:cNvSpPr>
            <a:spLocks noChangeArrowheads="1"/>
          </p:cNvSpPr>
          <p:nvPr/>
        </p:nvSpPr>
        <p:spPr bwMode="auto">
          <a:xfrm rot="-5400000">
            <a:off x="2966244" y="2124819"/>
            <a:ext cx="984250" cy="325438"/>
          </a:xfrm>
          <a:prstGeom prst="rect">
            <a:avLst/>
          </a:prstGeom>
          <a:solidFill>
            <a:srgbClr val="00FFFF"/>
          </a:solidFill>
          <a:ln w="9525">
            <a:solidFill>
              <a:srgbClr val="000000"/>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43" name="Text Box 11"/>
          <p:cNvSpPr txBox="1">
            <a:spLocks noChangeArrowheads="1"/>
          </p:cNvSpPr>
          <p:nvPr/>
        </p:nvSpPr>
        <p:spPr bwMode="auto">
          <a:xfrm>
            <a:off x="3413125" y="2063701"/>
            <a:ext cx="9413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rPr>
              <a:t>R</a:t>
            </a:r>
            <a:r>
              <a:rPr lang="es-ES" sz="2800" baseline="-25000">
                <a:latin typeface="Comic Sans MS" panose="030F0702030302020204" pitchFamily="66" charset="0"/>
              </a:rPr>
              <a:t>2</a:t>
            </a:r>
            <a:endParaRPr lang="es-ES" sz="2800">
              <a:latin typeface="Comic Sans MS" panose="030F0702030302020204" pitchFamily="66" charset="0"/>
            </a:endParaRPr>
          </a:p>
        </p:txBody>
      </p:sp>
      <p:sp>
        <p:nvSpPr>
          <p:cNvPr id="44" name="Text Box 12"/>
          <p:cNvSpPr txBox="1">
            <a:spLocks noChangeArrowheads="1"/>
          </p:cNvSpPr>
          <p:nvPr/>
        </p:nvSpPr>
        <p:spPr bwMode="auto">
          <a:xfrm>
            <a:off x="2174875" y="434926"/>
            <a:ext cx="9382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rPr>
              <a:t>R</a:t>
            </a:r>
            <a:r>
              <a:rPr lang="es-ES" sz="2800" baseline="-25000">
                <a:latin typeface="Comic Sans MS" panose="030F0702030302020204" pitchFamily="66" charset="0"/>
              </a:rPr>
              <a:t>1</a:t>
            </a:r>
            <a:endParaRPr lang="es-ES" sz="2800">
              <a:latin typeface="Comic Sans MS" panose="030F0702030302020204" pitchFamily="66" charset="0"/>
            </a:endParaRPr>
          </a:p>
        </p:txBody>
      </p:sp>
      <p:sp>
        <p:nvSpPr>
          <p:cNvPr id="45" name="Text Box 15"/>
          <p:cNvSpPr txBox="1">
            <a:spLocks noChangeArrowheads="1"/>
          </p:cNvSpPr>
          <p:nvPr/>
        </p:nvSpPr>
        <p:spPr bwMode="auto">
          <a:xfrm>
            <a:off x="5183188" y="869901"/>
            <a:ext cx="525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800">
                <a:latin typeface="Comic Sans MS" panose="030F0702030302020204" pitchFamily="66" charset="0"/>
              </a:rPr>
              <a:t>G</a:t>
            </a:r>
          </a:p>
        </p:txBody>
      </p:sp>
      <p:sp>
        <p:nvSpPr>
          <p:cNvPr id="46" name="Text Box 16"/>
          <p:cNvSpPr txBox="1">
            <a:spLocks noChangeArrowheads="1"/>
          </p:cNvSpPr>
          <p:nvPr/>
        </p:nvSpPr>
        <p:spPr bwMode="auto">
          <a:xfrm>
            <a:off x="5183188" y="3092401"/>
            <a:ext cx="52228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800">
                <a:latin typeface="Comic Sans MS" panose="030F0702030302020204" pitchFamily="66" charset="0"/>
              </a:rPr>
              <a:t>H</a:t>
            </a:r>
          </a:p>
        </p:txBody>
      </p:sp>
      <p:sp>
        <p:nvSpPr>
          <p:cNvPr id="47" name="Oval 17"/>
          <p:cNvSpPr>
            <a:spLocks noChangeArrowheads="1"/>
          </p:cNvSpPr>
          <p:nvPr/>
        </p:nvSpPr>
        <p:spPr bwMode="auto">
          <a:xfrm rot="10800000">
            <a:off x="5056188" y="1055638"/>
            <a:ext cx="130175" cy="131763"/>
          </a:xfrm>
          <a:prstGeom prst="ellipse">
            <a:avLst/>
          </a:prstGeom>
          <a:solidFill>
            <a:srgbClr val="FFFFFF"/>
          </a:solidFill>
          <a:ln w="25400">
            <a:solidFill>
              <a:srgbClr val="0000FF"/>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48" name="Line 21"/>
          <p:cNvSpPr>
            <a:spLocks noChangeShapeType="1"/>
          </p:cNvSpPr>
          <p:nvPr/>
        </p:nvSpPr>
        <p:spPr bwMode="auto">
          <a:xfrm rot="10800000">
            <a:off x="1790700" y="2358976"/>
            <a:ext cx="0" cy="985837"/>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 name="Rectangle 22"/>
          <p:cNvSpPr>
            <a:spLocks noChangeArrowheads="1"/>
          </p:cNvSpPr>
          <p:nvPr/>
        </p:nvSpPr>
        <p:spPr bwMode="auto">
          <a:xfrm>
            <a:off x="2185988" y="965151"/>
            <a:ext cx="984250" cy="328612"/>
          </a:xfrm>
          <a:prstGeom prst="rect">
            <a:avLst/>
          </a:prstGeom>
          <a:solidFill>
            <a:srgbClr val="00FFFF"/>
          </a:solidFill>
          <a:ln w="9525">
            <a:solidFill>
              <a:srgbClr val="000000"/>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nvGrpSpPr>
          <p:cNvPr id="54" name="Group 20"/>
          <p:cNvGrpSpPr>
            <a:grpSpLocks/>
          </p:cNvGrpSpPr>
          <p:nvPr/>
        </p:nvGrpSpPr>
        <p:grpSpPr bwMode="auto">
          <a:xfrm>
            <a:off x="5902325" y="1196926"/>
            <a:ext cx="2473325" cy="2141537"/>
            <a:chOff x="3718" y="683"/>
            <a:chExt cx="1558" cy="1349"/>
          </a:xfrm>
        </p:grpSpPr>
        <p:sp>
          <p:nvSpPr>
            <p:cNvPr id="55" name="Text Box 24"/>
            <p:cNvSpPr txBox="1">
              <a:spLocks noChangeArrowheads="1"/>
            </p:cNvSpPr>
            <p:nvPr/>
          </p:nvSpPr>
          <p:spPr bwMode="auto">
            <a:xfrm>
              <a:off x="3744" y="683"/>
              <a:ext cx="153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solidFill>
                    <a:srgbClr val="3333FF"/>
                  </a:solidFill>
                  <a:latin typeface="Comic Sans MS" panose="030F0702030302020204" pitchFamily="66" charset="0"/>
                </a:rPr>
                <a:t>R</a:t>
              </a:r>
              <a:r>
                <a:rPr lang="es-ES" sz="2800" baseline="-25000">
                  <a:solidFill>
                    <a:srgbClr val="3333FF"/>
                  </a:solidFill>
                  <a:latin typeface="Comic Sans MS" panose="030F0702030302020204" pitchFamily="66" charset="0"/>
                </a:rPr>
                <a:t>1</a:t>
              </a:r>
              <a:r>
                <a:rPr lang="es-ES" sz="2800">
                  <a:solidFill>
                    <a:srgbClr val="3333FF"/>
                  </a:solidFill>
                  <a:latin typeface="Comic Sans MS" panose="030F0702030302020204" pitchFamily="66" charset="0"/>
                </a:rPr>
                <a:t> = 4,7 k</a:t>
              </a:r>
              <a:r>
                <a:rPr lang="es-ES" sz="2800">
                  <a:solidFill>
                    <a:srgbClr val="3333FF"/>
                  </a:solidFill>
                  <a:latin typeface="Comic Sans MS" panose="030F0702030302020204" pitchFamily="66" charset="0"/>
                  <a:sym typeface="Symbol" panose="05050102010706020507" pitchFamily="18" charset="2"/>
                </a:rPr>
                <a:t></a:t>
              </a:r>
            </a:p>
          </p:txBody>
        </p:sp>
        <p:sp>
          <p:nvSpPr>
            <p:cNvPr id="56" name="Text Box 25"/>
            <p:cNvSpPr txBox="1">
              <a:spLocks noChangeArrowheads="1"/>
            </p:cNvSpPr>
            <p:nvPr/>
          </p:nvSpPr>
          <p:spPr bwMode="auto">
            <a:xfrm>
              <a:off x="3726" y="1153"/>
              <a:ext cx="153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solidFill>
                    <a:srgbClr val="3333FF"/>
                  </a:solidFill>
                  <a:latin typeface="Comic Sans MS" panose="030F0702030302020204" pitchFamily="66" charset="0"/>
                </a:rPr>
                <a:t>R</a:t>
              </a:r>
              <a:r>
                <a:rPr lang="es-ES" sz="2800" baseline="-25000">
                  <a:solidFill>
                    <a:srgbClr val="3333FF"/>
                  </a:solidFill>
                  <a:latin typeface="Comic Sans MS" panose="030F0702030302020204" pitchFamily="66" charset="0"/>
                </a:rPr>
                <a:t>2</a:t>
              </a:r>
              <a:r>
                <a:rPr lang="es-ES" sz="2800">
                  <a:solidFill>
                    <a:srgbClr val="3333FF"/>
                  </a:solidFill>
                  <a:latin typeface="Comic Sans MS" panose="030F0702030302020204" pitchFamily="66" charset="0"/>
                </a:rPr>
                <a:t> = 5,6 k</a:t>
              </a:r>
              <a:r>
                <a:rPr lang="es-ES" sz="2800">
                  <a:solidFill>
                    <a:srgbClr val="3333FF"/>
                  </a:solidFill>
                  <a:latin typeface="Comic Sans MS" panose="030F0702030302020204" pitchFamily="66" charset="0"/>
                  <a:sym typeface="Symbol" panose="05050102010706020507" pitchFamily="18" charset="2"/>
                </a:rPr>
                <a:t></a:t>
              </a:r>
            </a:p>
          </p:txBody>
        </p:sp>
        <p:sp>
          <p:nvSpPr>
            <p:cNvPr id="57" name="Text Box 27"/>
            <p:cNvSpPr txBox="1">
              <a:spLocks noChangeArrowheads="1"/>
            </p:cNvSpPr>
            <p:nvPr/>
          </p:nvSpPr>
          <p:spPr bwMode="auto">
            <a:xfrm>
              <a:off x="3718" y="1666"/>
              <a:ext cx="153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solidFill>
                    <a:srgbClr val="3333FF"/>
                  </a:solidFill>
                  <a:latin typeface="Comic Sans MS" panose="030F0702030302020204" pitchFamily="66" charset="0"/>
                </a:rPr>
                <a:t>R</a:t>
              </a:r>
              <a:r>
                <a:rPr lang="es-ES" sz="2800" baseline="-25000">
                  <a:solidFill>
                    <a:srgbClr val="3333FF"/>
                  </a:solidFill>
                  <a:latin typeface="Comic Sans MS" panose="030F0702030302020204" pitchFamily="66" charset="0"/>
                </a:rPr>
                <a:t>4</a:t>
              </a:r>
              <a:r>
                <a:rPr lang="es-ES" sz="2800">
                  <a:solidFill>
                    <a:srgbClr val="3333FF"/>
                  </a:solidFill>
                  <a:latin typeface="Comic Sans MS" panose="030F0702030302020204" pitchFamily="66" charset="0"/>
                </a:rPr>
                <a:t> = 1,0 k</a:t>
              </a:r>
              <a:r>
                <a:rPr lang="es-ES" sz="2800">
                  <a:solidFill>
                    <a:srgbClr val="3333FF"/>
                  </a:solidFill>
                  <a:latin typeface="Comic Sans MS" panose="030F0702030302020204" pitchFamily="66" charset="0"/>
                  <a:sym typeface="Symbol" panose="05050102010706020507" pitchFamily="18" charset="2"/>
                </a:rPr>
                <a:t></a:t>
              </a:r>
            </a:p>
          </p:txBody>
        </p:sp>
      </p:grpSp>
      <p:sp>
        <p:nvSpPr>
          <p:cNvPr id="58" name="Line 33"/>
          <p:cNvSpPr>
            <a:spLocks noChangeShapeType="1"/>
          </p:cNvSpPr>
          <p:nvPr/>
        </p:nvSpPr>
        <p:spPr bwMode="auto">
          <a:xfrm>
            <a:off x="1792288" y="1854151"/>
            <a:ext cx="0" cy="118110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59" name="Text Box 36"/>
          <p:cNvSpPr txBox="1">
            <a:spLocks noChangeArrowheads="1"/>
          </p:cNvSpPr>
          <p:nvPr/>
        </p:nvSpPr>
        <p:spPr bwMode="auto">
          <a:xfrm>
            <a:off x="9020827" y="1819943"/>
            <a:ext cx="698500" cy="677863"/>
          </a:xfrm>
          <a:prstGeom prst="rect">
            <a:avLst/>
          </a:prstGeom>
          <a:solidFill>
            <a:srgbClr val="FFFF00"/>
          </a:solidFill>
          <a:ln w="25400" algn="ctr">
            <a:solidFill>
              <a:schemeClr val="tx1"/>
            </a:solidFill>
            <a:miter lim="800000"/>
            <a:headEnd/>
            <a:tailEnd type="none" w="lg" len="lg"/>
          </a:ln>
        </p:spPr>
        <p:txBody>
          <a:bodyPr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3200">
                <a:solidFill>
                  <a:srgbClr val="000000"/>
                </a:solidFill>
                <a:latin typeface="Arial" panose="020B0604020202020204" pitchFamily="34" charset="0"/>
              </a:rPr>
              <a:t>r</a:t>
            </a:r>
          </a:p>
        </p:txBody>
      </p:sp>
      <p:sp>
        <p:nvSpPr>
          <p:cNvPr id="60" name="Line 49"/>
          <p:cNvSpPr>
            <a:spLocks noChangeShapeType="1"/>
          </p:cNvSpPr>
          <p:nvPr/>
        </p:nvSpPr>
        <p:spPr bwMode="auto">
          <a:xfrm rot="10800000">
            <a:off x="1790700" y="1122313"/>
            <a:ext cx="0" cy="1122363"/>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grpSp>
        <p:nvGrpSpPr>
          <p:cNvPr id="61" name="Group 52"/>
          <p:cNvGrpSpPr>
            <a:grpSpLocks/>
          </p:cNvGrpSpPr>
          <p:nvPr/>
        </p:nvGrpSpPr>
        <p:grpSpPr bwMode="auto">
          <a:xfrm>
            <a:off x="4816479" y="1328688"/>
            <a:ext cx="631826" cy="1828800"/>
            <a:chOff x="3034" y="766"/>
            <a:chExt cx="398" cy="1152"/>
          </a:xfrm>
        </p:grpSpPr>
        <p:sp>
          <p:nvSpPr>
            <p:cNvPr id="62" name="Line 51"/>
            <p:cNvSpPr>
              <a:spLocks noChangeShapeType="1"/>
            </p:cNvSpPr>
            <p:nvPr/>
          </p:nvSpPr>
          <p:spPr bwMode="auto">
            <a:xfrm flipV="1">
              <a:off x="3225" y="766"/>
              <a:ext cx="0" cy="1152"/>
            </a:xfrm>
            <a:prstGeom prst="line">
              <a:avLst/>
            </a:prstGeom>
            <a:noFill/>
            <a:ln w="38100">
              <a:solidFill>
                <a:srgbClr val="008000"/>
              </a:solidFill>
              <a:prstDash val="dash"/>
              <a:round/>
              <a:headEnd type="stealth" w="lg" len="lg"/>
              <a:tailEnd type="stealth"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63" name="Text Box 50"/>
            <p:cNvSpPr txBox="1">
              <a:spLocks noChangeArrowheads="1"/>
            </p:cNvSpPr>
            <p:nvPr/>
          </p:nvSpPr>
          <p:spPr bwMode="auto">
            <a:xfrm>
              <a:off x="3034" y="1161"/>
              <a:ext cx="398" cy="338"/>
            </a:xfrm>
            <a:prstGeom prst="rect">
              <a:avLst/>
            </a:prstGeom>
            <a:solidFill>
              <a:srgbClr val="EDE7E3"/>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8000"/>
                  </a:solidFill>
                  <a:latin typeface="Arial" panose="020B0604020202020204" pitchFamily="34" charset="0"/>
                </a:rPr>
                <a:t>R</a:t>
              </a:r>
              <a:r>
                <a:rPr lang="es-ES" sz="2400" baseline="-25000">
                  <a:solidFill>
                    <a:srgbClr val="008000"/>
                  </a:solidFill>
                  <a:latin typeface="Arial" panose="020B0604020202020204" pitchFamily="34" charset="0"/>
                </a:rPr>
                <a:t>eq</a:t>
              </a:r>
            </a:p>
          </p:txBody>
        </p:sp>
      </p:grpSp>
      <p:sp>
        <p:nvSpPr>
          <p:cNvPr id="64" name="Oval 17"/>
          <p:cNvSpPr>
            <a:spLocks noChangeArrowheads="1"/>
          </p:cNvSpPr>
          <p:nvPr/>
        </p:nvSpPr>
        <p:spPr bwMode="auto">
          <a:xfrm rot="10800000">
            <a:off x="5056188" y="3278138"/>
            <a:ext cx="130175" cy="131763"/>
          </a:xfrm>
          <a:prstGeom prst="ellipse">
            <a:avLst/>
          </a:prstGeom>
          <a:solidFill>
            <a:srgbClr val="FFFFFF"/>
          </a:solidFill>
          <a:ln w="25400">
            <a:solidFill>
              <a:srgbClr val="0000FF"/>
            </a:solidFill>
            <a:round/>
            <a:headEnd/>
            <a:tailEnd/>
          </a:ln>
        </p:spPr>
        <p:txBody>
          <a:bodyPr rot="108000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65" name="CuadroTexto 64"/>
          <p:cNvSpPr txBox="1">
            <a:spLocks noChangeArrowheads="1"/>
          </p:cNvSpPr>
          <p:nvPr/>
        </p:nvSpPr>
        <p:spPr bwMode="auto">
          <a:xfrm>
            <a:off x="7169250" y="5435520"/>
            <a:ext cx="14863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r>
              <a:rPr lang="es-ES" sz="2400"/>
              <a:t>(en serie)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ppt_y</p:attrName>
                                        </p:attrNameLst>
                                      </p:cBhvr>
                                      <p:tavLst>
                                        <p:tav tm="0">
                                          <p:val>
                                            <p:strVal val="#ppt_y+#ppt_h*1.125000"/>
                                          </p:val>
                                        </p:tav>
                                        <p:tav tm="100000">
                                          <p:val>
                                            <p:strVal val="#ppt_y"/>
                                          </p:val>
                                        </p:tav>
                                      </p:tavLst>
                                    </p:anim>
                                    <p:animEffect transition="in" filter="wipe(up)">
                                      <p:cBhvr>
                                        <p:cTn id="8" dur="500"/>
                                        <p:tgtEl>
                                          <p:spTgt spid="36"/>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84419"/>
                                        </p:tgtEl>
                                        <p:attrNameLst>
                                          <p:attrName>style.visibility</p:attrName>
                                        </p:attrNameLst>
                                      </p:cBhvr>
                                      <p:to>
                                        <p:strVal val="visible"/>
                                      </p:to>
                                    </p:set>
                                    <p:animEffect transition="in" filter="wipe(left)">
                                      <p:cBhvr>
                                        <p:cTn id="13" dur="500"/>
                                        <p:tgtEl>
                                          <p:spTgt spid="78441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84421"/>
                                        </p:tgtEl>
                                        <p:attrNameLst>
                                          <p:attrName>style.visibility</p:attrName>
                                        </p:attrNameLst>
                                      </p:cBhvr>
                                      <p:to>
                                        <p:strVal val="visible"/>
                                      </p:to>
                                    </p:set>
                                    <p:animEffect transition="in" filter="wipe(left)">
                                      <p:cBhvr>
                                        <p:cTn id="18" dur="500"/>
                                        <p:tgtEl>
                                          <p:spTgt spid="784421"/>
                                        </p:tgtEl>
                                      </p:cBhvr>
                                    </p:animEffect>
                                  </p:childTnLst>
                                </p:cTn>
                              </p:par>
                            </p:childTnLst>
                          </p:cTn>
                        </p:par>
                      </p:childTnLst>
                    </p:cTn>
                  </p:par>
                  <p:par>
                    <p:cTn id="19" fill="hold">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cBhvr additive="base">
                                        <p:cTn id="23" dur="500"/>
                                        <p:tgtEl>
                                          <p:spTgt spid="65"/>
                                        </p:tgtEl>
                                        <p:attrNameLst>
                                          <p:attrName>ppt_y</p:attrName>
                                        </p:attrNameLst>
                                      </p:cBhvr>
                                      <p:tavLst>
                                        <p:tav tm="0">
                                          <p:val>
                                            <p:strVal val="#ppt_y+#ppt_h*1.125000"/>
                                          </p:val>
                                        </p:tav>
                                        <p:tav tm="100000">
                                          <p:val>
                                            <p:strVal val="#ppt_y"/>
                                          </p:val>
                                        </p:tav>
                                      </p:tavLst>
                                    </p:anim>
                                    <p:animEffect transition="in" filter="wipe(up)">
                                      <p:cBhvr>
                                        <p:cTn id="24" dur="500"/>
                                        <p:tgtEl>
                                          <p:spTgt spid="6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84422"/>
                                        </p:tgtEl>
                                        <p:attrNameLst>
                                          <p:attrName>style.visibility</p:attrName>
                                        </p:attrNameLst>
                                      </p:cBhvr>
                                      <p:to>
                                        <p:strVal val="visible"/>
                                      </p:to>
                                    </p:set>
                                    <p:animEffect transition="in" filter="wipe(left)">
                                      <p:cBhvr>
                                        <p:cTn id="29" dur="500"/>
                                        <p:tgtEl>
                                          <p:spTgt spid="78442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84424"/>
                                        </p:tgtEl>
                                        <p:attrNameLst>
                                          <p:attrName>style.visibility</p:attrName>
                                        </p:attrNameLst>
                                      </p:cBhvr>
                                      <p:to>
                                        <p:strVal val="visible"/>
                                      </p:to>
                                    </p:set>
                                    <p:animEffect transition="in" filter="wipe(left)">
                                      <p:cBhvr>
                                        <p:cTn id="34" dur="500"/>
                                        <p:tgtEl>
                                          <p:spTgt spid="78442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7451"/>
                                        </p:tgtEl>
                                        <p:attrNameLst>
                                          <p:attrName>style.visibility</p:attrName>
                                        </p:attrNameLst>
                                      </p:cBhvr>
                                      <p:to>
                                        <p:strVal val="visible"/>
                                      </p:to>
                                    </p:set>
                                    <p:animEffect transition="in" filter="wipe(left)">
                                      <p:cBhvr>
                                        <p:cTn id="39" dur="500"/>
                                        <p:tgtEl>
                                          <p:spTgt spid="17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51" grpId="0" animBg="1"/>
      <p:bldP spid="784419" grpId="0"/>
      <p:bldP spid="784421" grpId="0"/>
      <p:bldP spid="784422" grpId="0"/>
      <p:bldP spid="784424" grpId="0"/>
      <p:bldP spid="36" grpId="0"/>
      <p:bldP spid="6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1" name="Text Box 22"/>
          <p:cNvSpPr txBox="1">
            <a:spLocks noChangeArrowheads="1"/>
          </p:cNvSpPr>
          <p:nvPr/>
        </p:nvSpPr>
        <p:spPr bwMode="auto">
          <a:xfrm>
            <a:off x="6146800" y="1302802"/>
            <a:ext cx="243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solidFill>
                  <a:srgbClr val="3333FF"/>
                </a:solidFill>
                <a:latin typeface="Comic Sans MS" panose="030F0702030302020204" pitchFamily="66" charset="0"/>
              </a:rPr>
              <a:t>R</a:t>
            </a:r>
            <a:r>
              <a:rPr lang="es-ES" sz="2800" baseline="-25000">
                <a:solidFill>
                  <a:srgbClr val="3333FF"/>
                </a:solidFill>
                <a:latin typeface="Comic Sans MS" panose="030F0702030302020204" pitchFamily="66" charset="0"/>
              </a:rPr>
              <a:t>1</a:t>
            </a:r>
            <a:r>
              <a:rPr lang="es-ES" sz="2800">
                <a:solidFill>
                  <a:srgbClr val="3333FF"/>
                </a:solidFill>
                <a:latin typeface="Comic Sans MS" panose="030F0702030302020204" pitchFamily="66" charset="0"/>
              </a:rPr>
              <a:t> = 4,7 k</a:t>
            </a:r>
            <a:r>
              <a:rPr lang="es-ES" sz="2800">
                <a:solidFill>
                  <a:srgbClr val="3333FF"/>
                </a:solidFill>
                <a:latin typeface="Comic Sans MS" panose="030F0702030302020204" pitchFamily="66" charset="0"/>
                <a:sym typeface="Symbol" panose="05050102010706020507" pitchFamily="18" charset="2"/>
              </a:rPr>
              <a:t></a:t>
            </a:r>
          </a:p>
        </p:txBody>
      </p:sp>
      <p:sp>
        <p:nvSpPr>
          <p:cNvPr id="23572" name="Text Box 23"/>
          <p:cNvSpPr txBox="1">
            <a:spLocks noChangeArrowheads="1"/>
          </p:cNvSpPr>
          <p:nvPr/>
        </p:nvSpPr>
        <p:spPr bwMode="auto">
          <a:xfrm>
            <a:off x="6118225" y="2048927"/>
            <a:ext cx="243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solidFill>
                  <a:srgbClr val="3333FF"/>
                </a:solidFill>
                <a:latin typeface="Comic Sans MS" panose="030F0702030302020204" pitchFamily="66" charset="0"/>
              </a:rPr>
              <a:t>R</a:t>
            </a:r>
            <a:r>
              <a:rPr lang="es-ES" sz="2800" baseline="-25000">
                <a:solidFill>
                  <a:srgbClr val="3333FF"/>
                </a:solidFill>
                <a:latin typeface="Comic Sans MS" panose="030F0702030302020204" pitchFamily="66" charset="0"/>
              </a:rPr>
              <a:t>2</a:t>
            </a:r>
            <a:r>
              <a:rPr lang="es-ES" sz="2800">
                <a:solidFill>
                  <a:srgbClr val="3333FF"/>
                </a:solidFill>
                <a:latin typeface="Comic Sans MS" panose="030F0702030302020204" pitchFamily="66" charset="0"/>
              </a:rPr>
              <a:t> = 5,6 k</a:t>
            </a:r>
            <a:r>
              <a:rPr lang="es-ES" sz="2800">
                <a:solidFill>
                  <a:srgbClr val="3333FF"/>
                </a:solidFill>
                <a:latin typeface="Comic Sans MS" panose="030F0702030302020204" pitchFamily="66" charset="0"/>
                <a:sym typeface="Symbol" panose="05050102010706020507" pitchFamily="18" charset="2"/>
              </a:rPr>
              <a:t></a:t>
            </a:r>
          </a:p>
        </p:txBody>
      </p:sp>
      <p:grpSp>
        <p:nvGrpSpPr>
          <p:cNvPr id="4" name="Group 60"/>
          <p:cNvGrpSpPr>
            <a:grpSpLocks/>
          </p:cNvGrpSpPr>
          <p:nvPr/>
        </p:nvGrpSpPr>
        <p:grpSpPr bwMode="auto">
          <a:xfrm>
            <a:off x="8993188" y="1886503"/>
            <a:ext cx="719137" cy="765175"/>
            <a:chOff x="5665" y="1081"/>
            <a:chExt cx="453" cy="482"/>
          </a:xfrm>
        </p:grpSpPr>
        <p:sp>
          <p:nvSpPr>
            <p:cNvPr id="23603" name="Rectangle 38"/>
            <p:cNvSpPr>
              <a:spLocks noChangeArrowheads="1"/>
            </p:cNvSpPr>
            <p:nvPr/>
          </p:nvSpPr>
          <p:spPr bwMode="auto">
            <a:xfrm>
              <a:off x="5665" y="1110"/>
              <a:ext cx="453" cy="453"/>
            </a:xfrm>
            <a:prstGeom prst="rect">
              <a:avLst/>
            </a:prstGeom>
            <a:solidFill>
              <a:srgbClr val="FFFF00"/>
            </a:solidFill>
            <a:ln w="25400" algn="ctr">
              <a:solidFill>
                <a:schemeClr val="tx1"/>
              </a:solidFill>
              <a:miter lim="800000"/>
              <a:headEnd/>
              <a:tailEnd type="none" w="lg" len="lg"/>
            </a:ln>
          </p:spPr>
          <p:txBody>
            <a:bodyPr wrap="none" lIns="90000" tIns="82800" rIns="90000" bIns="82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3604" name="Text Box 27"/>
            <p:cNvSpPr txBox="1">
              <a:spLocks noChangeArrowheads="1"/>
            </p:cNvSpPr>
            <p:nvPr/>
          </p:nvSpPr>
          <p:spPr bwMode="auto">
            <a:xfrm>
              <a:off x="5667" y="1081"/>
              <a:ext cx="440"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3200">
                  <a:solidFill>
                    <a:srgbClr val="000000"/>
                  </a:solidFill>
                  <a:latin typeface="Arial" panose="020B0604020202020204" pitchFamily="34" charset="0"/>
                  <a:sym typeface="Symbol" panose="05050102010706020507" pitchFamily="18" charset="2"/>
                </a:rPr>
                <a:t></a:t>
              </a:r>
              <a:r>
                <a:rPr lang="es-ES" sz="2000" baseline="-25000">
                  <a:solidFill>
                    <a:srgbClr val="000000"/>
                  </a:solidFill>
                  <a:latin typeface="Arial" panose="020B0604020202020204" pitchFamily="34" charset="0"/>
                  <a:sym typeface="Symbol" panose="05050102010706020507" pitchFamily="18" charset="2"/>
                </a:rPr>
                <a:t>Th</a:t>
              </a:r>
            </a:p>
          </p:txBody>
        </p:sp>
      </p:grpSp>
      <p:sp>
        <p:nvSpPr>
          <p:cNvPr id="23574" name="Text Box 48"/>
          <p:cNvSpPr txBox="1">
            <a:spLocks noChangeArrowheads="1"/>
          </p:cNvSpPr>
          <p:nvPr/>
        </p:nvSpPr>
        <p:spPr bwMode="auto">
          <a:xfrm>
            <a:off x="5984875" y="2839502"/>
            <a:ext cx="243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solidFill>
                  <a:srgbClr val="3333FF"/>
                </a:solidFill>
                <a:latin typeface="Comic Sans MS" panose="030F0702030302020204" pitchFamily="66" charset="0"/>
                <a:sym typeface="Symbol" panose="05050102010706020507" pitchFamily="18" charset="2"/>
              </a:rPr>
              <a:t> </a:t>
            </a:r>
            <a:r>
              <a:rPr lang="es-ES" sz="2800">
                <a:solidFill>
                  <a:srgbClr val="3333FF"/>
                </a:solidFill>
                <a:latin typeface="Comic Sans MS" panose="030F0702030302020204" pitchFamily="66" charset="0"/>
              </a:rPr>
              <a:t>= 15 V</a:t>
            </a:r>
            <a:endParaRPr lang="es-ES" sz="2800">
              <a:solidFill>
                <a:srgbClr val="3333FF"/>
              </a:solidFill>
              <a:latin typeface="Comic Sans MS" panose="030F0702030302020204" pitchFamily="66" charset="0"/>
              <a:sym typeface="Symbol" panose="05050102010706020507" pitchFamily="18" charset="2"/>
            </a:endParaRPr>
          </a:p>
        </p:txBody>
      </p:sp>
      <p:sp>
        <p:nvSpPr>
          <p:cNvPr id="49" name="Text Box 108"/>
          <p:cNvSpPr txBox="1">
            <a:spLocks noChangeArrowheads="1"/>
          </p:cNvSpPr>
          <p:nvPr/>
        </p:nvSpPr>
        <p:spPr bwMode="auto">
          <a:xfrm>
            <a:off x="1785147" y="4218838"/>
            <a:ext cx="3980658" cy="1695437"/>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ct val="0"/>
              </a:spcBef>
              <a:buFontTx/>
              <a:buNone/>
            </a:pPr>
            <a:r>
              <a:rPr lang="es-ES" sz="2400" dirty="0">
                <a:latin typeface="Arial" panose="020B0604020202020204" pitchFamily="34" charset="0"/>
                <a:sym typeface="Symbol" panose="05050102010706020507" pitchFamily="18" charset="2"/>
              </a:rPr>
              <a:t>Es la </a:t>
            </a:r>
            <a:r>
              <a:rPr lang="es-ES" sz="2400" dirty="0">
                <a:solidFill>
                  <a:srgbClr val="FF0000"/>
                </a:solidFill>
                <a:latin typeface="Arial" panose="020B0604020202020204" pitchFamily="34" charset="0"/>
                <a:sym typeface="Symbol" panose="05050102010706020507" pitchFamily="18" charset="2"/>
              </a:rPr>
              <a:t>caída de potencial, V,</a:t>
            </a:r>
            <a:r>
              <a:rPr lang="es-ES" sz="2400" dirty="0">
                <a:solidFill>
                  <a:srgbClr val="000000"/>
                </a:solidFill>
                <a:latin typeface="Arial" panose="020B0604020202020204" pitchFamily="34" charset="0"/>
                <a:sym typeface="Symbol" panose="05050102010706020507" pitchFamily="18" charset="2"/>
              </a:rPr>
              <a:t> entre los</a:t>
            </a:r>
            <a:r>
              <a:rPr lang="es-ES" sz="2400" dirty="0">
                <a:latin typeface="Arial" panose="020B0604020202020204" pitchFamily="34" charset="0"/>
                <a:sym typeface="Symbol" panose="05050102010706020507" pitchFamily="18" charset="2"/>
              </a:rPr>
              <a:t> dos terminales</a:t>
            </a:r>
          </a:p>
          <a:p>
            <a:pPr algn="just" eaLnBrk="1" hangingPunct="1">
              <a:spcBef>
                <a:spcPct val="0"/>
              </a:spcBef>
              <a:buFontTx/>
              <a:buNone/>
            </a:pPr>
            <a:r>
              <a:rPr lang="es-ES" sz="2400" dirty="0">
                <a:solidFill>
                  <a:srgbClr val="000000"/>
                </a:solidFill>
                <a:latin typeface="Arial" panose="020B0604020202020204" pitchFamily="34" charset="0"/>
                <a:sym typeface="Symbol" panose="05050102010706020507" pitchFamily="18" charset="2"/>
              </a:rPr>
              <a:t>de la porción de circuito,</a:t>
            </a:r>
          </a:p>
          <a:p>
            <a:pPr algn="just" eaLnBrk="1" hangingPunct="1">
              <a:spcBef>
                <a:spcPct val="0"/>
              </a:spcBef>
              <a:buFontTx/>
              <a:buNone/>
            </a:pPr>
            <a:r>
              <a:rPr lang="es-ES" sz="2400" b="1" dirty="0">
                <a:solidFill>
                  <a:srgbClr val="000000"/>
                </a:solidFill>
                <a:latin typeface="Arial" panose="020B0604020202020204" pitchFamily="34" charset="0"/>
                <a:sym typeface="Symbol" panose="05050102010706020507" pitchFamily="18" charset="2"/>
              </a:rPr>
              <a:t>en </a:t>
            </a:r>
            <a:r>
              <a:rPr lang="es-ES" sz="2400" b="1" dirty="0">
                <a:latin typeface="Arial" panose="020B0604020202020204" pitchFamily="34" charset="0"/>
                <a:sym typeface="Symbol" panose="05050102010706020507" pitchFamily="18" charset="2"/>
              </a:rPr>
              <a:t>circuito abierto</a:t>
            </a:r>
          </a:p>
        </p:txBody>
      </p:sp>
      <p:sp>
        <p:nvSpPr>
          <p:cNvPr id="50" name="Text Box 108"/>
          <p:cNvSpPr txBox="1">
            <a:spLocks noChangeArrowheads="1"/>
          </p:cNvSpPr>
          <p:nvPr/>
        </p:nvSpPr>
        <p:spPr bwMode="auto">
          <a:xfrm>
            <a:off x="6248267" y="4411193"/>
            <a:ext cx="3178901" cy="127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ct val="0"/>
              </a:spcBef>
              <a:buFontTx/>
              <a:buNone/>
            </a:pPr>
            <a:r>
              <a:rPr lang="es-ES" sz="2400" dirty="0">
                <a:solidFill>
                  <a:srgbClr val="D60093"/>
                </a:solidFill>
                <a:latin typeface="Arial" panose="020B0604020202020204" pitchFamily="34" charset="0"/>
                <a:sym typeface="Symbol" panose="05050102010706020507" pitchFamily="18" charset="2"/>
              </a:rPr>
              <a:t>El sentido de la caída de potencial indica la polaridad de </a:t>
            </a:r>
            <a:r>
              <a:rPr lang="es-ES" sz="2400" baseline="-25000" dirty="0">
                <a:solidFill>
                  <a:srgbClr val="D60093"/>
                </a:solidFill>
                <a:latin typeface="Arial" panose="020B0604020202020204" pitchFamily="34" charset="0"/>
                <a:sym typeface="Symbol" panose="05050102010706020507" pitchFamily="18" charset="2"/>
              </a:rPr>
              <a:t>Th</a:t>
            </a:r>
            <a:endParaRPr lang="es-ES" sz="2400" dirty="0">
              <a:solidFill>
                <a:srgbClr val="D60093"/>
              </a:solidFill>
              <a:latin typeface="Arial" panose="020B0604020202020204" pitchFamily="34" charset="0"/>
              <a:sym typeface="Symbol" panose="05050102010706020507" pitchFamily="18" charset="2"/>
            </a:endParaRPr>
          </a:p>
        </p:txBody>
      </p:sp>
      <p:grpSp>
        <p:nvGrpSpPr>
          <p:cNvPr id="74" name="Group 32"/>
          <p:cNvGrpSpPr>
            <a:grpSpLocks/>
          </p:cNvGrpSpPr>
          <p:nvPr/>
        </p:nvGrpSpPr>
        <p:grpSpPr bwMode="auto">
          <a:xfrm>
            <a:off x="4929982" y="1327201"/>
            <a:ext cx="1287462" cy="1828800"/>
            <a:chOff x="3117" y="766"/>
            <a:chExt cx="811" cy="1152"/>
          </a:xfrm>
        </p:grpSpPr>
        <p:sp>
          <p:nvSpPr>
            <p:cNvPr id="23581" name="Line 39"/>
            <p:cNvSpPr>
              <a:spLocks noChangeShapeType="1"/>
            </p:cNvSpPr>
            <p:nvPr/>
          </p:nvSpPr>
          <p:spPr bwMode="auto">
            <a:xfrm flipV="1">
              <a:off x="3236" y="766"/>
              <a:ext cx="0" cy="1152"/>
            </a:xfrm>
            <a:prstGeom prst="line">
              <a:avLst/>
            </a:prstGeom>
            <a:noFill/>
            <a:ln w="38100">
              <a:solidFill>
                <a:srgbClr val="FF0000"/>
              </a:solidFill>
              <a:prstDash val="dash"/>
              <a:round/>
              <a:headEnd type="stealth" w="lg" len="lg"/>
              <a:tailEnd type="stealth"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3582" name="Text Box 40"/>
            <p:cNvSpPr txBox="1">
              <a:spLocks noChangeArrowheads="1"/>
            </p:cNvSpPr>
            <p:nvPr/>
          </p:nvSpPr>
          <p:spPr bwMode="auto">
            <a:xfrm>
              <a:off x="3117" y="1158"/>
              <a:ext cx="811" cy="334"/>
            </a:xfrm>
            <a:prstGeom prst="rect">
              <a:avLst/>
            </a:prstGeom>
            <a:solidFill>
              <a:srgbClr val="EDE7E3"/>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FF0000"/>
                  </a:solidFill>
                  <a:latin typeface="Arial" panose="020B0604020202020204" pitchFamily="34" charset="0"/>
                </a:rPr>
                <a:t>V</a:t>
              </a:r>
              <a:r>
                <a:rPr lang="es-ES" sz="2400" baseline="-25000">
                  <a:solidFill>
                    <a:srgbClr val="FF0000"/>
                  </a:solidFill>
                  <a:latin typeface="Arial" panose="020B0604020202020204" pitchFamily="34" charset="0"/>
                </a:rPr>
                <a:t>en abierto</a:t>
              </a:r>
              <a:endParaRPr lang="es-ES" sz="2400">
                <a:solidFill>
                  <a:srgbClr val="FF0000"/>
                </a:solidFill>
                <a:latin typeface="Arial" panose="020B0604020202020204" pitchFamily="34" charset="0"/>
              </a:endParaRPr>
            </a:p>
          </p:txBody>
        </p:sp>
      </p:grpSp>
      <p:sp>
        <p:nvSpPr>
          <p:cNvPr id="56" name="Line 4"/>
          <p:cNvSpPr>
            <a:spLocks noChangeShapeType="1"/>
          </p:cNvSpPr>
          <p:nvPr/>
        </p:nvSpPr>
        <p:spPr bwMode="auto">
          <a:xfrm rot="10800000" flipV="1">
            <a:off x="1796962" y="3362276"/>
            <a:ext cx="3336925"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7" name="Line 6"/>
          <p:cNvSpPr>
            <a:spLocks noChangeShapeType="1"/>
          </p:cNvSpPr>
          <p:nvPr/>
        </p:nvSpPr>
        <p:spPr bwMode="auto">
          <a:xfrm rot="10800000">
            <a:off x="1771650" y="1131838"/>
            <a:ext cx="325755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8" name="Text Box 7"/>
          <p:cNvSpPr txBox="1">
            <a:spLocks noChangeArrowheads="1"/>
          </p:cNvSpPr>
          <p:nvPr/>
        </p:nvSpPr>
        <p:spPr bwMode="auto">
          <a:xfrm>
            <a:off x="3792538" y="434926"/>
            <a:ext cx="938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rPr>
              <a:t>R</a:t>
            </a:r>
            <a:r>
              <a:rPr lang="es-ES" sz="2800" baseline="-25000">
                <a:latin typeface="Comic Sans MS" panose="030F0702030302020204" pitchFamily="66" charset="0"/>
              </a:rPr>
              <a:t>4</a:t>
            </a:r>
            <a:endParaRPr lang="es-ES" sz="2800">
              <a:latin typeface="Comic Sans MS" panose="030F0702030302020204" pitchFamily="66" charset="0"/>
            </a:endParaRPr>
          </a:p>
        </p:txBody>
      </p:sp>
      <p:sp>
        <p:nvSpPr>
          <p:cNvPr id="59" name="Rectangle 8"/>
          <p:cNvSpPr>
            <a:spLocks noChangeArrowheads="1"/>
          </p:cNvSpPr>
          <p:nvPr/>
        </p:nvSpPr>
        <p:spPr bwMode="auto">
          <a:xfrm>
            <a:off x="3779838" y="979438"/>
            <a:ext cx="984250" cy="328613"/>
          </a:xfrm>
          <a:prstGeom prst="rect">
            <a:avLst/>
          </a:prstGeom>
          <a:solidFill>
            <a:srgbClr val="00FFFF"/>
          </a:solidFill>
          <a:ln w="9525">
            <a:solidFill>
              <a:srgbClr val="000000"/>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60" name="Line 9"/>
          <p:cNvSpPr>
            <a:spLocks noChangeShapeType="1"/>
          </p:cNvSpPr>
          <p:nvPr/>
        </p:nvSpPr>
        <p:spPr bwMode="auto">
          <a:xfrm rot="10800000">
            <a:off x="3441700" y="1122313"/>
            <a:ext cx="0" cy="2268538"/>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 name="Rectangle 10"/>
          <p:cNvSpPr>
            <a:spLocks noChangeArrowheads="1"/>
          </p:cNvSpPr>
          <p:nvPr/>
        </p:nvSpPr>
        <p:spPr bwMode="auto">
          <a:xfrm rot="-5400000">
            <a:off x="2966244" y="2124819"/>
            <a:ext cx="984250" cy="325438"/>
          </a:xfrm>
          <a:prstGeom prst="rect">
            <a:avLst/>
          </a:prstGeom>
          <a:solidFill>
            <a:srgbClr val="00FFFF"/>
          </a:solidFill>
          <a:ln w="9525">
            <a:solidFill>
              <a:srgbClr val="000000"/>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62" name="Text Box 11"/>
          <p:cNvSpPr txBox="1">
            <a:spLocks noChangeArrowheads="1"/>
          </p:cNvSpPr>
          <p:nvPr/>
        </p:nvSpPr>
        <p:spPr bwMode="auto">
          <a:xfrm>
            <a:off x="3413125" y="2063701"/>
            <a:ext cx="9413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rPr>
              <a:t>R</a:t>
            </a:r>
            <a:r>
              <a:rPr lang="es-ES" sz="2800" baseline="-25000">
                <a:latin typeface="Comic Sans MS" panose="030F0702030302020204" pitchFamily="66" charset="0"/>
              </a:rPr>
              <a:t>2</a:t>
            </a:r>
            <a:endParaRPr lang="es-ES" sz="2800">
              <a:latin typeface="Comic Sans MS" panose="030F0702030302020204" pitchFamily="66" charset="0"/>
            </a:endParaRPr>
          </a:p>
        </p:txBody>
      </p:sp>
      <p:sp>
        <p:nvSpPr>
          <p:cNvPr id="63" name="Text Box 12"/>
          <p:cNvSpPr txBox="1">
            <a:spLocks noChangeArrowheads="1"/>
          </p:cNvSpPr>
          <p:nvPr/>
        </p:nvSpPr>
        <p:spPr bwMode="auto">
          <a:xfrm>
            <a:off x="2174875" y="434926"/>
            <a:ext cx="9382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rPr>
              <a:t>R</a:t>
            </a:r>
            <a:r>
              <a:rPr lang="es-ES" sz="2800" baseline="-25000">
                <a:latin typeface="Comic Sans MS" panose="030F0702030302020204" pitchFamily="66" charset="0"/>
              </a:rPr>
              <a:t>1</a:t>
            </a:r>
            <a:endParaRPr lang="es-ES" sz="2800">
              <a:latin typeface="Comic Sans MS" panose="030F0702030302020204" pitchFamily="66" charset="0"/>
            </a:endParaRPr>
          </a:p>
        </p:txBody>
      </p:sp>
      <p:sp>
        <p:nvSpPr>
          <p:cNvPr id="64" name="Text Box 15"/>
          <p:cNvSpPr txBox="1">
            <a:spLocks noChangeArrowheads="1"/>
          </p:cNvSpPr>
          <p:nvPr/>
        </p:nvSpPr>
        <p:spPr bwMode="auto">
          <a:xfrm>
            <a:off x="5183188" y="869901"/>
            <a:ext cx="525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800">
                <a:latin typeface="Comic Sans MS" panose="030F0702030302020204" pitchFamily="66" charset="0"/>
              </a:rPr>
              <a:t>G</a:t>
            </a:r>
          </a:p>
        </p:txBody>
      </p:sp>
      <p:sp>
        <p:nvSpPr>
          <p:cNvPr id="65" name="Text Box 16"/>
          <p:cNvSpPr txBox="1">
            <a:spLocks noChangeArrowheads="1"/>
          </p:cNvSpPr>
          <p:nvPr/>
        </p:nvSpPr>
        <p:spPr bwMode="auto">
          <a:xfrm>
            <a:off x="5183188" y="3092401"/>
            <a:ext cx="52228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800">
                <a:latin typeface="Comic Sans MS" panose="030F0702030302020204" pitchFamily="66" charset="0"/>
              </a:rPr>
              <a:t>H</a:t>
            </a:r>
          </a:p>
        </p:txBody>
      </p:sp>
      <p:sp>
        <p:nvSpPr>
          <p:cNvPr id="66" name="Oval 17"/>
          <p:cNvSpPr>
            <a:spLocks noChangeArrowheads="1"/>
          </p:cNvSpPr>
          <p:nvPr/>
        </p:nvSpPr>
        <p:spPr bwMode="auto">
          <a:xfrm rot="10800000">
            <a:off x="5056188" y="1055638"/>
            <a:ext cx="130175" cy="131763"/>
          </a:xfrm>
          <a:prstGeom prst="ellipse">
            <a:avLst/>
          </a:prstGeom>
          <a:solidFill>
            <a:srgbClr val="FFFFFF"/>
          </a:solidFill>
          <a:ln w="25400">
            <a:solidFill>
              <a:srgbClr val="0000FF"/>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67" name="Line 21"/>
          <p:cNvSpPr>
            <a:spLocks noChangeShapeType="1"/>
          </p:cNvSpPr>
          <p:nvPr/>
        </p:nvSpPr>
        <p:spPr bwMode="auto">
          <a:xfrm rot="10800000">
            <a:off x="1790700" y="2358976"/>
            <a:ext cx="0" cy="985837"/>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8" name="Rectangle 22"/>
          <p:cNvSpPr>
            <a:spLocks noChangeArrowheads="1"/>
          </p:cNvSpPr>
          <p:nvPr/>
        </p:nvSpPr>
        <p:spPr bwMode="auto">
          <a:xfrm>
            <a:off x="2185988" y="965151"/>
            <a:ext cx="984250" cy="328612"/>
          </a:xfrm>
          <a:prstGeom prst="rect">
            <a:avLst/>
          </a:prstGeom>
          <a:solidFill>
            <a:srgbClr val="00FFFF"/>
          </a:solidFill>
          <a:ln w="9525">
            <a:solidFill>
              <a:srgbClr val="000000"/>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nvGrpSpPr>
          <p:cNvPr id="69" name="Group 34"/>
          <p:cNvGrpSpPr>
            <a:grpSpLocks/>
          </p:cNvGrpSpPr>
          <p:nvPr/>
        </p:nvGrpSpPr>
        <p:grpSpPr bwMode="auto">
          <a:xfrm>
            <a:off x="1503363" y="1982738"/>
            <a:ext cx="1211262" cy="584200"/>
            <a:chOff x="947" y="1969"/>
            <a:chExt cx="763" cy="368"/>
          </a:xfrm>
        </p:grpSpPr>
        <p:sp>
          <p:nvSpPr>
            <p:cNvPr id="70" name="Line 19"/>
            <p:cNvSpPr>
              <a:spLocks noChangeShapeType="1"/>
            </p:cNvSpPr>
            <p:nvPr/>
          </p:nvSpPr>
          <p:spPr bwMode="auto">
            <a:xfrm>
              <a:off x="947" y="2132"/>
              <a:ext cx="340"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71" name="Line 20"/>
            <p:cNvSpPr>
              <a:spLocks noChangeShapeType="1"/>
            </p:cNvSpPr>
            <p:nvPr/>
          </p:nvSpPr>
          <p:spPr bwMode="auto">
            <a:xfrm>
              <a:off x="1034" y="2191"/>
              <a:ext cx="181"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72" name="Text Box 23"/>
            <p:cNvSpPr txBox="1">
              <a:spLocks noChangeArrowheads="1"/>
            </p:cNvSpPr>
            <p:nvPr/>
          </p:nvSpPr>
          <p:spPr bwMode="auto">
            <a:xfrm>
              <a:off x="1117" y="1969"/>
              <a:ext cx="59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sym typeface="Symbol" panose="05050102010706020507" pitchFamily="18" charset="2"/>
                </a:rPr>
                <a:t></a:t>
              </a:r>
            </a:p>
          </p:txBody>
        </p:sp>
      </p:grpSp>
      <p:sp>
        <p:nvSpPr>
          <p:cNvPr id="75" name="Line 49"/>
          <p:cNvSpPr>
            <a:spLocks noChangeShapeType="1"/>
          </p:cNvSpPr>
          <p:nvPr/>
        </p:nvSpPr>
        <p:spPr bwMode="auto">
          <a:xfrm rot="10800000">
            <a:off x="1790700" y="1122313"/>
            <a:ext cx="0" cy="1122363"/>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9" name="Oval 17"/>
          <p:cNvSpPr>
            <a:spLocks noChangeArrowheads="1"/>
          </p:cNvSpPr>
          <p:nvPr/>
        </p:nvSpPr>
        <p:spPr bwMode="auto">
          <a:xfrm rot="10800000">
            <a:off x="5056188" y="3278138"/>
            <a:ext cx="130175" cy="131763"/>
          </a:xfrm>
          <a:prstGeom prst="ellipse">
            <a:avLst/>
          </a:prstGeom>
          <a:solidFill>
            <a:srgbClr val="FFFFFF"/>
          </a:solidFill>
          <a:ln w="25400">
            <a:solidFill>
              <a:srgbClr val="0000FF"/>
            </a:solidFill>
            <a:round/>
            <a:headEnd/>
            <a:tailEnd/>
          </a:ln>
        </p:spPr>
        <p:txBody>
          <a:bodyPr rot="10800000"/>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78" name="CuadroTexto 5"/>
          <p:cNvSpPr txBox="1">
            <a:spLocks noChangeArrowheads="1"/>
          </p:cNvSpPr>
          <p:nvPr/>
        </p:nvSpPr>
        <p:spPr bwMode="auto">
          <a:xfrm>
            <a:off x="8578850" y="370859"/>
            <a:ext cx="1456895" cy="830997"/>
          </a:xfrm>
          <a:prstGeom prst="rect">
            <a:avLst/>
          </a:prstGeom>
          <a:solidFill>
            <a:schemeClr val="bg2">
              <a:lumMod val="60000"/>
              <a:lumOff val="40000"/>
            </a:schemeClr>
          </a:solidFill>
          <a:ln>
            <a:noFill/>
          </a:ln>
        </p:spPr>
        <p:txBody>
          <a:bodyPr wrap="squar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a:r>
              <a:rPr lang="es-ES" sz="2400">
                <a:solidFill>
                  <a:schemeClr val="tx1"/>
                </a:solidFill>
              </a:rPr>
              <a:t>Voltaje Thevenin</a:t>
            </a:r>
          </a:p>
        </p:txBody>
      </p:sp>
    </p:spTree>
    <p:extLst>
      <p:ext uri="{BB962C8B-B14F-4D97-AF65-F5344CB8AC3E}">
        <p14:creationId xmlns:p14="http://schemas.microsoft.com/office/powerpoint/2010/main" val="37269611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blinds(horizontal)">
                                      <p:cBhvr>
                                        <p:cTn id="7" dur="500"/>
                                        <p:tgtEl>
                                          <p:spTgt spid="78"/>
                                        </p:tgtEl>
                                      </p:cBhvr>
                                    </p:animEffect>
                                  </p:childTnLst>
                                </p:cTn>
                              </p:par>
                              <p:par>
                                <p:cTn id="8" presetID="23"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ppt_w</p:attrName>
                                        </p:attrNameLst>
                                      </p:cBhvr>
                                      <p:tavLst>
                                        <p:tav tm="0">
                                          <p:val>
                                            <p:fltVal val="0"/>
                                          </p:val>
                                        </p:tav>
                                        <p:tav tm="100000">
                                          <p:val>
                                            <p:strVal val="#ppt_w"/>
                                          </p:val>
                                        </p:tav>
                                      </p:tavLst>
                                    </p:anim>
                                    <p:anim calcmode="lin" valueType="num">
                                      <p:cBhvr>
                                        <p:cTn id="11"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2" fill="hold">
                      <p:stCondLst>
                        <p:cond delay="indefinite"/>
                      </p:stCondLst>
                      <p:childTnLst>
                        <p:par>
                          <p:cTn id="13" fill="hold">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blinds(vertical)">
                                      <p:cBhvr>
                                        <p:cTn id="16" dur="500"/>
                                        <p:tgtEl>
                                          <p:spTgt spid="49"/>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42" fill="hold" nodeType="click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barn(outHorizontal)">
                                      <p:cBhvr>
                                        <p:cTn id="21" dur="500"/>
                                        <p:tgtEl>
                                          <p:spTgt spid="7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wipe(up)">
                                      <p:cBhvr>
                                        <p:cTn id="2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p:bldP spid="7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5"/>
          <p:cNvGrpSpPr>
            <a:grpSpLocks/>
          </p:cNvGrpSpPr>
          <p:nvPr/>
        </p:nvGrpSpPr>
        <p:grpSpPr bwMode="auto">
          <a:xfrm>
            <a:off x="8727859" y="6314065"/>
            <a:ext cx="1163638" cy="552450"/>
            <a:chOff x="3116" y="3897"/>
            <a:chExt cx="733" cy="348"/>
          </a:xfrm>
        </p:grpSpPr>
        <p:sp>
          <p:nvSpPr>
            <p:cNvPr id="24624" name="Rectangle 2"/>
            <p:cNvSpPr>
              <a:spLocks noChangeArrowheads="1"/>
            </p:cNvSpPr>
            <p:nvPr/>
          </p:nvSpPr>
          <p:spPr bwMode="auto">
            <a:xfrm>
              <a:off x="3116" y="3897"/>
              <a:ext cx="733" cy="334"/>
            </a:xfrm>
            <a:prstGeom prst="rect">
              <a:avLst/>
            </a:prstGeom>
            <a:solidFill>
              <a:srgbClr val="FFFF00"/>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sp>
          <p:nvSpPr>
            <p:cNvPr id="24625" name="Text Box 31"/>
            <p:cNvSpPr txBox="1">
              <a:spLocks noChangeArrowheads="1"/>
            </p:cNvSpPr>
            <p:nvPr/>
          </p:nvSpPr>
          <p:spPr bwMode="auto">
            <a:xfrm>
              <a:off x="3116" y="3907"/>
              <a:ext cx="733"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 8,2 V</a:t>
              </a:r>
              <a:endParaRPr lang="es-ES" sz="2400" baseline="-25000">
                <a:solidFill>
                  <a:srgbClr val="000000"/>
                </a:solidFill>
                <a:latin typeface="Arial" panose="020B0604020202020204" pitchFamily="34" charset="0"/>
                <a:sym typeface="Symbol" panose="05050102010706020507" pitchFamily="18" charset="2"/>
              </a:endParaRPr>
            </a:p>
          </p:txBody>
        </p:sp>
      </p:grpSp>
      <p:grpSp>
        <p:nvGrpSpPr>
          <p:cNvPr id="24579" name="Group 18"/>
          <p:cNvGrpSpPr>
            <a:grpSpLocks/>
          </p:cNvGrpSpPr>
          <p:nvPr/>
        </p:nvGrpSpPr>
        <p:grpSpPr bwMode="auto">
          <a:xfrm>
            <a:off x="1503363" y="1981253"/>
            <a:ext cx="1211262" cy="584200"/>
            <a:chOff x="947" y="1969"/>
            <a:chExt cx="763" cy="368"/>
          </a:xfrm>
        </p:grpSpPr>
        <p:sp>
          <p:nvSpPr>
            <p:cNvPr id="24621" name="Line 19"/>
            <p:cNvSpPr>
              <a:spLocks noChangeShapeType="1"/>
            </p:cNvSpPr>
            <p:nvPr/>
          </p:nvSpPr>
          <p:spPr bwMode="auto">
            <a:xfrm>
              <a:off x="947" y="2132"/>
              <a:ext cx="340"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4622" name="Line 20"/>
            <p:cNvSpPr>
              <a:spLocks noChangeShapeType="1"/>
            </p:cNvSpPr>
            <p:nvPr/>
          </p:nvSpPr>
          <p:spPr bwMode="auto">
            <a:xfrm>
              <a:off x="1034" y="2191"/>
              <a:ext cx="181"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4623" name="Text Box 21"/>
            <p:cNvSpPr txBox="1">
              <a:spLocks noChangeArrowheads="1"/>
            </p:cNvSpPr>
            <p:nvPr/>
          </p:nvSpPr>
          <p:spPr bwMode="auto">
            <a:xfrm>
              <a:off x="1117" y="1969"/>
              <a:ext cx="59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sym typeface="Symbol" panose="05050102010706020507" pitchFamily="18" charset="2"/>
                </a:rPr>
                <a:t></a:t>
              </a:r>
            </a:p>
          </p:txBody>
        </p:sp>
      </p:grpSp>
      <p:sp>
        <p:nvSpPr>
          <p:cNvPr id="24580" name="Line 3"/>
          <p:cNvSpPr>
            <a:spLocks noChangeShapeType="1"/>
          </p:cNvSpPr>
          <p:nvPr/>
        </p:nvSpPr>
        <p:spPr bwMode="auto">
          <a:xfrm rot="10800000" flipV="1">
            <a:off x="1776413" y="3360790"/>
            <a:ext cx="3336925"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581" name="Line 4"/>
          <p:cNvSpPr>
            <a:spLocks noChangeShapeType="1"/>
          </p:cNvSpPr>
          <p:nvPr/>
        </p:nvSpPr>
        <p:spPr bwMode="auto">
          <a:xfrm rot="10800000">
            <a:off x="1790700" y="1120828"/>
            <a:ext cx="0" cy="1122362"/>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582" name="Line 5"/>
          <p:cNvSpPr>
            <a:spLocks noChangeShapeType="1"/>
          </p:cNvSpPr>
          <p:nvPr/>
        </p:nvSpPr>
        <p:spPr bwMode="auto">
          <a:xfrm rot="10800000">
            <a:off x="1771650" y="1130353"/>
            <a:ext cx="325755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583" name="Text Box 6"/>
          <p:cNvSpPr txBox="1">
            <a:spLocks noChangeArrowheads="1"/>
          </p:cNvSpPr>
          <p:nvPr/>
        </p:nvSpPr>
        <p:spPr bwMode="auto">
          <a:xfrm>
            <a:off x="3792538" y="433440"/>
            <a:ext cx="938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rPr>
              <a:t>R</a:t>
            </a:r>
            <a:r>
              <a:rPr lang="es-ES" sz="2800" baseline="-25000">
                <a:latin typeface="Comic Sans MS" panose="030F0702030302020204" pitchFamily="66" charset="0"/>
              </a:rPr>
              <a:t>4</a:t>
            </a:r>
            <a:endParaRPr lang="es-ES" sz="2800">
              <a:latin typeface="Comic Sans MS" panose="030F0702030302020204" pitchFamily="66" charset="0"/>
            </a:endParaRPr>
          </a:p>
        </p:txBody>
      </p:sp>
      <p:sp>
        <p:nvSpPr>
          <p:cNvPr id="24584" name="Rectangle 7"/>
          <p:cNvSpPr>
            <a:spLocks noChangeArrowheads="1"/>
          </p:cNvSpPr>
          <p:nvPr/>
        </p:nvSpPr>
        <p:spPr bwMode="auto">
          <a:xfrm>
            <a:off x="3779838" y="977953"/>
            <a:ext cx="984250" cy="328612"/>
          </a:xfrm>
          <a:prstGeom prst="rect">
            <a:avLst/>
          </a:prstGeom>
          <a:solidFill>
            <a:srgbClr val="00FFFF"/>
          </a:solidFill>
          <a:ln w="9525">
            <a:solidFill>
              <a:srgbClr val="000000"/>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4585" name="Line 8"/>
          <p:cNvSpPr>
            <a:spLocks noChangeShapeType="1"/>
          </p:cNvSpPr>
          <p:nvPr/>
        </p:nvSpPr>
        <p:spPr bwMode="auto">
          <a:xfrm rot="10800000">
            <a:off x="3441700" y="1120828"/>
            <a:ext cx="0" cy="2268537"/>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586" name="Rectangle 9"/>
          <p:cNvSpPr>
            <a:spLocks noChangeArrowheads="1"/>
          </p:cNvSpPr>
          <p:nvPr/>
        </p:nvSpPr>
        <p:spPr bwMode="auto">
          <a:xfrm rot="-5400000">
            <a:off x="2966244" y="2123334"/>
            <a:ext cx="984250" cy="325438"/>
          </a:xfrm>
          <a:prstGeom prst="rect">
            <a:avLst/>
          </a:prstGeom>
          <a:solidFill>
            <a:srgbClr val="00FFFF"/>
          </a:solidFill>
          <a:ln w="9525">
            <a:solidFill>
              <a:srgbClr val="000000"/>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4587" name="Text Box 10"/>
          <p:cNvSpPr txBox="1">
            <a:spLocks noChangeArrowheads="1"/>
          </p:cNvSpPr>
          <p:nvPr/>
        </p:nvSpPr>
        <p:spPr bwMode="auto">
          <a:xfrm>
            <a:off x="3413125" y="2062215"/>
            <a:ext cx="9413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rPr>
              <a:t>R</a:t>
            </a:r>
            <a:r>
              <a:rPr lang="es-ES" sz="2800" baseline="-25000">
                <a:latin typeface="Comic Sans MS" panose="030F0702030302020204" pitchFamily="66" charset="0"/>
              </a:rPr>
              <a:t>2</a:t>
            </a:r>
            <a:endParaRPr lang="es-ES" sz="2800">
              <a:latin typeface="Comic Sans MS" panose="030F0702030302020204" pitchFamily="66" charset="0"/>
            </a:endParaRPr>
          </a:p>
        </p:txBody>
      </p:sp>
      <p:sp>
        <p:nvSpPr>
          <p:cNvPr id="24588" name="Text Box 11"/>
          <p:cNvSpPr txBox="1">
            <a:spLocks noChangeArrowheads="1"/>
          </p:cNvSpPr>
          <p:nvPr/>
        </p:nvSpPr>
        <p:spPr bwMode="auto">
          <a:xfrm>
            <a:off x="2174875" y="433440"/>
            <a:ext cx="9382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rPr>
              <a:t>R</a:t>
            </a:r>
            <a:r>
              <a:rPr lang="es-ES" sz="2800" baseline="-25000">
                <a:latin typeface="Comic Sans MS" panose="030F0702030302020204" pitchFamily="66" charset="0"/>
              </a:rPr>
              <a:t>1</a:t>
            </a:r>
            <a:endParaRPr lang="es-ES" sz="2800">
              <a:latin typeface="Comic Sans MS" panose="030F0702030302020204" pitchFamily="66" charset="0"/>
            </a:endParaRPr>
          </a:p>
        </p:txBody>
      </p:sp>
      <p:sp>
        <p:nvSpPr>
          <p:cNvPr id="24589" name="Text Box 12"/>
          <p:cNvSpPr txBox="1">
            <a:spLocks noChangeArrowheads="1"/>
          </p:cNvSpPr>
          <p:nvPr/>
        </p:nvSpPr>
        <p:spPr bwMode="auto">
          <a:xfrm>
            <a:off x="5183188" y="868415"/>
            <a:ext cx="525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800">
                <a:latin typeface="Comic Sans MS" panose="030F0702030302020204" pitchFamily="66" charset="0"/>
              </a:rPr>
              <a:t>G</a:t>
            </a:r>
          </a:p>
        </p:txBody>
      </p:sp>
      <p:sp>
        <p:nvSpPr>
          <p:cNvPr id="24590" name="Text Box 13"/>
          <p:cNvSpPr txBox="1">
            <a:spLocks noChangeArrowheads="1"/>
          </p:cNvSpPr>
          <p:nvPr/>
        </p:nvSpPr>
        <p:spPr bwMode="auto">
          <a:xfrm>
            <a:off x="5183188" y="3090915"/>
            <a:ext cx="52228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800">
                <a:latin typeface="Comic Sans MS" panose="030F0702030302020204" pitchFamily="66" charset="0"/>
              </a:rPr>
              <a:t>H</a:t>
            </a:r>
          </a:p>
        </p:txBody>
      </p:sp>
      <p:sp>
        <p:nvSpPr>
          <p:cNvPr id="24591" name="Oval 14"/>
          <p:cNvSpPr>
            <a:spLocks noChangeArrowheads="1"/>
          </p:cNvSpPr>
          <p:nvPr/>
        </p:nvSpPr>
        <p:spPr bwMode="auto">
          <a:xfrm rot="10800000">
            <a:off x="5056188" y="1054153"/>
            <a:ext cx="130175" cy="131762"/>
          </a:xfrm>
          <a:prstGeom prst="ellipse">
            <a:avLst/>
          </a:prstGeom>
          <a:solidFill>
            <a:srgbClr val="FFFFFF"/>
          </a:solidFill>
          <a:ln w="25400">
            <a:solidFill>
              <a:srgbClr val="0000FF"/>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4592" name="Oval 15"/>
          <p:cNvSpPr>
            <a:spLocks noChangeArrowheads="1"/>
          </p:cNvSpPr>
          <p:nvPr/>
        </p:nvSpPr>
        <p:spPr bwMode="auto">
          <a:xfrm rot="10800000">
            <a:off x="5041900" y="3263953"/>
            <a:ext cx="131763" cy="131762"/>
          </a:xfrm>
          <a:prstGeom prst="ellipse">
            <a:avLst/>
          </a:prstGeom>
          <a:solidFill>
            <a:srgbClr val="FFFFFF"/>
          </a:solidFill>
          <a:ln w="25400">
            <a:solidFill>
              <a:srgbClr val="0000FF"/>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4593" name="Line 16"/>
          <p:cNvSpPr>
            <a:spLocks noChangeShapeType="1"/>
          </p:cNvSpPr>
          <p:nvPr/>
        </p:nvSpPr>
        <p:spPr bwMode="auto">
          <a:xfrm rot="10800000">
            <a:off x="1790700" y="2357490"/>
            <a:ext cx="0" cy="985838"/>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594" name="Rectangle 17"/>
          <p:cNvSpPr>
            <a:spLocks noChangeArrowheads="1"/>
          </p:cNvSpPr>
          <p:nvPr/>
        </p:nvSpPr>
        <p:spPr bwMode="auto">
          <a:xfrm>
            <a:off x="2185988" y="963665"/>
            <a:ext cx="984250" cy="328613"/>
          </a:xfrm>
          <a:prstGeom prst="rect">
            <a:avLst/>
          </a:prstGeom>
          <a:solidFill>
            <a:srgbClr val="00FFFF"/>
          </a:solidFill>
          <a:ln w="9525">
            <a:solidFill>
              <a:srgbClr val="000000"/>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4595" name="Text Box 22"/>
          <p:cNvSpPr txBox="1">
            <a:spLocks noChangeArrowheads="1"/>
          </p:cNvSpPr>
          <p:nvPr/>
        </p:nvSpPr>
        <p:spPr bwMode="auto">
          <a:xfrm>
            <a:off x="6146800" y="1301315"/>
            <a:ext cx="243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solidFill>
                  <a:srgbClr val="3333FF"/>
                </a:solidFill>
                <a:latin typeface="Comic Sans MS" panose="030F0702030302020204" pitchFamily="66" charset="0"/>
              </a:rPr>
              <a:t>R</a:t>
            </a:r>
            <a:r>
              <a:rPr lang="es-ES" sz="2800" baseline="-25000">
                <a:solidFill>
                  <a:srgbClr val="3333FF"/>
                </a:solidFill>
                <a:latin typeface="Comic Sans MS" panose="030F0702030302020204" pitchFamily="66" charset="0"/>
              </a:rPr>
              <a:t>1</a:t>
            </a:r>
            <a:r>
              <a:rPr lang="es-ES" sz="2800">
                <a:solidFill>
                  <a:srgbClr val="3333FF"/>
                </a:solidFill>
                <a:latin typeface="Comic Sans MS" panose="030F0702030302020204" pitchFamily="66" charset="0"/>
              </a:rPr>
              <a:t> = 4,7 k</a:t>
            </a:r>
            <a:r>
              <a:rPr lang="es-ES" sz="2800">
                <a:solidFill>
                  <a:srgbClr val="3333FF"/>
                </a:solidFill>
                <a:latin typeface="Comic Sans MS" panose="030F0702030302020204" pitchFamily="66" charset="0"/>
                <a:sym typeface="Symbol" panose="05050102010706020507" pitchFamily="18" charset="2"/>
              </a:rPr>
              <a:t></a:t>
            </a:r>
          </a:p>
        </p:txBody>
      </p:sp>
      <p:sp>
        <p:nvSpPr>
          <p:cNvPr id="24596" name="Text Box 23"/>
          <p:cNvSpPr txBox="1">
            <a:spLocks noChangeArrowheads="1"/>
          </p:cNvSpPr>
          <p:nvPr/>
        </p:nvSpPr>
        <p:spPr bwMode="auto">
          <a:xfrm>
            <a:off x="6118225" y="2047440"/>
            <a:ext cx="243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solidFill>
                  <a:srgbClr val="3333FF"/>
                </a:solidFill>
                <a:latin typeface="Comic Sans MS" panose="030F0702030302020204" pitchFamily="66" charset="0"/>
              </a:rPr>
              <a:t>R</a:t>
            </a:r>
            <a:r>
              <a:rPr lang="es-ES" sz="2800" baseline="-25000">
                <a:solidFill>
                  <a:srgbClr val="3333FF"/>
                </a:solidFill>
                <a:latin typeface="Comic Sans MS" panose="030F0702030302020204" pitchFamily="66" charset="0"/>
              </a:rPr>
              <a:t>2</a:t>
            </a:r>
            <a:r>
              <a:rPr lang="es-ES" sz="2800">
                <a:solidFill>
                  <a:srgbClr val="3333FF"/>
                </a:solidFill>
                <a:latin typeface="Comic Sans MS" panose="030F0702030302020204" pitchFamily="66" charset="0"/>
              </a:rPr>
              <a:t> = 5,6 k</a:t>
            </a:r>
            <a:r>
              <a:rPr lang="es-ES" sz="2800">
                <a:solidFill>
                  <a:srgbClr val="3333FF"/>
                </a:solidFill>
                <a:latin typeface="Comic Sans MS" panose="030F0702030302020204" pitchFamily="66" charset="0"/>
                <a:sym typeface="Symbol" panose="05050102010706020507" pitchFamily="18" charset="2"/>
              </a:rPr>
              <a:t></a:t>
            </a:r>
          </a:p>
        </p:txBody>
      </p:sp>
      <p:sp>
        <p:nvSpPr>
          <p:cNvPr id="789530" name="Text Box 26"/>
          <p:cNvSpPr txBox="1">
            <a:spLocks noChangeArrowheads="1"/>
          </p:cNvSpPr>
          <p:nvPr/>
        </p:nvSpPr>
        <p:spPr bwMode="auto">
          <a:xfrm>
            <a:off x="2351088" y="3961856"/>
            <a:ext cx="2454816"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dirty="0">
                <a:latin typeface="Arial" panose="020B0604020202020204" pitchFamily="34" charset="0"/>
              </a:rPr>
              <a:t>Circuito abierto</a:t>
            </a:r>
            <a:endParaRPr lang="es-ES" sz="2400" b="1" baseline="-25000" dirty="0">
              <a:latin typeface="Arial" panose="020B0604020202020204" pitchFamily="34" charset="0"/>
              <a:sym typeface="Symbol" panose="05050102010706020507" pitchFamily="18" charset="2"/>
            </a:endParaRPr>
          </a:p>
        </p:txBody>
      </p:sp>
      <p:grpSp>
        <p:nvGrpSpPr>
          <p:cNvPr id="24598" name="Group 60"/>
          <p:cNvGrpSpPr>
            <a:grpSpLocks/>
          </p:cNvGrpSpPr>
          <p:nvPr/>
        </p:nvGrpSpPr>
        <p:grpSpPr bwMode="auto">
          <a:xfrm>
            <a:off x="8993188" y="1885015"/>
            <a:ext cx="719137" cy="765175"/>
            <a:chOff x="5665" y="1081"/>
            <a:chExt cx="453" cy="482"/>
          </a:xfrm>
        </p:grpSpPr>
        <p:sp>
          <p:nvSpPr>
            <p:cNvPr id="24619" name="Rectangle 38"/>
            <p:cNvSpPr>
              <a:spLocks noChangeArrowheads="1"/>
            </p:cNvSpPr>
            <p:nvPr/>
          </p:nvSpPr>
          <p:spPr bwMode="auto">
            <a:xfrm>
              <a:off x="5665" y="1110"/>
              <a:ext cx="453" cy="453"/>
            </a:xfrm>
            <a:prstGeom prst="rect">
              <a:avLst/>
            </a:prstGeom>
            <a:solidFill>
              <a:srgbClr val="FFFF00"/>
            </a:solidFill>
            <a:ln w="25400" algn="ctr">
              <a:solidFill>
                <a:schemeClr val="tx1"/>
              </a:solidFill>
              <a:miter lim="800000"/>
              <a:headEnd/>
              <a:tailEnd type="none" w="lg" len="lg"/>
            </a:ln>
          </p:spPr>
          <p:txBody>
            <a:bodyPr wrap="none" lIns="90000" tIns="82800" rIns="90000" bIns="82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4620" name="Text Box 27"/>
            <p:cNvSpPr txBox="1">
              <a:spLocks noChangeArrowheads="1"/>
            </p:cNvSpPr>
            <p:nvPr/>
          </p:nvSpPr>
          <p:spPr bwMode="auto">
            <a:xfrm>
              <a:off x="5667" y="1081"/>
              <a:ext cx="440"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3200">
                  <a:solidFill>
                    <a:srgbClr val="000000"/>
                  </a:solidFill>
                  <a:latin typeface="Arial" panose="020B0604020202020204" pitchFamily="34" charset="0"/>
                  <a:sym typeface="Symbol" panose="05050102010706020507" pitchFamily="18" charset="2"/>
                </a:rPr>
                <a:t></a:t>
              </a:r>
              <a:r>
                <a:rPr lang="es-ES" sz="2000" baseline="-25000">
                  <a:solidFill>
                    <a:srgbClr val="000000"/>
                  </a:solidFill>
                  <a:latin typeface="Arial" panose="020B0604020202020204" pitchFamily="34" charset="0"/>
                  <a:sym typeface="Symbol" panose="05050102010706020507" pitchFamily="18" charset="2"/>
                </a:rPr>
                <a:t>Th</a:t>
              </a:r>
            </a:p>
          </p:txBody>
        </p:sp>
      </p:grpSp>
      <p:sp>
        <p:nvSpPr>
          <p:cNvPr id="789532" name="Text Box 28"/>
          <p:cNvSpPr txBox="1">
            <a:spLocks noChangeArrowheads="1"/>
          </p:cNvSpPr>
          <p:nvPr/>
        </p:nvSpPr>
        <p:spPr bwMode="auto">
          <a:xfrm>
            <a:off x="2185988" y="5758819"/>
            <a:ext cx="2611919" cy="905881"/>
          </a:xfrm>
          <a:prstGeom prst="rect">
            <a:avLst/>
          </a:prstGeom>
          <a:solidFill>
            <a:srgbClr val="FFCC99"/>
          </a:solidFill>
          <a:ln>
            <a:noFill/>
          </a:ln>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rPr>
              <a:t>Circuito Divisor </a:t>
            </a:r>
            <a:r>
              <a:rPr lang="es-ES" sz="2400">
                <a:latin typeface="Arial" panose="020B0604020202020204" pitchFamily="34" charset="0"/>
              </a:rPr>
              <a:t>de Tensión</a:t>
            </a:r>
            <a:endParaRPr lang="es-ES" sz="2400" baseline="-25000" dirty="0">
              <a:latin typeface="Arial" panose="020B0604020202020204" pitchFamily="34" charset="0"/>
            </a:endParaRPr>
          </a:p>
        </p:txBody>
      </p:sp>
      <p:sp>
        <p:nvSpPr>
          <p:cNvPr id="789533" name="Text Box 29"/>
          <p:cNvSpPr txBox="1">
            <a:spLocks noChangeArrowheads="1"/>
          </p:cNvSpPr>
          <p:nvPr/>
        </p:nvSpPr>
        <p:spPr bwMode="auto">
          <a:xfrm>
            <a:off x="4998822" y="5526849"/>
            <a:ext cx="3622675"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a:solidFill>
                  <a:srgbClr val="000000"/>
                </a:solidFill>
                <a:latin typeface="Arial" panose="020B0604020202020204" pitchFamily="34" charset="0"/>
                <a:sym typeface="Symbol" panose="05050102010706020507" pitchFamily="18" charset="2"/>
              </a:rPr>
              <a:t></a:t>
            </a:r>
            <a:r>
              <a:rPr lang="es-ES" sz="2400" baseline="-25000">
                <a:solidFill>
                  <a:srgbClr val="000000"/>
                </a:solidFill>
                <a:latin typeface="Arial" panose="020B0604020202020204" pitchFamily="34" charset="0"/>
                <a:sym typeface="Symbol" panose="05050102010706020507" pitchFamily="18" charset="2"/>
              </a:rPr>
              <a:t>Th</a:t>
            </a:r>
            <a:r>
              <a:rPr lang="es-ES" sz="2400">
                <a:solidFill>
                  <a:srgbClr val="000000"/>
                </a:solidFill>
                <a:latin typeface="Arial" panose="020B0604020202020204" pitchFamily="34" charset="0"/>
              </a:rPr>
              <a:t> = V</a:t>
            </a:r>
            <a:r>
              <a:rPr lang="es-ES" sz="2400" baseline="-25000">
                <a:solidFill>
                  <a:srgbClr val="000000"/>
                </a:solidFill>
                <a:latin typeface="Arial" panose="020B0604020202020204" pitchFamily="34" charset="0"/>
              </a:rPr>
              <a:t>2</a:t>
            </a:r>
            <a:r>
              <a:rPr lang="es-ES" sz="2400">
                <a:solidFill>
                  <a:srgbClr val="000000"/>
                </a:solidFill>
                <a:latin typeface="Arial" panose="020B0604020202020204" pitchFamily="34" charset="0"/>
              </a:rPr>
              <a:t> = </a:t>
            </a:r>
            <a:r>
              <a:rPr lang="es-ES" sz="2800">
                <a:solidFill>
                  <a:srgbClr val="000000"/>
                </a:solidFill>
                <a:latin typeface="Arial" panose="020B0604020202020204" pitchFamily="34" charset="0"/>
                <a:sym typeface="Symbol" panose="05050102010706020507" pitchFamily="18" charset="2"/>
              </a:rPr>
              <a:t></a:t>
            </a:r>
            <a:r>
              <a:rPr lang="es-ES" sz="2400">
                <a:solidFill>
                  <a:srgbClr val="000000"/>
                </a:solidFill>
                <a:latin typeface="Arial" panose="020B0604020202020204" pitchFamily="34" charset="0"/>
                <a:sym typeface="Symbol" panose="05050102010706020507" pitchFamily="18" charset="2"/>
              </a:rPr>
              <a:t> </a:t>
            </a:r>
            <a:r>
              <a:rPr lang="es-ES" sz="2400">
                <a:solidFill>
                  <a:srgbClr val="000000"/>
                </a:solidFill>
                <a:latin typeface="Arial" panose="020B0604020202020204" pitchFamily="34" charset="0"/>
              </a:rPr>
              <a:t>R</a:t>
            </a:r>
            <a:r>
              <a:rPr lang="es-ES" sz="2400" baseline="-25000">
                <a:solidFill>
                  <a:srgbClr val="000000"/>
                </a:solidFill>
                <a:latin typeface="Arial" panose="020B0604020202020204" pitchFamily="34" charset="0"/>
              </a:rPr>
              <a:t>2</a:t>
            </a:r>
            <a:r>
              <a:rPr lang="es-ES" sz="2400">
                <a:solidFill>
                  <a:srgbClr val="000000"/>
                </a:solidFill>
                <a:latin typeface="Arial" panose="020B0604020202020204" pitchFamily="34" charset="0"/>
              </a:rPr>
              <a:t> / (R</a:t>
            </a:r>
            <a:r>
              <a:rPr lang="es-ES" sz="2400" baseline="-25000">
                <a:solidFill>
                  <a:srgbClr val="000000"/>
                </a:solidFill>
                <a:latin typeface="Arial" panose="020B0604020202020204" pitchFamily="34" charset="0"/>
              </a:rPr>
              <a:t>1</a:t>
            </a:r>
            <a:r>
              <a:rPr lang="es-ES" sz="2400">
                <a:solidFill>
                  <a:srgbClr val="000000"/>
                </a:solidFill>
                <a:latin typeface="Arial" panose="020B0604020202020204" pitchFamily="34" charset="0"/>
              </a:rPr>
              <a:t> + R</a:t>
            </a:r>
            <a:r>
              <a:rPr lang="es-ES" sz="2400" baseline="-25000">
                <a:solidFill>
                  <a:srgbClr val="000000"/>
                </a:solidFill>
                <a:latin typeface="Arial" panose="020B0604020202020204" pitchFamily="34" charset="0"/>
              </a:rPr>
              <a:t>2</a:t>
            </a:r>
            <a:r>
              <a:rPr lang="es-ES" sz="2400">
                <a:solidFill>
                  <a:srgbClr val="000000"/>
                </a:solidFill>
                <a:latin typeface="Arial" panose="020B0604020202020204" pitchFamily="34" charset="0"/>
              </a:rPr>
              <a:t>)</a:t>
            </a:r>
            <a:endParaRPr lang="es-ES" sz="2400" baseline="-25000">
              <a:solidFill>
                <a:srgbClr val="000000"/>
              </a:solidFill>
              <a:latin typeface="Arial" panose="020B0604020202020204" pitchFamily="34" charset="0"/>
            </a:endParaRPr>
          </a:p>
        </p:txBody>
      </p:sp>
      <p:grpSp>
        <p:nvGrpSpPr>
          <p:cNvPr id="24601" name="Group 32"/>
          <p:cNvGrpSpPr>
            <a:grpSpLocks/>
          </p:cNvGrpSpPr>
          <p:nvPr/>
        </p:nvGrpSpPr>
        <p:grpSpPr bwMode="auto">
          <a:xfrm>
            <a:off x="4928988" y="1327203"/>
            <a:ext cx="1287462" cy="1828800"/>
            <a:chOff x="3117" y="766"/>
            <a:chExt cx="811" cy="1152"/>
          </a:xfrm>
        </p:grpSpPr>
        <p:sp>
          <p:nvSpPr>
            <p:cNvPr id="24617" name="Line 39"/>
            <p:cNvSpPr>
              <a:spLocks noChangeShapeType="1"/>
            </p:cNvSpPr>
            <p:nvPr/>
          </p:nvSpPr>
          <p:spPr bwMode="auto">
            <a:xfrm flipV="1">
              <a:off x="3236" y="766"/>
              <a:ext cx="0" cy="1152"/>
            </a:xfrm>
            <a:prstGeom prst="line">
              <a:avLst/>
            </a:prstGeom>
            <a:noFill/>
            <a:ln w="38100">
              <a:solidFill>
                <a:srgbClr val="FF0000"/>
              </a:solidFill>
              <a:prstDash val="dash"/>
              <a:round/>
              <a:headEnd type="stealth" w="lg" len="lg"/>
              <a:tailEnd type="stealth"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4618" name="Text Box 40"/>
            <p:cNvSpPr txBox="1">
              <a:spLocks noChangeArrowheads="1"/>
            </p:cNvSpPr>
            <p:nvPr/>
          </p:nvSpPr>
          <p:spPr bwMode="auto">
            <a:xfrm>
              <a:off x="3117" y="1158"/>
              <a:ext cx="811" cy="334"/>
            </a:xfrm>
            <a:prstGeom prst="rect">
              <a:avLst/>
            </a:prstGeom>
            <a:solidFill>
              <a:srgbClr val="EDE7E3"/>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FF0000"/>
                  </a:solidFill>
                  <a:latin typeface="Arial" panose="020B0604020202020204" pitchFamily="34" charset="0"/>
                </a:rPr>
                <a:t>V</a:t>
              </a:r>
              <a:r>
                <a:rPr lang="es-ES" sz="2400" baseline="-25000">
                  <a:solidFill>
                    <a:srgbClr val="FF0000"/>
                  </a:solidFill>
                  <a:latin typeface="Arial" panose="020B0604020202020204" pitchFamily="34" charset="0"/>
                </a:rPr>
                <a:t>en abierto</a:t>
              </a:r>
              <a:endParaRPr lang="es-ES" sz="2400">
                <a:solidFill>
                  <a:srgbClr val="FF0000"/>
                </a:solidFill>
                <a:latin typeface="Arial" panose="020B0604020202020204" pitchFamily="34" charset="0"/>
              </a:endParaRPr>
            </a:p>
          </p:txBody>
        </p:sp>
      </p:grpSp>
      <p:grpSp>
        <p:nvGrpSpPr>
          <p:cNvPr id="6" name="Group 62"/>
          <p:cNvGrpSpPr>
            <a:grpSpLocks/>
          </p:cNvGrpSpPr>
          <p:nvPr/>
        </p:nvGrpSpPr>
        <p:grpSpPr bwMode="auto">
          <a:xfrm>
            <a:off x="1793875" y="1452615"/>
            <a:ext cx="1649413" cy="1901825"/>
            <a:chOff x="1130" y="845"/>
            <a:chExt cx="1039" cy="1198"/>
          </a:xfrm>
        </p:grpSpPr>
        <p:sp>
          <p:nvSpPr>
            <p:cNvPr id="24614" name="Line 41"/>
            <p:cNvSpPr>
              <a:spLocks noChangeShapeType="1"/>
            </p:cNvSpPr>
            <p:nvPr/>
          </p:nvSpPr>
          <p:spPr bwMode="auto">
            <a:xfrm flipV="1">
              <a:off x="1130" y="891"/>
              <a:ext cx="0" cy="124"/>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4615" name="Line 42"/>
            <p:cNvSpPr>
              <a:spLocks noChangeShapeType="1"/>
            </p:cNvSpPr>
            <p:nvPr/>
          </p:nvSpPr>
          <p:spPr bwMode="auto">
            <a:xfrm>
              <a:off x="2169" y="845"/>
              <a:ext cx="0" cy="124"/>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4616" name="Line 43"/>
            <p:cNvSpPr>
              <a:spLocks noChangeShapeType="1"/>
            </p:cNvSpPr>
            <p:nvPr/>
          </p:nvSpPr>
          <p:spPr bwMode="auto">
            <a:xfrm rot="16200000" flipV="1">
              <a:off x="1659" y="1981"/>
              <a:ext cx="0" cy="124"/>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grpSp>
      <p:sp>
        <p:nvSpPr>
          <p:cNvPr id="789548" name="Text Box 44"/>
          <p:cNvSpPr txBox="1">
            <a:spLocks noChangeArrowheads="1"/>
          </p:cNvSpPr>
          <p:nvPr/>
        </p:nvSpPr>
        <p:spPr bwMode="auto">
          <a:xfrm>
            <a:off x="5476004" y="6278685"/>
            <a:ext cx="3221051"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 15 </a:t>
            </a:r>
            <a:r>
              <a:rPr lang="es-ES" sz="2400" dirty="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Arial" panose="020B0604020202020204" pitchFamily="34" charset="0"/>
              </a:rPr>
              <a:t>5,6 / (4,7 + 5,6)</a:t>
            </a:r>
            <a:endParaRPr lang="es-ES" sz="2400" baseline="-25000" dirty="0">
              <a:solidFill>
                <a:srgbClr val="000000"/>
              </a:solidFill>
              <a:latin typeface="Arial" panose="020B0604020202020204" pitchFamily="34" charset="0"/>
            </a:endParaRPr>
          </a:p>
        </p:txBody>
      </p:sp>
      <p:sp>
        <p:nvSpPr>
          <p:cNvPr id="789550" name="Text Box 46"/>
          <p:cNvSpPr txBox="1">
            <a:spLocks noChangeArrowheads="1"/>
          </p:cNvSpPr>
          <p:nvPr/>
        </p:nvSpPr>
        <p:spPr bwMode="auto">
          <a:xfrm>
            <a:off x="4946650" y="539803"/>
            <a:ext cx="3587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rPr>
              <a:t>+</a:t>
            </a:r>
          </a:p>
        </p:txBody>
      </p:sp>
      <p:sp>
        <p:nvSpPr>
          <p:cNvPr id="789551" name="Text Box 47"/>
          <p:cNvSpPr txBox="1">
            <a:spLocks noChangeArrowheads="1"/>
          </p:cNvSpPr>
          <p:nvPr/>
        </p:nvSpPr>
        <p:spPr bwMode="auto">
          <a:xfrm>
            <a:off x="4970463" y="3344915"/>
            <a:ext cx="2825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FF0000"/>
                </a:solidFill>
                <a:latin typeface="Arial" panose="020B0604020202020204" pitchFamily="34" charset="0"/>
              </a:rPr>
              <a:t>-</a:t>
            </a:r>
          </a:p>
        </p:txBody>
      </p:sp>
      <p:sp>
        <p:nvSpPr>
          <p:cNvPr id="24606" name="Text Box 48"/>
          <p:cNvSpPr txBox="1">
            <a:spLocks noChangeArrowheads="1"/>
          </p:cNvSpPr>
          <p:nvPr/>
        </p:nvSpPr>
        <p:spPr bwMode="auto">
          <a:xfrm>
            <a:off x="5984875" y="2838015"/>
            <a:ext cx="243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solidFill>
                  <a:srgbClr val="3333FF"/>
                </a:solidFill>
                <a:latin typeface="Comic Sans MS" panose="030F0702030302020204" pitchFamily="66" charset="0"/>
                <a:sym typeface="Symbol" panose="05050102010706020507" pitchFamily="18" charset="2"/>
              </a:rPr>
              <a:t> </a:t>
            </a:r>
            <a:r>
              <a:rPr lang="es-ES" sz="2800">
                <a:solidFill>
                  <a:srgbClr val="3333FF"/>
                </a:solidFill>
                <a:latin typeface="Comic Sans MS" panose="030F0702030302020204" pitchFamily="66" charset="0"/>
              </a:rPr>
              <a:t>= 15 V</a:t>
            </a:r>
            <a:endParaRPr lang="es-ES" sz="2800">
              <a:solidFill>
                <a:srgbClr val="3333FF"/>
              </a:solidFill>
              <a:latin typeface="Comic Sans MS" panose="030F0702030302020204" pitchFamily="66" charset="0"/>
              <a:sym typeface="Symbol" panose="05050102010706020507" pitchFamily="18" charset="2"/>
            </a:endParaRPr>
          </a:p>
        </p:txBody>
      </p:sp>
      <p:grpSp>
        <p:nvGrpSpPr>
          <p:cNvPr id="7" name="Group 66"/>
          <p:cNvGrpSpPr>
            <a:grpSpLocks/>
          </p:cNvGrpSpPr>
          <p:nvPr/>
        </p:nvGrpSpPr>
        <p:grpSpPr bwMode="auto">
          <a:xfrm>
            <a:off x="4259366" y="2038403"/>
            <a:ext cx="539750" cy="544512"/>
            <a:chOff x="2681" y="1214"/>
            <a:chExt cx="340" cy="343"/>
          </a:xfrm>
        </p:grpSpPr>
        <p:sp>
          <p:nvSpPr>
            <p:cNvPr id="24610" name="Line 51"/>
            <p:cNvSpPr>
              <a:spLocks noChangeShapeType="1"/>
            </p:cNvSpPr>
            <p:nvPr/>
          </p:nvSpPr>
          <p:spPr bwMode="auto">
            <a:xfrm>
              <a:off x="2681" y="1360"/>
              <a:ext cx="340" cy="0"/>
            </a:xfrm>
            <a:prstGeom prst="line">
              <a:avLst/>
            </a:prstGeom>
            <a:noFill/>
            <a:ln w="25400">
              <a:solidFill>
                <a:srgbClr val="FF0000"/>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4611" name="Line 52"/>
            <p:cNvSpPr>
              <a:spLocks noChangeShapeType="1"/>
            </p:cNvSpPr>
            <p:nvPr/>
          </p:nvSpPr>
          <p:spPr bwMode="auto">
            <a:xfrm>
              <a:off x="2768" y="1419"/>
              <a:ext cx="181" cy="0"/>
            </a:xfrm>
            <a:prstGeom prst="line">
              <a:avLst/>
            </a:prstGeom>
            <a:noFill/>
            <a:ln w="25400">
              <a:solidFill>
                <a:srgbClr val="FF0000"/>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4612" name="Line 54"/>
            <p:cNvSpPr>
              <a:spLocks noChangeShapeType="1"/>
            </p:cNvSpPr>
            <p:nvPr/>
          </p:nvSpPr>
          <p:spPr bwMode="auto">
            <a:xfrm>
              <a:off x="2859" y="1421"/>
              <a:ext cx="0" cy="136"/>
            </a:xfrm>
            <a:prstGeom prst="line">
              <a:avLst/>
            </a:prstGeom>
            <a:noFill/>
            <a:ln w="25400">
              <a:solidFill>
                <a:srgbClr val="FF0000"/>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4613" name="Line 55"/>
            <p:cNvSpPr>
              <a:spLocks noChangeShapeType="1"/>
            </p:cNvSpPr>
            <p:nvPr/>
          </p:nvSpPr>
          <p:spPr bwMode="auto">
            <a:xfrm>
              <a:off x="2862" y="1214"/>
              <a:ext cx="0" cy="136"/>
            </a:xfrm>
            <a:prstGeom prst="line">
              <a:avLst/>
            </a:prstGeom>
            <a:noFill/>
            <a:ln w="25400">
              <a:solidFill>
                <a:srgbClr val="FF0000"/>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grpSp>
      <p:sp>
        <p:nvSpPr>
          <p:cNvPr id="48" name="Text Box 26"/>
          <p:cNvSpPr txBox="1">
            <a:spLocks noChangeArrowheads="1"/>
          </p:cNvSpPr>
          <p:nvPr/>
        </p:nvSpPr>
        <p:spPr bwMode="auto">
          <a:xfrm>
            <a:off x="4761597" y="3953341"/>
            <a:ext cx="1457748"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sym typeface="Symbol" panose="05050102010706020507" pitchFamily="18" charset="2"/>
              </a:rPr>
              <a:t>  </a:t>
            </a:r>
            <a:r>
              <a:rPr lang="es-ES" sz="2400">
                <a:solidFill>
                  <a:srgbClr val="000000"/>
                </a:solidFill>
                <a:latin typeface="Comic Sans MS" panose="030F0702030302020204" pitchFamily="66" charset="0"/>
                <a:sym typeface="Symbol" panose="05050102010706020507" pitchFamily="18" charset="2"/>
              </a:rPr>
              <a:t>I</a:t>
            </a:r>
            <a:r>
              <a:rPr lang="es-ES" sz="2400" baseline="-25000">
                <a:solidFill>
                  <a:srgbClr val="000000"/>
                </a:solidFill>
                <a:latin typeface="Arial" panose="020B0604020202020204" pitchFamily="34" charset="0"/>
                <a:sym typeface="Symbol" panose="05050102010706020507" pitchFamily="18" charset="2"/>
              </a:rPr>
              <a:t>4</a:t>
            </a:r>
            <a:r>
              <a:rPr lang="es-ES" sz="2400">
                <a:solidFill>
                  <a:srgbClr val="000000"/>
                </a:solidFill>
                <a:latin typeface="Arial" panose="020B0604020202020204" pitchFamily="34" charset="0"/>
                <a:sym typeface="Symbol" panose="05050102010706020507" pitchFamily="18" charset="2"/>
              </a:rPr>
              <a:t> = 0</a:t>
            </a:r>
            <a:endParaRPr lang="es-ES" sz="2400" baseline="-25000">
              <a:solidFill>
                <a:srgbClr val="000000"/>
              </a:solidFill>
              <a:latin typeface="Arial" panose="020B0604020202020204" pitchFamily="34" charset="0"/>
              <a:sym typeface="Symbol" panose="05050102010706020507" pitchFamily="18" charset="2"/>
            </a:endParaRPr>
          </a:p>
        </p:txBody>
      </p:sp>
      <p:sp>
        <p:nvSpPr>
          <p:cNvPr id="49" name="Text Box 26"/>
          <p:cNvSpPr txBox="1">
            <a:spLocks noChangeArrowheads="1"/>
          </p:cNvSpPr>
          <p:nvPr/>
        </p:nvSpPr>
        <p:spPr bwMode="auto">
          <a:xfrm>
            <a:off x="6196909" y="3949218"/>
            <a:ext cx="1494618"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sym typeface="Symbol" panose="05050102010706020507" pitchFamily="18" charset="2"/>
              </a:rPr>
              <a:t>  V</a:t>
            </a:r>
            <a:r>
              <a:rPr lang="es-ES" sz="2400" baseline="-25000">
                <a:solidFill>
                  <a:srgbClr val="000000"/>
                </a:solidFill>
                <a:latin typeface="Arial" panose="020B0604020202020204" pitchFamily="34" charset="0"/>
                <a:sym typeface="Symbol" panose="05050102010706020507" pitchFamily="18" charset="2"/>
              </a:rPr>
              <a:t>4</a:t>
            </a:r>
            <a:r>
              <a:rPr lang="es-ES" sz="2400">
                <a:solidFill>
                  <a:srgbClr val="000000"/>
                </a:solidFill>
                <a:latin typeface="Arial" panose="020B0604020202020204" pitchFamily="34" charset="0"/>
                <a:sym typeface="Symbol" panose="05050102010706020507" pitchFamily="18" charset="2"/>
              </a:rPr>
              <a:t> = 0</a:t>
            </a:r>
            <a:endParaRPr lang="es-ES" sz="2400" baseline="-25000">
              <a:solidFill>
                <a:srgbClr val="000000"/>
              </a:solidFill>
              <a:latin typeface="Arial" panose="020B0604020202020204" pitchFamily="34" charset="0"/>
              <a:sym typeface="Symbol" panose="05050102010706020507" pitchFamily="18" charset="2"/>
            </a:endParaRPr>
          </a:p>
        </p:txBody>
      </p:sp>
      <p:sp>
        <p:nvSpPr>
          <p:cNvPr id="50" name="Text Box 26"/>
          <p:cNvSpPr txBox="1">
            <a:spLocks noChangeArrowheads="1"/>
          </p:cNvSpPr>
          <p:nvPr/>
        </p:nvSpPr>
        <p:spPr bwMode="auto">
          <a:xfrm>
            <a:off x="7651918" y="3900896"/>
            <a:ext cx="1719038" cy="59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sym typeface="Symbol" panose="05050102010706020507" pitchFamily="18" charset="2"/>
              </a:rPr>
              <a:t>  </a:t>
            </a:r>
            <a:r>
              <a:rPr lang="es-ES" sz="2800">
                <a:solidFill>
                  <a:srgbClr val="000000"/>
                </a:solidFill>
                <a:latin typeface="Arial" panose="020B0604020202020204" pitchFamily="34" charset="0"/>
                <a:sym typeface="Symbol" panose="05050102010706020507" pitchFamily="18" charset="2"/>
              </a:rPr>
              <a:t></a:t>
            </a:r>
            <a:r>
              <a:rPr lang="es-ES" sz="2400" baseline="-25000">
                <a:solidFill>
                  <a:srgbClr val="000000"/>
                </a:solidFill>
                <a:latin typeface="Arial" panose="020B0604020202020204" pitchFamily="34" charset="0"/>
                <a:sym typeface="Symbol" panose="05050102010706020507" pitchFamily="18" charset="2"/>
              </a:rPr>
              <a:t>Th</a:t>
            </a:r>
            <a:r>
              <a:rPr lang="es-ES" sz="2400">
                <a:solidFill>
                  <a:srgbClr val="000000"/>
                </a:solidFill>
                <a:latin typeface="Arial" panose="020B0604020202020204" pitchFamily="34" charset="0"/>
                <a:sym typeface="Symbol" panose="05050102010706020507" pitchFamily="18" charset="2"/>
              </a:rPr>
              <a:t> = V</a:t>
            </a:r>
            <a:r>
              <a:rPr lang="es-ES" sz="2400" baseline="-25000">
                <a:solidFill>
                  <a:srgbClr val="000000"/>
                </a:solidFill>
                <a:latin typeface="Arial" panose="020B0604020202020204" pitchFamily="34" charset="0"/>
                <a:sym typeface="Symbol" panose="05050102010706020507" pitchFamily="18" charset="2"/>
              </a:rPr>
              <a:t>2</a:t>
            </a:r>
          </a:p>
        </p:txBody>
      </p:sp>
      <p:sp>
        <p:nvSpPr>
          <p:cNvPr id="51" name="Text Box 108">
            <a:extLst>
              <a:ext uri="{FF2B5EF4-FFF2-40B4-BE49-F238E27FC236}">
                <a16:creationId xmlns:a16="http://schemas.microsoft.com/office/drawing/2014/main" id="{6DFB8D42-1C1A-4DF7-8426-05B1E3AE1963}"/>
              </a:ext>
            </a:extLst>
          </p:cNvPr>
          <p:cNvSpPr txBox="1">
            <a:spLocks noChangeArrowheads="1"/>
          </p:cNvSpPr>
          <p:nvPr/>
        </p:nvSpPr>
        <p:spPr bwMode="auto">
          <a:xfrm>
            <a:off x="1513638" y="4594283"/>
            <a:ext cx="8524214" cy="905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ct val="0"/>
              </a:spcBef>
              <a:buFontTx/>
              <a:buNone/>
            </a:pPr>
            <a:r>
              <a:rPr lang="es-ES" sz="2400" dirty="0">
                <a:solidFill>
                  <a:srgbClr val="D60093"/>
                </a:solidFill>
                <a:latin typeface="Arial" panose="020B0604020202020204" pitchFamily="34" charset="0"/>
                <a:sym typeface="Symbol" panose="05050102010706020507" pitchFamily="18" charset="2"/>
              </a:rPr>
              <a:t>El sentido de la corriente indica que la caída de potencial V</a:t>
            </a:r>
            <a:r>
              <a:rPr lang="es-ES" sz="2400" baseline="-25000" dirty="0">
                <a:solidFill>
                  <a:srgbClr val="D60093"/>
                </a:solidFill>
                <a:latin typeface="Arial" panose="020B0604020202020204" pitchFamily="34" charset="0"/>
                <a:sym typeface="Symbol" panose="05050102010706020507" pitchFamily="18" charset="2"/>
              </a:rPr>
              <a:t>2</a:t>
            </a:r>
            <a:r>
              <a:rPr lang="es-ES" sz="2400" dirty="0">
                <a:solidFill>
                  <a:srgbClr val="D60093"/>
                </a:solidFill>
                <a:latin typeface="Arial" panose="020B0604020202020204" pitchFamily="34" charset="0"/>
                <a:sym typeface="Symbol" panose="05050102010706020507" pitchFamily="18" charset="2"/>
              </a:rPr>
              <a:t> es hacia abajo. Ese será el sentido de la polaridad de </a:t>
            </a:r>
            <a:r>
              <a:rPr lang="es-ES" sz="2400" baseline="-25000" dirty="0">
                <a:solidFill>
                  <a:srgbClr val="D60093"/>
                </a:solidFill>
                <a:latin typeface="Arial" panose="020B0604020202020204" pitchFamily="34" charset="0"/>
                <a:sym typeface="Symbol" panose="05050102010706020507" pitchFamily="18" charset="2"/>
              </a:rPr>
              <a:t>Th</a:t>
            </a:r>
            <a:endParaRPr lang="es-ES" sz="2400" dirty="0">
              <a:solidFill>
                <a:srgbClr val="D60093"/>
              </a:solidFill>
              <a:latin typeface="Arial" panose="020B0604020202020204" pitchFamily="34" charset="0"/>
              <a:sym typeface="Symbol" panose="05050102010706020507" pitchFamily="18" charset="2"/>
            </a:endParaRPr>
          </a:p>
        </p:txBody>
      </p:sp>
      <p:sp>
        <p:nvSpPr>
          <p:cNvPr id="52" name="Text Box 46">
            <a:extLst>
              <a:ext uri="{FF2B5EF4-FFF2-40B4-BE49-F238E27FC236}">
                <a16:creationId xmlns:a16="http://schemas.microsoft.com/office/drawing/2014/main" id="{984AD65B-46D7-4D40-952F-D6EE9F0D0F20}"/>
              </a:ext>
            </a:extLst>
          </p:cNvPr>
          <p:cNvSpPr txBox="1">
            <a:spLocks noChangeArrowheads="1"/>
          </p:cNvSpPr>
          <p:nvPr/>
        </p:nvSpPr>
        <p:spPr bwMode="auto">
          <a:xfrm>
            <a:off x="3260386" y="554749"/>
            <a:ext cx="3587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rPr>
              <a:t>+</a:t>
            </a:r>
          </a:p>
        </p:txBody>
      </p:sp>
      <p:sp>
        <p:nvSpPr>
          <p:cNvPr id="53" name="Text Box 47">
            <a:extLst>
              <a:ext uri="{FF2B5EF4-FFF2-40B4-BE49-F238E27FC236}">
                <a16:creationId xmlns:a16="http://schemas.microsoft.com/office/drawing/2014/main" id="{2410B0D6-C072-4134-9DF0-B4CED0DE66F2}"/>
              </a:ext>
            </a:extLst>
          </p:cNvPr>
          <p:cNvSpPr txBox="1">
            <a:spLocks noChangeArrowheads="1"/>
          </p:cNvSpPr>
          <p:nvPr/>
        </p:nvSpPr>
        <p:spPr bwMode="auto">
          <a:xfrm>
            <a:off x="3284199" y="3359861"/>
            <a:ext cx="2825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FF0000"/>
                </a:solidFill>
                <a:latin typeface="Arial" panose="020B0604020202020204" pitchFamily="34" charset="0"/>
              </a:rPr>
              <a:t>-</a:t>
            </a:r>
          </a:p>
        </p:txBody>
      </p:sp>
      <p:sp>
        <p:nvSpPr>
          <p:cNvPr id="54" name="CuadroTexto 5">
            <a:extLst>
              <a:ext uri="{FF2B5EF4-FFF2-40B4-BE49-F238E27FC236}">
                <a16:creationId xmlns:a16="http://schemas.microsoft.com/office/drawing/2014/main" id="{ECD7F749-AFB3-4BC8-BFA3-1CFC07D2B08D}"/>
              </a:ext>
            </a:extLst>
          </p:cNvPr>
          <p:cNvSpPr txBox="1">
            <a:spLocks noChangeArrowheads="1"/>
          </p:cNvSpPr>
          <p:nvPr/>
        </p:nvSpPr>
        <p:spPr bwMode="auto">
          <a:xfrm>
            <a:off x="8578850" y="370859"/>
            <a:ext cx="1456895" cy="830997"/>
          </a:xfrm>
          <a:prstGeom prst="rect">
            <a:avLst/>
          </a:prstGeom>
          <a:solidFill>
            <a:schemeClr val="bg2">
              <a:lumMod val="60000"/>
              <a:lumOff val="40000"/>
            </a:schemeClr>
          </a:solidFill>
          <a:ln>
            <a:noFill/>
          </a:ln>
        </p:spPr>
        <p:txBody>
          <a:bodyPr wrap="squar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a:r>
              <a:rPr lang="es-ES" sz="2400">
                <a:solidFill>
                  <a:schemeClr val="tx1"/>
                </a:solidFill>
              </a:rPr>
              <a:t>Voltaje Thevenin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9530"/>
                                        </p:tgtEl>
                                        <p:attrNameLst>
                                          <p:attrName>style.visibility</p:attrName>
                                        </p:attrNameLst>
                                      </p:cBhvr>
                                      <p:to>
                                        <p:strVal val="visible"/>
                                      </p:to>
                                    </p:set>
                                    <p:animEffect transition="in" filter="wipe(left)">
                                      <p:cBhvr>
                                        <p:cTn id="7" dur="500"/>
                                        <p:tgtEl>
                                          <p:spTgt spid="789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left)">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left)">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up)">
                                      <p:cBhvr>
                                        <p:cTn id="32" dur="5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52"/>
                                        </p:tgtEl>
                                        <p:attrNameLst>
                                          <p:attrName>style.visibility</p:attrName>
                                        </p:attrNameLst>
                                      </p:cBhvr>
                                      <p:to>
                                        <p:strVal val="visible"/>
                                      </p:to>
                                    </p:set>
                                    <p:anim calcmode="lin" valueType="num">
                                      <p:cBhvr>
                                        <p:cTn id="37" dur="500" fill="hold"/>
                                        <p:tgtEl>
                                          <p:spTgt spid="52"/>
                                        </p:tgtEl>
                                        <p:attrNameLst>
                                          <p:attrName>ppt_w</p:attrName>
                                        </p:attrNameLst>
                                      </p:cBhvr>
                                      <p:tavLst>
                                        <p:tav tm="0">
                                          <p:val>
                                            <p:fltVal val="0"/>
                                          </p:val>
                                        </p:tav>
                                        <p:tav tm="100000">
                                          <p:val>
                                            <p:strVal val="#ppt_w"/>
                                          </p:val>
                                        </p:tav>
                                      </p:tavLst>
                                    </p:anim>
                                    <p:anim calcmode="lin" valueType="num">
                                      <p:cBhvr>
                                        <p:cTn id="38" dur="500" fill="hold"/>
                                        <p:tgtEl>
                                          <p:spTgt spid="52"/>
                                        </p:tgtEl>
                                        <p:attrNameLst>
                                          <p:attrName>ppt_h</p:attrName>
                                        </p:attrNameLst>
                                      </p:cBhvr>
                                      <p:tavLst>
                                        <p:tav tm="0">
                                          <p:val>
                                            <p:fltVal val="0"/>
                                          </p:val>
                                        </p:tav>
                                        <p:tav tm="100000">
                                          <p:val>
                                            <p:strVal val="#ppt_h"/>
                                          </p:val>
                                        </p:tav>
                                      </p:tavLst>
                                    </p:anim>
                                  </p:childTnLst>
                                </p:cTn>
                              </p:par>
                              <p:par>
                                <p:cTn id="39" presetID="23" presetClass="entr" presetSubtype="16"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p:cTn id="41" dur="500" fill="hold"/>
                                        <p:tgtEl>
                                          <p:spTgt spid="53"/>
                                        </p:tgtEl>
                                        <p:attrNameLst>
                                          <p:attrName>ppt_w</p:attrName>
                                        </p:attrNameLst>
                                      </p:cBhvr>
                                      <p:tavLst>
                                        <p:tav tm="0">
                                          <p:val>
                                            <p:fltVal val="0"/>
                                          </p:val>
                                        </p:tav>
                                        <p:tav tm="100000">
                                          <p:val>
                                            <p:strVal val="#ppt_w"/>
                                          </p:val>
                                        </p:tav>
                                      </p:tavLst>
                                    </p:anim>
                                    <p:anim calcmode="lin" valueType="num">
                                      <p:cBhvr>
                                        <p:cTn id="42" dur="500" fill="hold"/>
                                        <p:tgtEl>
                                          <p:spTgt spid="53"/>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789550"/>
                                        </p:tgtEl>
                                        <p:attrNameLst>
                                          <p:attrName>style.visibility</p:attrName>
                                        </p:attrNameLst>
                                      </p:cBhvr>
                                      <p:to>
                                        <p:strVal val="visible"/>
                                      </p:to>
                                    </p:set>
                                    <p:anim calcmode="lin" valueType="num">
                                      <p:cBhvr>
                                        <p:cTn id="47" dur="500" fill="hold"/>
                                        <p:tgtEl>
                                          <p:spTgt spid="789550"/>
                                        </p:tgtEl>
                                        <p:attrNameLst>
                                          <p:attrName>ppt_w</p:attrName>
                                        </p:attrNameLst>
                                      </p:cBhvr>
                                      <p:tavLst>
                                        <p:tav tm="0">
                                          <p:val>
                                            <p:fltVal val="0"/>
                                          </p:val>
                                        </p:tav>
                                        <p:tav tm="100000">
                                          <p:val>
                                            <p:strVal val="#ppt_w"/>
                                          </p:val>
                                        </p:tav>
                                      </p:tavLst>
                                    </p:anim>
                                    <p:anim calcmode="lin" valueType="num">
                                      <p:cBhvr>
                                        <p:cTn id="48" dur="500" fill="hold"/>
                                        <p:tgtEl>
                                          <p:spTgt spid="789550"/>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0"/>
                                  </p:stCondLst>
                                  <p:childTnLst>
                                    <p:set>
                                      <p:cBhvr>
                                        <p:cTn id="50" dur="1" fill="hold">
                                          <p:stCondLst>
                                            <p:cond delay="0"/>
                                          </p:stCondLst>
                                        </p:cTn>
                                        <p:tgtEl>
                                          <p:spTgt spid="789551"/>
                                        </p:tgtEl>
                                        <p:attrNameLst>
                                          <p:attrName>style.visibility</p:attrName>
                                        </p:attrNameLst>
                                      </p:cBhvr>
                                      <p:to>
                                        <p:strVal val="visible"/>
                                      </p:to>
                                    </p:set>
                                    <p:anim calcmode="lin" valueType="num">
                                      <p:cBhvr>
                                        <p:cTn id="51" dur="500" fill="hold"/>
                                        <p:tgtEl>
                                          <p:spTgt spid="789551"/>
                                        </p:tgtEl>
                                        <p:attrNameLst>
                                          <p:attrName>ppt_w</p:attrName>
                                        </p:attrNameLst>
                                      </p:cBhvr>
                                      <p:tavLst>
                                        <p:tav tm="0">
                                          <p:val>
                                            <p:fltVal val="0"/>
                                          </p:val>
                                        </p:tav>
                                        <p:tav tm="100000">
                                          <p:val>
                                            <p:strVal val="#ppt_w"/>
                                          </p:val>
                                        </p:tav>
                                      </p:tavLst>
                                    </p:anim>
                                    <p:anim calcmode="lin" valueType="num">
                                      <p:cBhvr>
                                        <p:cTn id="52" dur="500" fill="hold"/>
                                        <p:tgtEl>
                                          <p:spTgt spid="789551"/>
                                        </p:tgtEl>
                                        <p:attrNameLst>
                                          <p:attrName>ppt_h</p:attrName>
                                        </p:attrNameLst>
                                      </p:cBhvr>
                                      <p:tavLst>
                                        <p:tav tm="0">
                                          <p:val>
                                            <p:fltVal val="0"/>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272"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p:cTn id="57" dur="500" fill="hold"/>
                                        <p:tgtEl>
                                          <p:spTgt spid="7"/>
                                        </p:tgtEl>
                                        <p:attrNameLst>
                                          <p:attrName>ppt_w</p:attrName>
                                        </p:attrNameLst>
                                      </p:cBhvr>
                                      <p:tavLst>
                                        <p:tav tm="0">
                                          <p:val>
                                            <p:strVal val="2/3*#ppt_w"/>
                                          </p:val>
                                        </p:tav>
                                        <p:tav tm="100000">
                                          <p:val>
                                            <p:strVal val="#ppt_w"/>
                                          </p:val>
                                        </p:tav>
                                      </p:tavLst>
                                    </p:anim>
                                    <p:anim calcmode="lin" valueType="num">
                                      <p:cBhvr>
                                        <p:cTn id="58" dur="500" fill="hold"/>
                                        <p:tgtEl>
                                          <p:spTgt spid="7"/>
                                        </p:tgtEl>
                                        <p:attrNameLst>
                                          <p:attrName>ppt_h</p:attrName>
                                        </p:attrNameLst>
                                      </p:cBhvr>
                                      <p:tavLst>
                                        <p:tav tm="0">
                                          <p:val>
                                            <p:strVal val="2/3*#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6" presetClass="entr" presetSubtype="42" fill="hold" grpId="0" nodeType="clickEffect">
                                  <p:stCondLst>
                                    <p:cond delay="0"/>
                                  </p:stCondLst>
                                  <p:childTnLst>
                                    <p:set>
                                      <p:cBhvr>
                                        <p:cTn id="62" dur="1" fill="hold">
                                          <p:stCondLst>
                                            <p:cond delay="0"/>
                                          </p:stCondLst>
                                        </p:cTn>
                                        <p:tgtEl>
                                          <p:spTgt spid="789532"/>
                                        </p:tgtEl>
                                        <p:attrNameLst>
                                          <p:attrName>style.visibility</p:attrName>
                                        </p:attrNameLst>
                                      </p:cBhvr>
                                      <p:to>
                                        <p:strVal val="visible"/>
                                      </p:to>
                                    </p:set>
                                    <p:animEffect transition="in" filter="barn(outHorizontal)">
                                      <p:cBhvr>
                                        <p:cTn id="63" dur="500"/>
                                        <p:tgtEl>
                                          <p:spTgt spid="78953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789533"/>
                                        </p:tgtEl>
                                        <p:attrNameLst>
                                          <p:attrName>style.visibility</p:attrName>
                                        </p:attrNameLst>
                                      </p:cBhvr>
                                      <p:to>
                                        <p:strVal val="visible"/>
                                      </p:to>
                                    </p:set>
                                    <p:animEffect transition="in" filter="wipe(left)">
                                      <p:cBhvr>
                                        <p:cTn id="68" dur="500"/>
                                        <p:tgtEl>
                                          <p:spTgt spid="78953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789548"/>
                                        </p:tgtEl>
                                        <p:attrNameLst>
                                          <p:attrName>style.visibility</p:attrName>
                                        </p:attrNameLst>
                                      </p:cBhvr>
                                      <p:to>
                                        <p:strVal val="visible"/>
                                      </p:to>
                                    </p:set>
                                    <p:animEffect transition="in" filter="wipe(left)">
                                      <p:cBhvr>
                                        <p:cTn id="73" dur="500"/>
                                        <p:tgtEl>
                                          <p:spTgt spid="789548"/>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wipe(left)">
                                      <p:cBhvr>
                                        <p:cTn id="7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30" grpId="0"/>
      <p:bldP spid="789532" grpId="0" animBg="1"/>
      <p:bldP spid="789533" grpId="0"/>
      <p:bldP spid="789548" grpId="0"/>
      <p:bldP spid="789550" grpId="0"/>
      <p:bldP spid="789551" grpId="0"/>
      <p:bldP spid="48" grpId="0"/>
      <p:bldP spid="49" grpId="0"/>
      <p:bldP spid="50" grpId="0"/>
      <p:bldP spid="51" grpId="0"/>
      <p:bldP spid="52" grpId="0"/>
      <p:bldP spid="5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p:cNvGrpSpPr>
            <a:grpSpLocks/>
          </p:cNvGrpSpPr>
          <p:nvPr/>
        </p:nvGrpSpPr>
        <p:grpSpPr bwMode="auto">
          <a:xfrm>
            <a:off x="5114925" y="1139874"/>
            <a:ext cx="1112901" cy="2141537"/>
            <a:chOff x="5114925" y="1592905"/>
            <a:chExt cx="1112901" cy="2141538"/>
          </a:xfrm>
        </p:grpSpPr>
        <p:sp>
          <p:nvSpPr>
            <p:cNvPr id="25653" name="Line 43"/>
            <p:cNvSpPr>
              <a:spLocks noChangeShapeType="1"/>
            </p:cNvSpPr>
            <p:nvPr/>
          </p:nvSpPr>
          <p:spPr bwMode="auto">
            <a:xfrm flipH="1">
              <a:off x="5114925" y="1592905"/>
              <a:ext cx="0" cy="2141538"/>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5654" name="Text Box 37"/>
            <p:cNvSpPr txBox="1">
              <a:spLocks noChangeArrowheads="1"/>
            </p:cNvSpPr>
            <p:nvPr/>
          </p:nvSpPr>
          <p:spPr bwMode="auto">
            <a:xfrm>
              <a:off x="5135563" y="2400943"/>
              <a:ext cx="1092263" cy="536549"/>
            </a:xfrm>
            <a:prstGeom prst="rect">
              <a:avLst/>
            </a:prstGeom>
            <a:noFill/>
            <a:ln>
              <a:noFill/>
            </a:ln>
            <a:extLst>
              <a:ext uri="{909E8E84-426E-40DD-AFC4-6F175D3DCCD1}">
                <a14:hiddenFill xmlns:a14="http://schemas.microsoft.com/office/drawing/2010/main">
                  <a:solidFill>
                    <a:srgbClr val="EDE7E3"/>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Comic Sans MS" panose="030F0702030302020204" pitchFamily="66" charset="0"/>
                  <a:sym typeface="Symbol" panose="05050102010706020507" pitchFamily="18" charset="2"/>
                </a:rPr>
                <a:t>I</a:t>
              </a:r>
              <a:r>
                <a:rPr lang="es-ES" sz="2400" baseline="-25000">
                  <a:solidFill>
                    <a:srgbClr val="3333FF"/>
                  </a:solidFill>
                  <a:latin typeface="Arial" panose="020B0604020202020204" pitchFamily="34" charset="0"/>
                </a:rPr>
                <a:t>en corto</a:t>
              </a:r>
            </a:p>
          </p:txBody>
        </p:sp>
      </p:grpSp>
      <p:grpSp>
        <p:nvGrpSpPr>
          <p:cNvPr id="25604" name="Group 2"/>
          <p:cNvGrpSpPr>
            <a:grpSpLocks/>
          </p:cNvGrpSpPr>
          <p:nvPr/>
        </p:nvGrpSpPr>
        <p:grpSpPr bwMode="auto">
          <a:xfrm>
            <a:off x="1503363" y="1981249"/>
            <a:ext cx="1211262" cy="584200"/>
            <a:chOff x="947" y="1969"/>
            <a:chExt cx="763" cy="368"/>
          </a:xfrm>
        </p:grpSpPr>
        <p:sp>
          <p:nvSpPr>
            <p:cNvPr id="25650" name="Line 3"/>
            <p:cNvSpPr>
              <a:spLocks noChangeShapeType="1"/>
            </p:cNvSpPr>
            <p:nvPr/>
          </p:nvSpPr>
          <p:spPr bwMode="auto">
            <a:xfrm>
              <a:off x="947" y="2132"/>
              <a:ext cx="340"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5651" name="Line 4"/>
            <p:cNvSpPr>
              <a:spLocks noChangeShapeType="1"/>
            </p:cNvSpPr>
            <p:nvPr/>
          </p:nvSpPr>
          <p:spPr bwMode="auto">
            <a:xfrm>
              <a:off x="1034" y="2191"/>
              <a:ext cx="181"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5652" name="Text Box 5"/>
            <p:cNvSpPr txBox="1">
              <a:spLocks noChangeArrowheads="1"/>
            </p:cNvSpPr>
            <p:nvPr/>
          </p:nvSpPr>
          <p:spPr bwMode="auto">
            <a:xfrm>
              <a:off x="1117" y="1969"/>
              <a:ext cx="59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sym typeface="Symbol" panose="05050102010706020507" pitchFamily="18" charset="2"/>
                </a:rPr>
                <a:t></a:t>
              </a:r>
            </a:p>
          </p:txBody>
        </p:sp>
      </p:grpSp>
      <p:sp>
        <p:nvSpPr>
          <p:cNvPr id="25605" name="Line 8"/>
          <p:cNvSpPr>
            <a:spLocks noChangeShapeType="1"/>
          </p:cNvSpPr>
          <p:nvPr/>
        </p:nvSpPr>
        <p:spPr bwMode="auto">
          <a:xfrm rot="10800000" flipV="1">
            <a:off x="1776413" y="3360786"/>
            <a:ext cx="3336925"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606" name="Line 9"/>
          <p:cNvSpPr>
            <a:spLocks noChangeShapeType="1"/>
          </p:cNvSpPr>
          <p:nvPr/>
        </p:nvSpPr>
        <p:spPr bwMode="auto">
          <a:xfrm rot="10800000">
            <a:off x="1790700" y="1120824"/>
            <a:ext cx="0" cy="1122362"/>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607" name="Line 10"/>
          <p:cNvSpPr>
            <a:spLocks noChangeShapeType="1"/>
          </p:cNvSpPr>
          <p:nvPr/>
        </p:nvSpPr>
        <p:spPr bwMode="auto">
          <a:xfrm rot="10800000">
            <a:off x="1771650" y="1130349"/>
            <a:ext cx="325755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608" name="Text Box 11"/>
          <p:cNvSpPr txBox="1">
            <a:spLocks noChangeArrowheads="1"/>
          </p:cNvSpPr>
          <p:nvPr/>
        </p:nvSpPr>
        <p:spPr bwMode="auto">
          <a:xfrm>
            <a:off x="3792538" y="433436"/>
            <a:ext cx="938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rPr>
              <a:t>R</a:t>
            </a:r>
            <a:r>
              <a:rPr lang="es-ES" sz="2800" baseline="-25000">
                <a:latin typeface="Comic Sans MS" panose="030F0702030302020204" pitchFamily="66" charset="0"/>
              </a:rPr>
              <a:t>4</a:t>
            </a:r>
            <a:endParaRPr lang="es-ES" sz="2800">
              <a:latin typeface="Comic Sans MS" panose="030F0702030302020204" pitchFamily="66" charset="0"/>
            </a:endParaRPr>
          </a:p>
        </p:txBody>
      </p:sp>
      <p:sp>
        <p:nvSpPr>
          <p:cNvPr id="25609" name="Rectangle 12"/>
          <p:cNvSpPr>
            <a:spLocks noChangeArrowheads="1"/>
          </p:cNvSpPr>
          <p:nvPr/>
        </p:nvSpPr>
        <p:spPr bwMode="auto">
          <a:xfrm>
            <a:off x="3779838" y="977949"/>
            <a:ext cx="984250" cy="328612"/>
          </a:xfrm>
          <a:prstGeom prst="rect">
            <a:avLst/>
          </a:prstGeom>
          <a:solidFill>
            <a:srgbClr val="00FFFF"/>
          </a:solidFill>
          <a:ln w="9525">
            <a:solidFill>
              <a:srgbClr val="000000"/>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5610" name="Line 13"/>
          <p:cNvSpPr>
            <a:spLocks noChangeShapeType="1"/>
          </p:cNvSpPr>
          <p:nvPr/>
        </p:nvSpPr>
        <p:spPr bwMode="auto">
          <a:xfrm rot="10800000">
            <a:off x="3441700" y="1109711"/>
            <a:ext cx="0" cy="2268538"/>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611" name="Rectangle 14"/>
          <p:cNvSpPr>
            <a:spLocks noChangeArrowheads="1"/>
          </p:cNvSpPr>
          <p:nvPr/>
        </p:nvSpPr>
        <p:spPr bwMode="auto">
          <a:xfrm rot="-5400000">
            <a:off x="2966244" y="2123330"/>
            <a:ext cx="984250" cy="325438"/>
          </a:xfrm>
          <a:prstGeom prst="rect">
            <a:avLst/>
          </a:prstGeom>
          <a:solidFill>
            <a:srgbClr val="00FFFF"/>
          </a:solidFill>
          <a:ln w="9525">
            <a:solidFill>
              <a:srgbClr val="000000"/>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5612" name="Text Box 15"/>
          <p:cNvSpPr txBox="1">
            <a:spLocks noChangeArrowheads="1"/>
          </p:cNvSpPr>
          <p:nvPr/>
        </p:nvSpPr>
        <p:spPr bwMode="auto">
          <a:xfrm>
            <a:off x="3413125" y="2062211"/>
            <a:ext cx="9413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rPr>
              <a:t>R</a:t>
            </a:r>
            <a:r>
              <a:rPr lang="es-ES" sz="2800" baseline="-25000">
                <a:latin typeface="Comic Sans MS" panose="030F0702030302020204" pitchFamily="66" charset="0"/>
              </a:rPr>
              <a:t>2</a:t>
            </a:r>
            <a:endParaRPr lang="es-ES" sz="2800">
              <a:latin typeface="Comic Sans MS" panose="030F0702030302020204" pitchFamily="66" charset="0"/>
            </a:endParaRPr>
          </a:p>
        </p:txBody>
      </p:sp>
      <p:sp>
        <p:nvSpPr>
          <p:cNvPr id="25613" name="Text Box 16"/>
          <p:cNvSpPr txBox="1">
            <a:spLocks noChangeArrowheads="1"/>
          </p:cNvSpPr>
          <p:nvPr/>
        </p:nvSpPr>
        <p:spPr bwMode="auto">
          <a:xfrm>
            <a:off x="2174875" y="433436"/>
            <a:ext cx="9382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rPr>
              <a:t>R</a:t>
            </a:r>
            <a:r>
              <a:rPr lang="es-ES" sz="2800" baseline="-25000">
                <a:latin typeface="Comic Sans MS" panose="030F0702030302020204" pitchFamily="66" charset="0"/>
              </a:rPr>
              <a:t>1</a:t>
            </a:r>
            <a:endParaRPr lang="es-ES" sz="2800">
              <a:latin typeface="Comic Sans MS" panose="030F0702030302020204" pitchFamily="66" charset="0"/>
            </a:endParaRPr>
          </a:p>
        </p:txBody>
      </p:sp>
      <p:sp>
        <p:nvSpPr>
          <p:cNvPr id="25614" name="Text Box 17"/>
          <p:cNvSpPr txBox="1">
            <a:spLocks noChangeArrowheads="1"/>
          </p:cNvSpPr>
          <p:nvPr/>
        </p:nvSpPr>
        <p:spPr bwMode="auto">
          <a:xfrm>
            <a:off x="5183188" y="868411"/>
            <a:ext cx="525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800">
                <a:latin typeface="Comic Sans MS" panose="030F0702030302020204" pitchFamily="66" charset="0"/>
              </a:rPr>
              <a:t>G</a:t>
            </a:r>
          </a:p>
        </p:txBody>
      </p:sp>
      <p:sp>
        <p:nvSpPr>
          <p:cNvPr id="25615" name="Text Box 18"/>
          <p:cNvSpPr txBox="1">
            <a:spLocks noChangeArrowheads="1"/>
          </p:cNvSpPr>
          <p:nvPr/>
        </p:nvSpPr>
        <p:spPr bwMode="auto">
          <a:xfrm>
            <a:off x="5183188" y="3090911"/>
            <a:ext cx="52228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800">
                <a:latin typeface="Comic Sans MS" panose="030F0702030302020204" pitchFamily="66" charset="0"/>
              </a:rPr>
              <a:t>H</a:t>
            </a:r>
          </a:p>
        </p:txBody>
      </p:sp>
      <p:sp>
        <p:nvSpPr>
          <p:cNvPr id="25616" name="Oval 19"/>
          <p:cNvSpPr>
            <a:spLocks noChangeArrowheads="1"/>
          </p:cNvSpPr>
          <p:nvPr/>
        </p:nvSpPr>
        <p:spPr bwMode="auto">
          <a:xfrm rot="10800000">
            <a:off x="5056188" y="1054149"/>
            <a:ext cx="130175" cy="131762"/>
          </a:xfrm>
          <a:prstGeom prst="ellipse">
            <a:avLst/>
          </a:prstGeom>
          <a:solidFill>
            <a:srgbClr val="FFFFFF"/>
          </a:solidFill>
          <a:ln w="25400">
            <a:solidFill>
              <a:srgbClr val="0000FF"/>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5617" name="Oval 20"/>
          <p:cNvSpPr>
            <a:spLocks noChangeArrowheads="1"/>
          </p:cNvSpPr>
          <p:nvPr/>
        </p:nvSpPr>
        <p:spPr bwMode="auto">
          <a:xfrm rot="10800000">
            <a:off x="5041900" y="3263949"/>
            <a:ext cx="131763" cy="131762"/>
          </a:xfrm>
          <a:prstGeom prst="ellipse">
            <a:avLst/>
          </a:prstGeom>
          <a:solidFill>
            <a:srgbClr val="FFFFFF"/>
          </a:solidFill>
          <a:ln w="25400">
            <a:solidFill>
              <a:srgbClr val="0000FF"/>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5618" name="Line 21"/>
          <p:cNvSpPr>
            <a:spLocks noChangeShapeType="1"/>
          </p:cNvSpPr>
          <p:nvPr/>
        </p:nvSpPr>
        <p:spPr bwMode="auto">
          <a:xfrm rot="10800000">
            <a:off x="1790700" y="2357486"/>
            <a:ext cx="0" cy="985838"/>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619" name="Rectangle 22"/>
          <p:cNvSpPr>
            <a:spLocks noChangeArrowheads="1"/>
          </p:cNvSpPr>
          <p:nvPr/>
        </p:nvSpPr>
        <p:spPr bwMode="auto">
          <a:xfrm>
            <a:off x="2185988" y="963661"/>
            <a:ext cx="984250" cy="328613"/>
          </a:xfrm>
          <a:prstGeom prst="rect">
            <a:avLst/>
          </a:prstGeom>
          <a:solidFill>
            <a:srgbClr val="00FFFF"/>
          </a:solidFill>
          <a:ln w="9525">
            <a:solidFill>
              <a:srgbClr val="000000"/>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nvGrpSpPr>
          <p:cNvPr id="5" name="Group 57"/>
          <p:cNvGrpSpPr>
            <a:grpSpLocks/>
          </p:cNvGrpSpPr>
          <p:nvPr/>
        </p:nvGrpSpPr>
        <p:grpSpPr bwMode="auto">
          <a:xfrm>
            <a:off x="8993188" y="1873299"/>
            <a:ext cx="719137" cy="719137"/>
            <a:chOff x="5665" y="1110"/>
            <a:chExt cx="453" cy="453"/>
          </a:xfrm>
        </p:grpSpPr>
        <p:sp>
          <p:nvSpPr>
            <p:cNvPr id="25648" name="Rectangle 6"/>
            <p:cNvSpPr>
              <a:spLocks noChangeArrowheads="1"/>
            </p:cNvSpPr>
            <p:nvPr/>
          </p:nvSpPr>
          <p:spPr bwMode="auto">
            <a:xfrm>
              <a:off x="5665" y="1110"/>
              <a:ext cx="453" cy="453"/>
            </a:xfrm>
            <a:prstGeom prst="rect">
              <a:avLst/>
            </a:prstGeom>
            <a:solidFill>
              <a:srgbClr val="FFFF00"/>
            </a:solidFill>
            <a:ln w="25400" algn="ctr">
              <a:solidFill>
                <a:schemeClr val="tx1"/>
              </a:solidFill>
              <a:miter lim="800000"/>
              <a:headEnd/>
              <a:tailEnd type="none" w="lg" len="lg"/>
            </a:ln>
          </p:spPr>
          <p:txBody>
            <a:bodyPr wrap="none" lIns="90000" tIns="82800" rIns="90000" bIns="82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5649" name="Text Box 27"/>
            <p:cNvSpPr txBox="1">
              <a:spLocks noChangeArrowheads="1"/>
            </p:cNvSpPr>
            <p:nvPr/>
          </p:nvSpPr>
          <p:spPr bwMode="auto">
            <a:xfrm>
              <a:off x="5667" y="1158"/>
              <a:ext cx="440"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800">
                  <a:solidFill>
                    <a:srgbClr val="000000"/>
                  </a:solidFill>
                  <a:latin typeface="Comic Sans MS" panose="030F0702030302020204" pitchFamily="66" charset="0"/>
                  <a:sym typeface="Symbol" panose="05050102010706020507" pitchFamily="18" charset="2"/>
                </a:rPr>
                <a:t>I</a:t>
              </a:r>
              <a:r>
                <a:rPr lang="es-ES" sz="2000" baseline="-25000">
                  <a:solidFill>
                    <a:srgbClr val="000000"/>
                  </a:solidFill>
                  <a:latin typeface="Arial" panose="020B0604020202020204" pitchFamily="34" charset="0"/>
                  <a:sym typeface="Symbol" panose="05050102010706020507" pitchFamily="18" charset="2"/>
                </a:rPr>
                <a:t>N</a:t>
              </a:r>
            </a:p>
          </p:txBody>
        </p:sp>
      </p:grpSp>
      <p:sp>
        <p:nvSpPr>
          <p:cNvPr id="61" name="Text Box 113"/>
          <p:cNvSpPr txBox="1">
            <a:spLocks noChangeArrowheads="1"/>
          </p:cNvSpPr>
          <p:nvPr/>
        </p:nvSpPr>
        <p:spPr bwMode="auto">
          <a:xfrm>
            <a:off x="1790192" y="4190649"/>
            <a:ext cx="4529211" cy="1695437"/>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ts val="0"/>
              </a:spcBef>
              <a:buFontTx/>
              <a:buNone/>
            </a:pPr>
            <a:r>
              <a:rPr lang="es-ES" sz="2400" dirty="0">
                <a:latin typeface="Arial" panose="020B0604020202020204" pitchFamily="34" charset="0"/>
                <a:sym typeface="Symbol" panose="05050102010706020507" pitchFamily="18" charset="2"/>
              </a:rPr>
              <a:t>Es la </a:t>
            </a:r>
            <a:r>
              <a:rPr lang="es-ES" sz="2400" dirty="0">
                <a:solidFill>
                  <a:srgbClr val="3333FF"/>
                </a:solidFill>
                <a:latin typeface="Arial" panose="020B0604020202020204" pitchFamily="34" charset="0"/>
                <a:sym typeface="Symbol" panose="05050102010706020507" pitchFamily="18" charset="2"/>
              </a:rPr>
              <a:t>intensidad </a:t>
            </a:r>
            <a:r>
              <a:rPr lang="es-ES" sz="2400">
                <a:solidFill>
                  <a:srgbClr val="3333FF"/>
                </a:solidFill>
                <a:latin typeface="Arial" panose="020B0604020202020204" pitchFamily="34" charset="0"/>
                <a:sym typeface="Symbol" panose="05050102010706020507" pitchFamily="18" charset="2"/>
              </a:rPr>
              <a:t>de corriente, </a:t>
            </a:r>
            <a:r>
              <a:rPr lang="es-ES" sz="2400" dirty="0">
                <a:solidFill>
                  <a:srgbClr val="3333FF"/>
                </a:solidFill>
                <a:latin typeface="Comic Sans MS" panose="030F0702030302020204" pitchFamily="66" charset="0"/>
                <a:sym typeface="Symbol" panose="05050102010706020507" pitchFamily="18" charset="2"/>
              </a:rPr>
              <a:t>I</a:t>
            </a:r>
            <a:r>
              <a:rPr lang="es-ES" sz="2400" dirty="0">
                <a:solidFill>
                  <a:srgbClr val="3333FF"/>
                </a:solidFill>
                <a:latin typeface="Arial" panose="020B0604020202020204" pitchFamily="34" charset="0"/>
                <a:sym typeface="Symbol" panose="05050102010706020507" pitchFamily="18" charset="2"/>
              </a:rPr>
              <a:t>,</a:t>
            </a:r>
            <a:r>
              <a:rPr lang="es-ES" sz="2400" dirty="0">
                <a:solidFill>
                  <a:srgbClr val="000000"/>
                </a:solidFill>
                <a:latin typeface="Arial" panose="020B0604020202020204" pitchFamily="34" charset="0"/>
                <a:sym typeface="Symbol" panose="05050102010706020507" pitchFamily="18" charset="2"/>
              </a:rPr>
              <a:t> entre los dos </a:t>
            </a:r>
            <a:r>
              <a:rPr lang="es-ES" sz="2400" dirty="0">
                <a:latin typeface="Arial" panose="020B0604020202020204" pitchFamily="34" charset="0"/>
                <a:sym typeface="Symbol" panose="05050102010706020507" pitchFamily="18" charset="2"/>
              </a:rPr>
              <a:t>terminales</a:t>
            </a:r>
            <a:r>
              <a:rPr lang="es-ES" sz="2400" dirty="0">
                <a:solidFill>
                  <a:srgbClr val="000000"/>
                </a:solidFill>
                <a:latin typeface="Arial" panose="020B0604020202020204" pitchFamily="34" charset="0"/>
                <a:sym typeface="Symbol" panose="05050102010706020507" pitchFamily="18" charset="2"/>
              </a:rPr>
              <a:t> de</a:t>
            </a:r>
          </a:p>
          <a:p>
            <a:pPr algn="just" eaLnBrk="1" hangingPunct="1">
              <a:spcBef>
                <a:spcPts val="0"/>
              </a:spcBef>
              <a:buFontTx/>
              <a:buNone/>
            </a:pPr>
            <a:r>
              <a:rPr lang="es-ES" sz="2400" dirty="0">
                <a:solidFill>
                  <a:srgbClr val="000000"/>
                </a:solidFill>
                <a:latin typeface="Arial" panose="020B0604020202020204" pitchFamily="34" charset="0"/>
                <a:sym typeface="Symbol" panose="05050102010706020507" pitchFamily="18" charset="2"/>
              </a:rPr>
              <a:t>la porción de circuito,</a:t>
            </a:r>
          </a:p>
          <a:p>
            <a:pPr algn="just" eaLnBrk="1" hangingPunct="1">
              <a:spcBef>
                <a:spcPts val="0"/>
              </a:spcBef>
              <a:buFontTx/>
              <a:buNone/>
            </a:pPr>
            <a:r>
              <a:rPr lang="es-ES" sz="2400" b="1" dirty="0">
                <a:latin typeface="Arial" panose="020B0604020202020204" pitchFamily="34" charset="0"/>
                <a:sym typeface="Symbol" panose="05050102010706020507" pitchFamily="18" charset="2"/>
              </a:rPr>
              <a:t>en cortocircuito</a:t>
            </a:r>
            <a:endParaRPr lang="es-ES" sz="2400" dirty="0">
              <a:solidFill>
                <a:srgbClr val="FF0000"/>
              </a:solidFill>
              <a:latin typeface="Arial" panose="020B0604020202020204" pitchFamily="34" charset="0"/>
              <a:sym typeface="Symbol" panose="05050102010706020507" pitchFamily="18" charset="2"/>
            </a:endParaRPr>
          </a:p>
        </p:txBody>
      </p:sp>
      <p:sp>
        <p:nvSpPr>
          <p:cNvPr id="62" name="Text Box 113"/>
          <p:cNvSpPr txBox="1">
            <a:spLocks noChangeArrowheads="1"/>
          </p:cNvSpPr>
          <p:nvPr/>
        </p:nvSpPr>
        <p:spPr bwMode="auto">
          <a:xfrm>
            <a:off x="6820149" y="4606745"/>
            <a:ext cx="2940297" cy="905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D60093"/>
                </a:solidFill>
                <a:latin typeface="Arial" panose="020B0604020202020204" pitchFamily="34" charset="0"/>
                <a:sym typeface="Symbol" panose="05050102010706020507" pitchFamily="18" charset="2"/>
              </a:rPr>
              <a:t>El sentido de </a:t>
            </a:r>
            <a:r>
              <a:rPr lang="es-ES" sz="2400" dirty="0">
                <a:solidFill>
                  <a:srgbClr val="D60093"/>
                </a:solidFill>
                <a:latin typeface="Comic Sans MS" panose="030F0702030302020204" pitchFamily="66" charset="0"/>
                <a:sym typeface="Symbol" panose="05050102010706020507" pitchFamily="18" charset="2"/>
              </a:rPr>
              <a:t>I</a:t>
            </a:r>
            <a:r>
              <a:rPr lang="es-ES" sz="2400" baseline="-25000" dirty="0">
                <a:solidFill>
                  <a:srgbClr val="D60093"/>
                </a:solidFill>
                <a:latin typeface="Arial" panose="020B0604020202020204" pitchFamily="34" charset="0"/>
                <a:sym typeface="Symbol" panose="05050102010706020507" pitchFamily="18" charset="2"/>
              </a:rPr>
              <a:t>N</a:t>
            </a:r>
            <a:r>
              <a:rPr lang="es-ES" sz="2400" dirty="0">
                <a:solidFill>
                  <a:srgbClr val="D60093"/>
                </a:solidFill>
                <a:latin typeface="Arial" panose="020B0604020202020204" pitchFamily="34" charset="0"/>
                <a:sym typeface="Symbol" panose="05050102010706020507" pitchFamily="18" charset="2"/>
              </a:rPr>
              <a:t> es el contrario al de </a:t>
            </a:r>
            <a:r>
              <a:rPr lang="es-ES" sz="2400" dirty="0">
                <a:solidFill>
                  <a:srgbClr val="D60093"/>
                </a:solidFill>
                <a:latin typeface="Comic Sans MS" panose="030F0702030302020204" pitchFamily="66" charset="0"/>
                <a:sym typeface="Symbol" panose="05050102010706020507" pitchFamily="18" charset="2"/>
              </a:rPr>
              <a:t>I</a:t>
            </a:r>
            <a:endParaRPr lang="es-ES" sz="2400" dirty="0">
              <a:solidFill>
                <a:srgbClr val="D60093"/>
              </a:solidFill>
              <a:latin typeface="Arial" panose="020B0604020202020204" pitchFamily="34" charset="0"/>
              <a:sym typeface="Symbol" panose="05050102010706020507" pitchFamily="18" charset="2"/>
            </a:endParaRPr>
          </a:p>
        </p:txBody>
      </p:sp>
      <p:sp>
        <p:nvSpPr>
          <p:cNvPr id="57" name="Text Box 23"/>
          <p:cNvSpPr txBox="1">
            <a:spLocks noChangeArrowheads="1"/>
          </p:cNvSpPr>
          <p:nvPr/>
        </p:nvSpPr>
        <p:spPr bwMode="auto">
          <a:xfrm>
            <a:off x="6146800" y="995313"/>
            <a:ext cx="243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solidFill>
                  <a:srgbClr val="3333FF"/>
                </a:solidFill>
                <a:latin typeface="Comic Sans MS" panose="030F0702030302020204" pitchFamily="66" charset="0"/>
              </a:rPr>
              <a:t>R</a:t>
            </a:r>
            <a:r>
              <a:rPr lang="es-ES" sz="2800" baseline="-25000">
                <a:solidFill>
                  <a:srgbClr val="3333FF"/>
                </a:solidFill>
                <a:latin typeface="Comic Sans MS" panose="030F0702030302020204" pitchFamily="66" charset="0"/>
              </a:rPr>
              <a:t>1</a:t>
            </a:r>
            <a:r>
              <a:rPr lang="es-ES" sz="2800">
                <a:solidFill>
                  <a:srgbClr val="3333FF"/>
                </a:solidFill>
                <a:latin typeface="Comic Sans MS" panose="030F0702030302020204" pitchFamily="66" charset="0"/>
              </a:rPr>
              <a:t> = 4,7 k</a:t>
            </a:r>
            <a:r>
              <a:rPr lang="es-ES" sz="2800">
                <a:solidFill>
                  <a:srgbClr val="3333FF"/>
                </a:solidFill>
                <a:latin typeface="Comic Sans MS" panose="030F0702030302020204" pitchFamily="66" charset="0"/>
                <a:sym typeface="Symbol" panose="05050102010706020507" pitchFamily="18" charset="2"/>
              </a:rPr>
              <a:t></a:t>
            </a:r>
          </a:p>
        </p:txBody>
      </p:sp>
      <p:sp>
        <p:nvSpPr>
          <p:cNvPr id="58" name="Text Box 24"/>
          <p:cNvSpPr txBox="1">
            <a:spLocks noChangeArrowheads="1"/>
          </p:cNvSpPr>
          <p:nvPr/>
        </p:nvSpPr>
        <p:spPr bwMode="auto">
          <a:xfrm>
            <a:off x="6118225" y="1601738"/>
            <a:ext cx="243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solidFill>
                  <a:srgbClr val="3333FF"/>
                </a:solidFill>
                <a:latin typeface="Comic Sans MS" panose="030F0702030302020204" pitchFamily="66" charset="0"/>
              </a:rPr>
              <a:t>R</a:t>
            </a:r>
            <a:r>
              <a:rPr lang="es-ES" sz="2800" baseline="-25000">
                <a:solidFill>
                  <a:srgbClr val="3333FF"/>
                </a:solidFill>
                <a:latin typeface="Comic Sans MS" panose="030F0702030302020204" pitchFamily="66" charset="0"/>
              </a:rPr>
              <a:t>2</a:t>
            </a:r>
            <a:r>
              <a:rPr lang="es-ES" sz="2800">
                <a:solidFill>
                  <a:srgbClr val="3333FF"/>
                </a:solidFill>
                <a:latin typeface="Comic Sans MS" panose="030F0702030302020204" pitchFamily="66" charset="0"/>
              </a:rPr>
              <a:t> = 5,6 k</a:t>
            </a:r>
            <a:r>
              <a:rPr lang="es-ES" sz="2800">
                <a:solidFill>
                  <a:srgbClr val="3333FF"/>
                </a:solidFill>
                <a:latin typeface="Comic Sans MS" panose="030F0702030302020204" pitchFamily="66" charset="0"/>
                <a:sym typeface="Symbol" panose="05050102010706020507" pitchFamily="18" charset="2"/>
              </a:rPr>
              <a:t></a:t>
            </a:r>
          </a:p>
        </p:txBody>
      </p:sp>
      <p:sp>
        <p:nvSpPr>
          <p:cNvPr id="59" name="Text Box 25"/>
          <p:cNvSpPr txBox="1">
            <a:spLocks noChangeArrowheads="1"/>
          </p:cNvSpPr>
          <p:nvPr/>
        </p:nvSpPr>
        <p:spPr bwMode="auto">
          <a:xfrm>
            <a:off x="6105525" y="2257376"/>
            <a:ext cx="243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solidFill>
                  <a:srgbClr val="3333FF"/>
                </a:solidFill>
                <a:latin typeface="Comic Sans MS" panose="030F0702030302020204" pitchFamily="66" charset="0"/>
              </a:rPr>
              <a:t>R</a:t>
            </a:r>
            <a:r>
              <a:rPr lang="es-ES" sz="2800" baseline="-25000">
                <a:solidFill>
                  <a:srgbClr val="3333FF"/>
                </a:solidFill>
                <a:latin typeface="Comic Sans MS" panose="030F0702030302020204" pitchFamily="66" charset="0"/>
              </a:rPr>
              <a:t>4</a:t>
            </a:r>
            <a:r>
              <a:rPr lang="es-ES" sz="2800">
                <a:solidFill>
                  <a:srgbClr val="3333FF"/>
                </a:solidFill>
                <a:latin typeface="Comic Sans MS" panose="030F0702030302020204" pitchFamily="66" charset="0"/>
              </a:rPr>
              <a:t> = 1,0 k</a:t>
            </a:r>
            <a:r>
              <a:rPr lang="es-ES" sz="2800">
                <a:solidFill>
                  <a:srgbClr val="3333FF"/>
                </a:solidFill>
                <a:latin typeface="Comic Sans MS" panose="030F0702030302020204" pitchFamily="66" charset="0"/>
                <a:sym typeface="Symbol" panose="05050102010706020507" pitchFamily="18" charset="2"/>
              </a:rPr>
              <a:t></a:t>
            </a:r>
          </a:p>
        </p:txBody>
      </p:sp>
      <p:sp>
        <p:nvSpPr>
          <p:cNvPr id="60" name="Text Box 44"/>
          <p:cNvSpPr txBox="1">
            <a:spLocks noChangeArrowheads="1"/>
          </p:cNvSpPr>
          <p:nvPr/>
        </p:nvSpPr>
        <p:spPr bwMode="auto">
          <a:xfrm>
            <a:off x="6010275" y="2838401"/>
            <a:ext cx="243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solidFill>
                  <a:srgbClr val="3333FF"/>
                </a:solidFill>
                <a:latin typeface="Comic Sans MS" panose="030F0702030302020204" pitchFamily="66" charset="0"/>
                <a:sym typeface="Symbol" panose="05050102010706020507" pitchFamily="18" charset="2"/>
              </a:rPr>
              <a:t> </a:t>
            </a:r>
            <a:r>
              <a:rPr lang="es-ES" sz="2800">
                <a:solidFill>
                  <a:srgbClr val="3333FF"/>
                </a:solidFill>
                <a:latin typeface="Comic Sans MS" panose="030F0702030302020204" pitchFamily="66" charset="0"/>
              </a:rPr>
              <a:t>= 15 V</a:t>
            </a:r>
            <a:endParaRPr lang="es-ES" sz="2800">
              <a:solidFill>
                <a:srgbClr val="3333FF"/>
              </a:solidFill>
              <a:latin typeface="Comic Sans MS" panose="030F0702030302020204" pitchFamily="66" charset="0"/>
              <a:sym typeface="Symbol" panose="05050102010706020507" pitchFamily="18" charset="2"/>
            </a:endParaRPr>
          </a:p>
        </p:txBody>
      </p:sp>
      <p:sp>
        <p:nvSpPr>
          <p:cNvPr id="55" name="CuadroTexto 5"/>
          <p:cNvSpPr txBox="1">
            <a:spLocks noChangeArrowheads="1"/>
          </p:cNvSpPr>
          <p:nvPr/>
        </p:nvSpPr>
        <p:spPr bwMode="auto">
          <a:xfrm>
            <a:off x="8548370" y="370859"/>
            <a:ext cx="1601470" cy="830997"/>
          </a:xfrm>
          <a:prstGeom prst="rect">
            <a:avLst/>
          </a:prstGeom>
          <a:solidFill>
            <a:schemeClr val="bg2">
              <a:lumMod val="60000"/>
              <a:lumOff val="40000"/>
            </a:schemeClr>
          </a:solidFill>
          <a:ln>
            <a:noFill/>
          </a:ln>
        </p:spPr>
        <p:txBody>
          <a:bodyPr wrap="squar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a:r>
              <a:rPr lang="es-ES" sz="2400">
                <a:solidFill>
                  <a:schemeClr val="tx1"/>
                </a:solidFill>
              </a:rPr>
              <a:t>Intensidad Norton</a:t>
            </a:r>
          </a:p>
        </p:txBody>
      </p:sp>
    </p:spTree>
    <p:extLst>
      <p:ext uri="{BB962C8B-B14F-4D97-AF65-F5344CB8AC3E}">
        <p14:creationId xmlns:p14="http://schemas.microsoft.com/office/powerpoint/2010/main" val="8953849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linds(horizontal)">
                                      <p:cBhvr>
                                        <p:cTn id="7" dur="500"/>
                                        <p:tgtEl>
                                          <p:spTgt spid="55"/>
                                        </p:tgtEl>
                                      </p:cBhvr>
                                    </p:animEffect>
                                  </p:childTnLst>
                                </p:cTn>
                              </p:par>
                              <p:par>
                                <p:cTn id="8" presetID="23"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2" fill="hold">
                      <p:stCondLst>
                        <p:cond delay="indefinite"/>
                      </p:stCondLst>
                      <p:childTnLst>
                        <p:par>
                          <p:cTn id="13" fill="hold">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blinds(vertical)">
                                      <p:cBhvr>
                                        <p:cTn id="16" dur="500"/>
                                        <p:tgtEl>
                                          <p:spTgt spid="61"/>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42"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arn(outHorizontal)">
                                      <p:cBhvr>
                                        <p:cTn id="21" dur="5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wipe(left)">
                                      <p:cBhvr>
                                        <p:cTn id="2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p:bldP spid="5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
          <p:cNvGrpSpPr>
            <a:grpSpLocks/>
          </p:cNvGrpSpPr>
          <p:nvPr/>
        </p:nvGrpSpPr>
        <p:grpSpPr bwMode="auto">
          <a:xfrm>
            <a:off x="5114925" y="1141363"/>
            <a:ext cx="1112838" cy="2141538"/>
            <a:chOff x="3222" y="648"/>
            <a:chExt cx="701" cy="1349"/>
          </a:xfrm>
        </p:grpSpPr>
        <p:sp>
          <p:nvSpPr>
            <p:cNvPr id="26677" name="Line 43"/>
            <p:cNvSpPr>
              <a:spLocks noChangeShapeType="1"/>
            </p:cNvSpPr>
            <p:nvPr/>
          </p:nvSpPr>
          <p:spPr bwMode="auto">
            <a:xfrm flipH="1">
              <a:off x="3222" y="648"/>
              <a:ext cx="0" cy="1349"/>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6678" name="Text Box 37"/>
            <p:cNvSpPr txBox="1">
              <a:spLocks noChangeArrowheads="1"/>
            </p:cNvSpPr>
            <p:nvPr/>
          </p:nvSpPr>
          <p:spPr bwMode="auto">
            <a:xfrm>
              <a:off x="3235" y="1157"/>
              <a:ext cx="688" cy="338"/>
            </a:xfrm>
            <a:prstGeom prst="rect">
              <a:avLst/>
            </a:prstGeom>
            <a:noFill/>
            <a:ln>
              <a:noFill/>
            </a:ln>
            <a:extLst>
              <a:ext uri="{909E8E84-426E-40DD-AFC4-6F175D3DCCD1}">
                <a14:hiddenFill xmlns:a14="http://schemas.microsoft.com/office/drawing/2010/main">
                  <a:solidFill>
                    <a:srgbClr val="EDE7E3"/>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3333FF"/>
                  </a:solidFill>
                  <a:latin typeface="Comic Sans MS" panose="030F0702030302020204" pitchFamily="66" charset="0"/>
                  <a:sym typeface="Symbol" panose="05050102010706020507" pitchFamily="18" charset="2"/>
                </a:rPr>
                <a:t>I</a:t>
              </a:r>
              <a:r>
                <a:rPr lang="es-ES" sz="2400" baseline="-25000">
                  <a:solidFill>
                    <a:srgbClr val="3333FF"/>
                  </a:solidFill>
                  <a:latin typeface="Arial" panose="020B0604020202020204" pitchFamily="34" charset="0"/>
                </a:rPr>
                <a:t>en corto</a:t>
              </a:r>
            </a:p>
          </p:txBody>
        </p:sp>
      </p:grpSp>
      <p:grpSp>
        <p:nvGrpSpPr>
          <p:cNvPr id="2" name="Group 62"/>
          <p:cNvGrpSpPr>
            <a:grpSpLocks/>
          </p:cNvGrpSpPr>
          <p:nvPr/>
        </p:nvGrpSpPr>
        <p:grpSpPr bwMode="auto">
          <a:xfrm>
            <a:off x="6021205" y="6313599"/>
            <a:ext cx="1420813" cy="576263"/>
            <a:chOff x="4698" y="3904"/>
            <a:chExt cx="895" cy="363"/>
          </a:xfrm>
        </p:grpSpPr>
        <p:sp>
          <p:nvSpPr>
            <p:cNvPr id="26675" name="Rectangle 7"/>
            <p:cNvSpPr>
              <a:spLocks noChangeArrowheads="1"/>
            </p:cNvSpPr>
            <p:nvPr/>
          </p:nvSpPr>
          <p:spPr bwMode="auto">
            <a:xfrm>
              <a:off x="4698" y="3904"/>
              <a:ext cx="877" cy="334"/>
            </a:xfrm>
            <a:prstGeom prst="rect">
              <a:avLst/>
            </a:prstGeom>
            <a:solidFill>
              <a:srgbClr val="FFFF00"/>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400">
                <a:solidFill>
                  <a:srgbClr val="000000"/>
                </a:solidFill>
                <a:latin typeface="Arial" panose="020B0604020202020204" pitchFamily="34" charset="0"/>
              </a:endParaRPr>
            </a:p>
          </p:txBody>
        </p:sp>
        <p:sp>
          <p:nvSpPr>
            <p:cNvPr id="26676" name="Text Box 30"/>
            <p:cNvSpPr txBox="1">
              <a:spLocks noChangeArrowheads="1"/>
            </p:cNvSpPr>
            <p:nvPr/>
          </p:nvSpPr>
          <p:spPr bwMode="auto">
            <a:xfrm>
              <a:off x="4698" y="3929"/>
              <a:ext cx="895"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 2,3 mA</a:t>
              </a:r>
              <a:endParaRPr lang="es-ES" sz="2400" baseline="-25000" dirty="0">
                <a:solidFill>
                  <a:srgbClr val="000000"/>
                </a:solidFill>
                <a:latin typeface="Arial" panose="020B0604020202020204" pitchFamily="34" charset="0"/>
                <a:sym typeface="Symbol" panose="05050102010706020507" pitchFamily="18" charset="2"/>
              </a:endParaRPr>
            </a:p>
          </p:txBody>
        </p:sp>
      </p:grpSp>
      <p:grpSp>
        <p:nvGrpSpPr>
          <p:cNvPr id="26628" name="Group 2"/>
          <p:cNvGrpSpPr>
            <a:grpSpLocks/>
          </p:cNvGrpSpPr>
          <p:nvPr/>
        </p:nvGrpSpPr>
        <p:grpSpPr bwMode="auto">
          <a:xfrm>
            <a:off x="1503363" y="1982738"/>
            <a:ext cx="1211262" cy="584200"/>
            <a:chOff x="947" y="1969"/>
            <a:chExt cx="763" cy="368"/>
          </a:xfrm>
        </p:grpSpPr>
        <p:sp>
          <p:nvSpPr>
            <p:cNvPr id="26672" name="Line 3"/>
            <p:cNvSpPr>
              <a:spLocks noChangeShapeType="1"/>
            </p:cNvSpPr>
            <p:nvPr/>
          </p:nvSpPr>
          <p:spPr bwMode="auto">
            <a:xfrm>
              <a:off x="947" y="2132"/>
              <a:ext cx="340"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6673" name="Line 4"/>
            <p:cNvSpPr>
              <a:spLocks noChangeShapeType="1"/>
            </p:cNvSpPr>
            <p:nvPr/>
          </p:nvSpPr>
          <p:spPr bwMode="auto">
            <a:xfrm>
              <a:off x="1034" y="2191"/>
              <a:ext cx="181" cy="0"/>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6674" name="Text Box 5"/>
            <p:cNvSpPr txBox="1">
              <a:spLocks noChangeArrowheads="1"/>
            </p:cNvSpPr>
            <p:nvPr/>
          </p:nvSpPr>
          <p:spPr bwMode="auto">
            <a:xfrm>
              <a:off x="1117" y="1969"/>
              <a:ext cx="59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sym typeface="Symbol" panose="05050102010706020507" pitchFamily="18" charset="2"/>
                </a:rPr>
                <a:t></a:t>
              </a:r>
            </a:p>
          </p:txBody>
        </p:sp>
      </p:grpSp>
      <p:sp>
        <p:nvSpPr>
          <p:cNvPr id="26629" name="Line 8"/>
          <p:cNvSpPr>
            <a:spLocks noChangeShapeType="1"/>
          </p:cNvSpPr>
          <p:nvPr/>
        </p:nvSpPr>
        <p:spPr bwMode="auto">
          <a:xfrm rot="10800000" flipV="1">
            <a:off x="1776413" y="3362276"/>
            <a:ext cx="3336925"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630" name="Line 9"/>
          <p:cNvSpPr>
            <a:spLocks noChangeShapeType="1"/>
          </p:cNvSpPr>
          <p:nvPr/>
        </p:nvSpPr>
        <p:spPr bwMode="auto">
          <a:xfrm rot="10800000">
            <a:off x="1790700" y="1122313"/>
            <a:ext cx="0" cy="1122363"/>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631" name="Line 10"/>
          <p:cNvSpPr>
            <a:spLocks noChangeShapeType="1"/>
          </p:cNvSpPr>
          <p:nvPr/>
        </p:nvSpPr>
        <p:spPr bwMode="auto">
          <a:xfrm rot="10800000">
            <a:off x="1771650" y="1131838"/>
            <a:ext cx="325755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632" name="Text Box 11"/>
          <p:cNvSpPr txBox="1">
            <a:spLocks noChangeArrowheads="1"/>
          </p:cNvSpPr>
          <p:nvPr/>
        </p:nvSpPr>
        <p:spPr bwMode="auto">
          <a:xfrm>
            <a:off x="3792538" y="434926"/>
            <a:ext cx="938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rPr>
              <a:t>R</a:t>
            </a:r>
            <a:r>
              <a:rPr lang="es-ES" sz="2800" baseline="-25000">
                <a:latin typeface="Comic Sans MS" panose="030F0702030302020204" pitchFamily="66" charset="0"/>
              </a:rPr>
              <a:t>4</a:t>
            </a:r>
            <a:endParaRPr lang="es-ES" sz="2800">
              <a:latin typeface="Comic Sans MS" panose="030F0702030302020204" pitchFamily="66" charset="0"/>
            </a:endParaRPr>
          </a:p>
        </p:txBody>
      </p:sp>
      <p:sp>
        <p:nvSpPr>
          <p:cNvPr id="26633" name="Rectangle 12"/>
          <p:cNvSpPr>
            <a:spLocks noChangeArrowheads="1"/>
          </p:cNvSpPr>
          <p:nvPr/>
        </p:nvSpPr>
        <p:spPr bwMode="auto">
          <a:xfrm>
            <a:off x="3779838" y="979438"/>
            <a:ext cx="984250" cy="328613"/>
          </a:xfrm>
          <a:prstGeom prst="rect">
            <a:avLst/>
          </a:prstGeom>
          <a:solidFill>
            <a:srgbClr val="00FFFF"/>
          </a:solidFill>
          <a:ln w="9525">
            <a:solidFill>
              <a:srgbClr val="000000"/>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6634" name="Line 13"/>
          <p:cNvSpPr>
            <a:spLocks noChangeShapeType="1"/>
          </p:cNvSpPr>
          <p:nvPr/>
        </p:nvSpPr>
        <p:spPr bwMode="auto">
          <a:xfrm rot="10800000">
            <a:off x="3441700" y="1111201"/>
            <a:ext cx="0" cy="2268537"/>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635" name="Rectangle 14"/>
          <p:cNvSpPr>
            <a:spLocks noChangeArrowheads="1"/>
          </p:cNvSpPr>
          <p:nvPr/>
        </p:nvSpPr>
        <p:spPr bwMode="auto">
          <a:xfrm rot="-5400000">
            <a:off x="2966244" y="2124819"/>
            <a:ext cx="984250" cy="325438"/>
          </a:xfrm>
          <a:prstGeom prst="rect">
            <a:avLst/>
          </a:prstGeom>
          <a:solidFill>
            <a:srgbClr val="00FFFF"/>
          </a:solidFill>
          <a:ln w="9525">
            <a:solidFill>
              <a:srgbClr val="000000"/>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6636" name="Text Box 15"/>
          <p:cNvSpPr txBox="1">
            <a:spLocks noChangeArrowheads="1"/>
          </p:cNvSpPr>
          <p:nvPr/>
        </p:nvSpPr>
        <p:spPr bwMode="auto">
          <a:xfrm>
            <a:off x="3413125" y="2063701"/>
            <a:ext cx="9413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rPr>
              <a:t>R</a:t>
            </a:r>
            <a:r>
              <a:rPr lang="es-ES" sz="2800" baseline="-25000">
                <a:latin typeface="Comic Sans MS" panose="030F0702030302020204" pitchFamily="66" charset="0"/>
              </a:rPr>
              <a:t>2</a:t>
            </a:r>
            <a:endParaRPr lang="es-ES" sz="2800">
              <a:latin typeface="Comic Sans MS" panose="030F0702030302020204" pitchFamily="66" charset="0"/>
            </a:endParaRPr>
          </a:p>
        </p:txBody>
      </p:sp>
      <p:sp>
        <p:nvSpPr>
          <p:cNvPr id="26637" name="Text Box 16"/>
          <p:cNvSpPr txBox="1">
            <a:spLocks noChangeArrowheads="1"/>
          </p:cNvSpPr>
          <p:nvPr/>
        </p:nvSpPr>
        <p:spPr bwMode="auto">
          <a:xfrm>
            <a:off x="2174875" y="434926"/>
            <a:ext cx="9382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latin typeface="Comic Sans MS" panose="030F0702030302020204" pitchFamily="66" charset="0"/>
              </a:rPr>
              <a:t>R</a:t>
            </a:r>
            <a:r>
              <a:rPr lang="es-ES" sz="2800" baseline="-25000">
                <a:latin typeface="Comic Sans MS" panose="030F0702030302020204" pitchFamily="66" charset="0"/>
              </a:rPr>
              <a:t>1</a:t>
            </a:r>
            <a:endParaRPr lang="es-ES" sz="2800">
              <a:latin typeface="Comic Sans MS" panose="030F0702030302020204" pitchFamily="66" charset="0"/>
            </a:endParaRPr>
          </a:p>
        </p:txBody>
      </p:sp>
      <p:sp>
        <p:nvSpPr>
          <p:cNvPr id="26638" name="Text Box 17"/>
          <p:cNvSpPr txBox="1">
            <a:spLocks noChangeArrowheads="1"/>
          </p:cNvSpPr>
          <p:nvPr/>
        </p:nvSpPr>
        <p:spPr bwMode="auto">
          <a:xfrm>
            <a:off x="5183188" y="869901"/>
            <a:ext cx="525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800">
                <a:solidFill>
                  <a:srgbClr val="008000"/>
                </a:solidFill>
                <a:latin typeface="Comic Sans MS" panose="030F0702030302020204" pitchFamily="66" charset="0"/>
              </a:rPr>
              <a:t>G</a:t>
            </a:r>
          </a:p>
        </p:txBody>
      </p:sp>
      <p:sp>
        <p:nvSpPr>
          <p:cNvPr id="26639" name="Text Box 18"/>
          <p:cNvSpPr txBox="1">
            <a:spLocks noChangeArrowheads="1"/>
          </p:cNvSpPr>
          <p:nvPr/>
        </p:nvSpPr>
        <p:spPr bwMode="auto">
          <a:xfrm>
            <a:off x="5183188" y="3092401"/>
            <a:ext cx="52228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800">
                <a:solidFill>
                  <a:srgbClr val="008000"/>
                </a:solidFill>
                <a:latin typeface="Comic Sans MS" panose="030F0702030302020204" pitchFamily="66" charset="0"/>
              </a:rPr>
              <a:t>H</a:t>
            </a:r>
          </a:p>
        </p:txBody>
      </p:sp>
      <p:sp>
        <p:nvSpPr>
          <p:cNvPr id="26640" name="Oval 19"/>
          <p:cNvSpPr>
            <a:spLocks noChangeArrowheads="1"/>
          </p:cNvSpPr>
          <p:nvPr/>
        </p:nvSpPr>
        <p:spPr bwMode="auto">
          <a:xfrm rot="10800000">
            <a:off x="5056188" y="1055638"/>
            <a:ext cx="130175" cy="131763"/>
          </a:xfrm>
          <a:prstGeom prst="ellipse">
            <a:avLst/>
          </a:prstGeom>
          <a:solidFill>
            <a:srgbClr val="FFFFFF"/>
          </a:solidFill>
          <a:ln w="25400">
            <a:solidFill>
              <a:srgbClr val="0000FF"/>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6641" name="Oval 20"/>
          <p:cNvSpPr>
            <a:spLocks noChangeArrowheads="1"/>
          </p:cNvSpPr>
          <p:nvPr/>
        </p:nvSpPr>
        <p:spPr bwMode="auto">
          <a:xfrm rot="10800000">
            <a:off x="5041900" y="3332113"/>
            <a:ext cx="131763" cy="131763"/>
          </a:xfrm>
          <a:prstGeom prst="ellipse">
            <a:avLst/>
          </a:prstGeom>
          <a:solidFill>
            <a:srgbClr val="FFFFFF"/>
          </a:solidFill>
          <a:ln w="25400">
            <a:solidFill>
              <a:srgbClr val="0000FF"/>
            </a:solidFill>
            <a:round/>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6642" name="Line 21"/>
          <p:cNvSpPr>
            <a:spLocks noChangeShapeType="1"/>
          </p:cNvSpPr>
          <p:nvPr/>
        </p:nvSpPr>
        <p:spPr bwMode="auto">
          <a:xfrm rot="10800000">
            <a:off x="1790700" y="2358976"/>
            <a:ext cx="0" cy="985837"/>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643" name="Rectangle 22"/>
          <p:cNvSpPr>
            <a:spLocks noChangeArrowheads="1"/>
          </p:cNvSpPr>
          <p:nvPr/>
        </p:nvSpPr>
        <p:spPr bwMode="auto">
          <a:xfrm>
            <a:off x="2185988" y="965151"/>
            <a:ext cx="984250" cy="328612"/>
          </a:xfrm>
          <a:prstGeom prst="rect">
            <a:avLst/>
          </a:prstGeom>
          <a:solidFill>
            <a:srgbClr val="00FFFF"/>
          </a:solidFill>
          <a:ln w="9525">
            <a:solidFill>
              <a:srgbClr val="000000"/>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6644" name="Text Box 23"/>
          <p:cNvSpPr txBox="1">
            <a:spLocks noChangeArrowheads="1"/>
          </p:cNvSpPr>
          <p:nvPr/>
        </p:nvSpPr>
        <p:spPr bwMode="auto">
          <a:xfrm>
            <a:off x="6146800" y="995313"/>
            <a:ext cx="243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solidFill>
                  <a:srgbClr val="3333FF"/>
                </a:solidFill>
                <a:latin typeface="Comic Sans MS" panose="030F0702030302020204" pitchFamily="66" charset="0"/>
              </a:rPr>
              <a:t>R</a:t>
            </a:r>
            <a:r>
              <a:rPr lang="es-ES" sz="2800" baseline="-25000">
                <a:solidFill>
                  <a:srgbClr val="3333FF"/>
                </a:solidFill>
                <a:latin typeface="Comic Sans MS" panose="030F0702030302020204" pitchFamily="66" charset="0"/>
              </a:rPr>
              <a:t>1</a:t>
            </a:r>
            <a:r>
              <a:rPr lang="es-ES" sz="2800">
                <a:solidFill>
                  <a:srgbClr val="3333FF"/>
                </a:solidFill>
                <a:latin typeface="Comic Sans MS" panose="030F0702030302020204" pitchFamily="66" charset="0"/>
              </a:rPr>
              <a:t> = 4,7 k</a:t>
            </a:r>
            <a:r>
              <a:rPr lang="es-ES" sz="2800">
                <a:solidFill>
                  <a:srgbClr val="3333FF"/>
                </a:solidFill>
                <a:latin typeface="Comic Sans MS" panose="030F0702030302020204" pitchFamily="66" charset="0"/>
                <a:sym typeface="Symbol" panose="05050102010706020507" pitchFamily="18" charset="2"/>
              </a:rPr>
              <a:t></a:t>
            </a:r>
          </a:p>
        </p:txBody>
      </p:sp>
      <p:sp>
        <p:nvSpPr>
          <p:cNvPr id="26645" name="Text Box 24"/>
          <p:cNvSpPr txBox="1">
            <a:spLocks noChangeArrowheads="1"/>
          </p:cNvSpPr>
          <p:nvPr/>
        </p:nvSpPr>
        <p:spPr bwMode="auto">
          <a:xfrm>
            <a:off x="6118225" y="1601738"/>
            <a:ext cx="243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solidFill>
                  <a:srgbClr val="3333FF"/>
                </a:solidFill>
                <a:latin typeface="Comic Sans MS" panose="030F0702030302020204" pitchFamily="66" charset="0"/>
              </a:rPr>
              <a:t>R</a:t>
            </a:r>
            <a:r>
              <a:rPr lang="es-ES" sz="2800" baseline="-25000">
                <a:solidFill>
                  <a:srgbClr val="3333FF"/>
                </a:solidFill>
                <a:latin typeface="Comic Sans MS" panose="030F0702030302020204" pitchFamily="66" charset="0"/>
              </a:rPr>
              <a:t>2</a:t>
            </a:r>
            <a:r>
              <a:rPr lang="es-ES" sz="2800">
                <a:solidFill>
                  <a:srgbClr val="3333FF"/>
                </a:solidFill>
                <a:latin typeface="Comic Sans MS" panose="030F0702030302020204" pitchFamily="66" charset="0"/>
              </a:rPr>
              <a:t> = 5,6 k</a:t>
            </a:r>
            <a:r>
              <a:rPr lang="es-ES" sz="2800">
                <a:solidFill>
                  <a:srgbClr val="3333FF"/>
                </a:solidFill>
                <a:latin typeface="Comic Sans MS" panose="030F0702030302020204" pitchFamily="66" charset="0"/>
                <a:sym typeface="Symbol" panose="05050102010706020507" pitchFamily="18" charset="2"/>
              </a:rPr>
              <a:t></a:t>
            </a:r>
          </a:p>
        </p:txBody>
      </p:sp>
      <p:sp>
        <p:nvSpPr>
          <p:cNvPr id="26646" name="Text Box 25"/>
          <p:cNvSpPr txBox="1">
            <a:spLocks noChangeArrowheads="1"/>
          </p:cNvSpPr>
          <p:nvPr/>
        </p:nvSpPr>
        <p:spPr bwMode="auto">
          <a:xfrm>
            <a:off x="6105525" y="2257376"/>
            <a:ext cx="243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solidFill>
                  <a:srgbClr val="3333FF"/>
                </a:solidFill>
                <a:latin typeface="Comic Sans MS" panose="030F0702030302020204" pitchFamily="66" charset="0"/>
              </a:rPr>
              <a:t>R</a:t>
            </a:r>
            <a:r>
              <a:rPr lang="es-ES" sz="2800" baseline="-25000">
                <a:solidFill>
                  <a:srgbClr val="3333FF"/>
                </a:solidFill>
                <a:latin typeface="Comic Sans MS" panose="030F0702030302020204" pitchFamily="66" charset="0"/>
              </a:rPr>
              <a:t>4</a:t>
            </a:r>
            <a:r>
              <a:rPr lang="es-ES" sz="2800">
                <a:solidFill>
                  <a:srgbClr val="3333FF"/>
                </a:solidFill>
                <a:latin typeface="Comic Sans MS" panose="030F0702030302020204" pitchFamily="66" charset="0"/>
              </a:rPr>
              <a:t> = 1,0 k</a:t>
            </a:r>
            <a:r>
              <a:rPr lang="es-ES" sz="2800">
                <a:solidFill>
                  <a:srgbClr val="3333FF"/>
                </a:solidFill>
                <a:latin typeface="Comic Sans MS" panose="030F0702030302020204" pitchFamily="66" charset="0"/>
                <a:sym typeface="Symbol" panose="05050102010706020507" pitchFamily="18" charset="2"/>
              </a:rPr>
              <a:t></a:t>
            </a:r>
          </a:p>
        </p:txBody>
      </p:sp>
      <p:sp>
        <p:nvSpPr>
          <p:cNvPr id="790554" name="Text Box 26"/>
          <p:cNvSpPr txBox="1">
            <a:spLocks noChangeArrowheads="1"/>
          </p:cNvSpPr>
          <p:nvPr/>
        </p:nvSpPr>
        <p:spPr bwMode="auto">
          <a:xfrm>
            <a:off x="1310704" y="3595697"/>
            <a:ext cx="2113377"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b="1" dirty="0">
                <a:latin typeface="Arial" panose="020B0604020202020204" pitchFamily="34" charset="0"/>
              </a:rPr>
              <a:t>Cortocircuito</a:t>
            </a:r>
            <a:endParaRPr lang="es-ES" sz="2400" b="1" baseline="-25000" dirty="0">
              <a:latin typeface="Arial" panose="020B0604020202020204" pitchFamily="34" charset="0"/>
              <a:sym typeface="Symbol" panose="05050102010706020507" pitchFamily="18" charset="2"/>
            </a:endParaRPr>
          </a:p>
        </p:txBody>
      </p:sp>
      <p:sp>
        <p:nvSpPr>
          <p:cNvPr id="790556" name="Text Box 28"/>
          <p:cNvSpPr txBox="1">
            <a:spLocks noChangeArrowheads="1"/>
          </p:cNvSpPr>
          <p:nvPr/>
        </p:nvSpPr>
        <p:spPr bwMode="auto">
          <a:xfrm>
            <a:off x="1312291" y="4325960"/>
            <a:ext cx="4274225" cy="536549"/>
          </a:xfrm>
          <a:prstGeom prst="rect">
            <a:avLst/>
          </a:prstGeom>
          <a:solidFill>
            <a:srgbClr val="FFCC99"/>
          </a:solidFill>
          <a:ln>
            <a:noFill/>
          </a:ln>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rPr>
              <a:t>Circuito Divisor </a:t>
            </a:r>
            <a:r>
              <a:rPr lang="es-ES" sz="2400">
                <a:latin typeface="Arial" panose="020B0604020202020204" pitchFamily="34" charset="0"/>
              </a:rPr>
              <a:t>de Intensidad</a:t>
            </a:r>
            <a:endParaRPr lang="es-ES" sz="2400" baseline="-25000" dirty="0">
              <a:latin typeface="Arial" panose="020B0604020202020204" pitchFamily="34" charset="0"/>
            </a:endParaRPr>
          </a:p>
        </p:txBody>
      </p:sp>
      <p:sp>
        <p:nvSpPr>
          <p:cNvPr id="790557" name="Text Box 29"/>
          <p:cNvSpPr txBox="1">
            <a:spLocks noChangeArrowheads="1"/>
          </p:cNvSpPr>
          <p:nvPr/>
        </p:nvSpPr>
        <p:spPr bwMode="auto">
          <a:xfrm>
            <a:off x="1489939" y="5013457"/>
            <a:ext cx="3094415"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Comic Sans MS" panose="030F0702030302020204" pitchFamily="66" charset="0"/>
                <a:sym typeface="Symbol" panose="05050102010706020507" pitchFamily="18" charset="2"/>
              </a:rPr>
              <a:t>I</a:t>
            </a:r>
            <a:r>
              <a:rPr lang="es-ES" sz="2400" baseline="-25000" dirty="0">
                <a:solidFill>
                  <a:srgbClr val="000000"/>
                </a:solidFill>
                <a:latin typeface="Arial" panose="020B0604020202020204" pitchFamily="34" charset="0"/>
                <a:sym typeface="Symbol" panose="05050102010706020507" pitchFamily="18" charset="2"/>
              </a:rPr>
              <a:t>N</a:t>
            </a:r>
            <a:r>
              <a:rPr lang="es-ES" sz="2400" dirty="0">
                <a:solidFill>
                  <a:srgbClr val="000000"/>
                </a:solidFill>
                <a:latin typeface="Arial" panose="020B0604020202020204" pitchFamily="34" charset="0"/>
              </a:rPr>
              <a:t> </a:t>
            </a:r>
            <a:r>
              <a:rPr lang="es-ES" sz="2400">
                <a:solidFill>
                  <a:srgbClr val="000000"/>
                </a:solidFill>
                <a:latin typeface="Arial" panose="020B0604020202020204" pitchFamily="34" charset="0"/>
              </a:rPr>
              <a:t>= </a:t>
            </a:r>
            <a:r>
              <a:rPr lang="es-ES" sz="2400">
                <a:solidFill>
                  <a:srgbClr val="000000"/>
                </a:solidFill>
                <a:latin typeface="Comic Sans MS" panose="030F0702030302020204" pitchFamily="66" charset="0"/>
              </a:rPr>
              <a:t>I</a:t>
            </a:r>
            <a:r>
              <a:rPr lang="es-ES" sz="2400" baseline="-25000">
                <a:solidFill>
                  <a:srgbClr val="000000"/>
                </a:solidFill>
                <a:latin typeface="Arial" panose="020B0604020202020204" pitchFamily="34" charset="0"/>
                <a:sym typeface="Symbol" panose="05050102010706020507" pitchFamily="18" charset="2"/>
              </a:rPr>
              <a:t></a:t>
            </a:r>
            <a:r>
              <a:rPr lang="es-ES" sz="2400">
                <a:solidFill>
                  <a:srgbClr val="000000"/>
                </a:solidFill>
                <a:latin typeface="Arial" panose="020B0604020202020204" pitchFamily="34" charset="0"/>
              </a:rPr>
              <a:t> </a:t>
            </a:r>
            <a:r>
              <a:rPr lang="es-ES" sz="2400" dirty="0">
                <a:solidFill>
                  <a:srgbClr val="000000"/>
                </a:solidFill>
                <a:latin typeface="Arial" panose="020B0604020202020204" pitchFamily="34" charset="0"/>
              </a:rPr>
              <a:t>R</a:t>
            </a:r>
            <a:r>
              <a:rPr lang="es-ES" sz="2400" baseline="-25000" dirty="0">
                <a:solidFill>
                  <a:srgbClr val="000000"/>
                </a:solidFill>
                <a:latin typeface="Arial" panose="020B0604020202020204" pitchFamily="34" charset="0"/>
              </a:rPr>
              <a:t>2</a:t>
            </a:r>
            <a:r>
              <a:rPr lang="es-ES" sz="2400" dirty="0">
                <a:solidFill>
                  <a:srgbClr val="000000"/>
                </a:solidFill>
                <a:latin typeface="Arial" panose="020B0604020202020204" pitchFamily="34" charset="0"/>
              </a:rPr>
              <a:t> / (R</a:t>
            </a:r>
            <a:r>
              <a:rPr lang="es-ES" sz="2400" baseline="-25000" dirty="0">
                <a:solidFill>
                  <a:srgbClr val="000000"/>
                </a:solidFill>
                <a:latin typeface="Arial" panose="020B0604020202020204" pitchFamily="34" charset="0"/>
              </a:rPr>
              <a:t>2</a:t>
            </a:r>
            <a:r>
              <a:rPr lang="es-ES" sz="2400" dirty="0">
                <a:solidFill>
                  <a:srgbClr val="000000"/>
                </a:solidFill>
                <a:latin typeface="Arial" panose="020B0604020202020204" pitchFamily="34" charset="0"/>
              </a:rPr>
              <a:t> + R</a:t>
            </a:r>
            <a:r>
              <a:rPr lang="es-ES" sz="2400" baseline="-25000" dirty="0">
                <a:solidFill>
                  <a:srgbClr val="000000"/>
                </a:solidFill>
                <a:latin typeface="Arial" panose="020B0604020202020204" pitchFamily="34" charset="0"/>
              </a:rPr>
              <a:t>4</a:t>
            </a:r>
            <a:r>
              <a:rPr lang="es-ES" sz="2400" dirty="0">
                <a:solidFill>
                  <a:srgbClr val="000000"/>
                </a:solidFill>
                <a:latin typeface="Arial" panose="020B0604020202020204" pitchFamily="34" charset="0"/>
              </a:rPr>
              <a:t>)</a:t>
            </a:r>
            <a:endParaRPr lang="es-ES" sz="2400" baseline="-25000" dirty="0">
              <a:solidFill>
                <a:srgbClr val="000000"/>
              </a:solidFill>
              <a:latin typeface="Arial" panose="020B0604020202020204" pitchFamily="34" charset="0"/>
            </a:endParaRPr>
          </a:p>
        </p:txBody>
      </p:sp>
      <p:sp>
        <p:nvSpPr>
          <p:cNvPr id="26651" name="Text Box 44"/>
          <p:cNvSpPr txBox="1">
            <a:spLocks noChangeArrowheads="1"/>
          </p:cNvSpPr>
          <p:nvPr/>
        </p:nvSpPr>
        <p:spPr bwMode="auto">
          <a:xfrm>
            <a:off x="6010275" y="2838401"/>
            <a:ext cx="243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a:solidFill>
                  <a:srgbClr val="3333FF"/>
                </a:solidFill>
                <a:latin typeface="Comic Sans MS" panose="030F0702030302020204" pitchFamily="66" charset="0"/>
                <a:sym typeface="Symbol" panose="05050102010706020507" pitchFamily="18" charset="2"/>
              </a:rPr>
              <a:t> </a:t>
            </a:r>
            <a:r>
              <a:rPr lang="es-ES" sz="2800">
                <a:solidFill>
                  <a:srgbClr val="3333FF"/>
                </a:solidFill>
                <a:latin typeface="Comic Sans MS" panose="030F0702030302020204" pitchFamily="66" charset="0"/>
              </a:rPr>
              <a:t>= 15 V</a:t>
            </a:r>
            <a:endParaRPr lang="es-ES" sz="2800">
              <a:solidFill>
                <a:srgbClr val="3333FF"/>
              </a:solidFill>
              <a:latin typeface="Comic Sans MS" panose="030F0702030302020204" pitchFamily="66" charset="0"/>
              <a:sym typeface="Symbol" panose="05050102010706020507" pitchFamily="18" charset="2"/>
            </a:endParaRPr>
          </a:p>
        </p:txBody>
      </p:sp>
      <p:grpSp>
        <p:nvGrpSpPr>
          <p:cNvPr id="7" name="Group 60"/>
          <p:cNvGrpSpPr>
            <a:grpSpLocks/>
          </p:cNvGrpSpPr>
          <p:nvPr/>
        </p:nvGrpSpPr>
        <p:grpSpPr bwMode="auto">
          <a:xfrm>
            <a:off x="4342459" y="1803351"/>
            <a:ext cx="431801" cy="982662"/>
            <a:chOff x="2761" y="1065"/>
            <a:chExt cx="272" cy="619"/>
          </a:xfrm>
        </p:grpSpPr>
        <p:sp>
          <p:nvSpPr>
            <p:cNvPr id="26667" name="Line 48"/>
            <p:cNvSpPr>
              <a:spLocks noChangeShapeType="1"/>
            </p:cNvSpPr>
            <p:nvPr/>
          </p:nvSpPr>
          <p:spPr bwMode="auto">
            <a:xfrm>
              <a:off x="2901" y="1065"/>
              <a:ext cx="0" cy="619"/>
            </a:xfrm>
            <a:prstGeom prst="line">
              <a:avLst/>
            </a:prstGeom>
            <a:noFill/>
            <a:ln w="25400">
              <a:solidFill>
                <a:srgbClr val="3333FF"/>
              </a:solidFill>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6668" name="Oval 46"/>
            <p:cNvSpPr>
              <a:spLocks noChangeArrowheads="1"/>
            </p:cNvSpPr>
            <p:nvPr/>
          </p:nvSpPr>
          <p:spPr bwMode="auto">
            <a:xfrm>
              <a:off x="2761" y="1228"/>
              <a:ext cx="272" cy="272"/>
            </a:xfrm>
            <a:prstGeom prst="ellipse">
              <a:avLst/>
            </a:prstGeom>
            <a:solidFill>
              <a:srgbClr val="EDE7E3"/>
            </a:solidFill>
            <a:ln w="25400" algn="ctr">
              <a:solidFill>
                <a:srgbClr val="3333FF"/>
              </a:solidFill>
              <a:round/>
              <a:headEnd/>
              <a:tailEnd type="none" w="lg" len="lg"/>
            </a:ln>
          </p:spPr>
          <p:txBody>
            <a:bodyPr wrap="none" lIns="90000" tIns="82800" rIns="90000" bIns="82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26669" name="Line 47"/>
            <p:cNvSpPr>
              <a:spLocks noChangeShapeType="1"/>
            </p:cNvSpPr>
            <p:nvPr/>
          </p:nvSpPr>
          <p:spPr bwMode="auto">
            <a:xfrm flipH="1" flipV="1">
              <a:off x="2897" y="1274"/>
              <a:ext cx="0" cy="181"/>
            </a:xfrm>
            <a:prstGeom prst="line">
              <a:avLst/>
            </a:prstGeom>
            <a:noFill/>
            <a:ln w="25400">
              <a:solidFill>
                <a:srgbClr val="3333FF"/>
              </a:solidFill>
              <a:round/>
              <a:headEnd/>
              <a:tailEnd type="stealth"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grpSp>
      <p:grpSp>
        <p:nvGrpSpPr>
          <p:cNvPr id="8" name="Group 59"/>
          <p:cNvGrpSpPr>
            <a:grpSpLocks/>
          </p:cNvGrpSpPr>
          <p:nvPr/>
        </p:nvGrpSpPr>
        <p:grpSpPr bwMode="auto">
          <a:xfrm>
            <a:off x="1793875" y="1130251"/>
            <a:ext cx="3322638" cy="2225675"/>
            <a:chOff x="1130" y="641"/>
            <a:chExt cx="2093" cy="1402"/>
          </a:xfrm>
        </p:grpSpPr>
        <p:sp>
          <p:nvSpPr>
            <p:cNvPr id="26661" name="Line 38"/>
            <p:cNvSpPr>
              <a:spLocks noChangeShapeType="1"/>
            </p:cNvSpPr>
            <p:nvPr/>
          </p:nvSpPr>
          <p:spPr bwMode="auto">
            <a:xfrm flipV="1">
              <a:off x="1130" y="891"/>
              <a:ext cx="0" cy="124"/>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6662" name="Line 39"/>
            <p:cNvSpPr>
              <a:spLocks noChangeShapeType="1"/>
            </p:cNvSpPr>
            <p:nvPr/>
          </p:nvSpPr>
          <p:spPr bwMode="auto">
            <a:xfrm>
              <a:off x="2169" y="845"/>
              <a:ext cx="0" cy="124"/>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6663" name="Line 40"/>
            <p:cNvSpPr>
              <a:spLocks noChangeShapeType="1"/>
            </p:cNvSpPr>
            <p:nvPr/>
          </p:nvSpPr>
          <p:spPr bwMode="auto">
            <a:xfrm rot="16200000" flipV="1">
              <a:off x="1659" y="1981"/>
              <a:ext cx="0" cy="124"/>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6664" name="Line 45"/>
            <p:cNvSpPr>
              <a:spLocks noChangeShapeType="1"/>
            </p:cNvSpPr>
            <p:nvPr/>
          </p:nvSpPr>
          <p:spPr bwMode="auto">
            <a:xfrm>
              <a:off x="3223" y="859"/>
              <a:ext cx="0" cy="124"/>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6665" name="Line 49"/>
            <p:cNvSpPr>
              <a:spLocks noChangeShapeType="1"/>
            </p:cNvSpPr>
            <p:nvPr/>
          </p:nvSpPr>
          <p:spPr bwMode="auto">
            <a:xfrm rot="5400000" flipH="1" flipV="1">
              <a:off x="2277" y="579"/>
              <a:ext cx="0" cy="124"/>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6666" name="Line 50"/>
            <p:cNvSpPr>
              <a:spLocks noChangeShapeType="1"/>
            </p:cNvSpPr>
            <p:nvPr/>
          </p:nvSpPr>
          <p:spPr bwMode="auto">
            <a:xfrm rot="16200000" flipV="1">
              <a:off x="2677" y="1978"/>
              <a:ext cx="0" cy="124"/>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grpSp>
      <p:sp>
        <p:nvSpPr>
          <p:cNvPr id="790579" name="Text Box 51"/>
          <p:cNvSpPr txBox="1">
            <a:spLocks noChangeArrowheads="1"/>
          </p:cNvSpPr>
          <p:nvPr/>
        </p:nvSpPr>
        <p:spPr bwMode="auto">
          <a:xfrm>
            <a:off x="1959315" y="5594161"/>
            <a:ext cx="3636962"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 (</a:t>
            </a:r>
            <a:r>
              <a:rPr lang="es-ES" sz="2800" dirty="0">
                <a:solidFill>
                  <a:srgbClr val="000000"/>
                </a:solidFill>
                <a:latin typeface="Comic Sans MS" panose="030F0702030302020204" pitchFamily="66" charset="0"/>
                <a:sym typeface="Symbol" panose="05050102010706020507" pitchFamily="18" charset="2"/>
              </a:rPr>
              <a:t></a:t>
            </a:r>
            <a:r>
              <a:rPr lang="es-ES" sz="2400" dirty="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Arial" panose="020B0604020202020204" pitchFamily="34" charset="0"/>
              </a:rPr>
              <a:t> </a:t>
            </a:r>
            <a:r>
              <a:rPr lang="es-ES" sz="2400" dirty="0" err="1">
                <a:solidFill>
                  <a:srgbClr val="000000"/>
                </a:solidFill>
                <a:latin typeface="Arial" panose="020B0604020202020204" pitchFamily="34" charset="0"/>
              </a:rPr>
              <a:t>R</a:t>
            </a:r>
            <a:r>
              <a:rPr lang="es-ES" sz="2400" baseline="-25000" dirty="0" err="1">
                <a:solidFill>
                  <a:srgbClr val="000000"/>
                </a:solidFill>
                <a:latin typeface="Arial" panose="020B0604020202020204" pitchFamily="34" charset="0"/>
              </a:rPr>
              <a:t>eq</a:t>
            </a:r>
            <a:r>
              <a:rPr lang="es-ES" sz="2400" dirty="0">
                <a:solidFill>
                  <a:srgbClr val="000000"/>
                </a:solidFill>
                <a:latin typeface="Arial" panose="020B0604020202020204" pitchFamily="34" charset="0"/>
              </a:rPr>
              <a:t>) </a:t>
            </a:r>
            <a:r>
              <a:rPr lang="es-ES" sz="2400" dirty="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Arial" panose="020B0604020202020204" pitchFamily="34" charset="0"/>
              </a:rPr>
              <a:t>R</a:t>
            </a:r>
            <a:r>
              <a:rPr lang="es-ES" sz="2400" baseline="-25000" dirty="0">
                <a:solidFill>
                  <a:srgbClr val="000000"/>
                </a:solidFill>
                <a:latin typeface="Arial" panose="020B0604020202020204" pitchFamily="34" charset="0"/>
              </a:rPr>
              <a:t>2</a:t>
            </a:r>
            <a:r>
              <a:rPr lang="es-ES" sz="2400" dirty="0">
                <a:solidFill>
                  <a:srgbClr val="000000"/>
                </a:solidFill>
                <a:latin typeface="Arial" panose="020B0604020202020204" pitchFamily="34" charset="0"/>
              </a:rPr>
              <a:t> / (R</a:t>
            </a:r>
            <a:r>
              <a:rPr lang="es-ES" sz="2400" baseline="-25000" dirty="0">
                <a:solidFill>
                  <a:srgbClr val="000000"/>
                </a:solidFill>
                <a:latin typeface="Arial" panose="020B0604020202020204" pitchFamily="34" charset="0"/>
              </a:rPr>
              <a:t>2</a:t>
            </a:r>
            <a:r>
              <a:rPr lang="es-ES" sz="2400" dirty="0">
                <a:solidFill>
                  <a:srgbClr val="000000"/>
                </a:solidFill>
                <a:latin typeface="Arial" panose="020B0604020202020204" pitchFamily="34" charset="0"/>
              </a:rPr>
              <a:t> + R</a:t>
            </a:r>
            <a:r>
              <a:rPr lang="es-ES" sz="2400" baseline="-25000" dirty="0">
                <a:solidFill>
                  <a:srgbClr val="000000"/>
                </a:solidFill>
                <a:latin typeface="Arial" panose="020B0604020202020204" pitchFamily="34" charset="0"/>
              </a:rPr>
              <a:t>4</a:t>
            </a:r>
            <a:r>
              <a:rPr lang="es-ES" sz="2400" dirty="0">
                <a:solidFill>
                  <a:srgbClr val="000000"/>
                </a:solidFill>
                <a:latin typeface="Arial" panose="020B0604020202020204" pitchFamily="34" charset="0"/>
              </a:rPr>
              <a:t>)</a:t>
            </a:r>
            <a:endParaRPr lang="es-ES" sz="2400" baseline="-25000" dirty="0">
              <a:solidFill>
                <a:srgbClr val="000000"/>
              </a:solidFill>
              <a:latin typeface="Arial" panose="020B0604020202020204" pitchFamily="34" charset="0"/>
            </a:endParaRPr>
          </a:p>
        </p:txBody>
      </p:sp>
      <p:sp>
        <p:nvSpPr>
          <p:cNvPr id="790580" name="Text Box 52"/>
          <p:cNvSpPr txBox="1">
            <a:spLocks noChangeArrowheads="1"/>
          </p:cNvSpPr>
          <p:nvPr/>
        </p:nvSpPr>
        <p:spPr bwMode="auto">
          <a:xfrm>
            <a:off x="5877853" y="4353752"/>
            <a:ext cx="2118185"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err="1">
                <a:solidFill>
                  <a:srgbClr val="000000"/>
                </a:solidFill>
                <a:latin typeface="Arial" panose="020B0604020202020204" pitchFamily="34" charset="0"/>
              </a:rPr>
              <a:t>R</a:t>
            </a:r>
            <a:r>
              <a:rPr lang="es-ES" sz="2400" baseline="-25000" dirty="0" err="1">
                <a:solidFill>
                  <a:srgbClr val="000000"/>
                </a:solidFill>
                <a:latin typeface="Arial" panose="020B0604020202020204" pitchFamily="34" charset="0"/>
              </a:rPr>
              <a:t>eq</a:t>
            </a:r>
            <a:r>
              <a:rPr lang="es-ES" sz="2400" dirty="0">
                <a:solidFill>
                  <a:srgbClr val="000000"/>
                </a:solidFill>
                <a:latin typeface="Arial" panose="020B0604020202020204" pitchFamily="34" charset="0"/>
              </a:rPr>
              <a:t> = R</a:t>
            </a:r>
            <a:r>
              <a:rPr lang="es-ES" sz="2400" baseline="-25000" dirty="0">
                <a:solidFill>
                  <a:srgbClr val="000000"/>
                </a:solidFill>
                <a:latin typeface="Arial" panose="020B0604020202020204" pitchFamily="34" charset="0"/>
              </a:rPr>
              <a:t>1</a:t>
            </a:r>
            <a:r>
              <a:rPr lang="es-ES" sz="2400" dirty="0">
                <a:solidFill>
                  <a:srgbClr val="000000"/>
                </a:solidFill>
                <a:latin typeface="Arial" panose="020B0604020202020204" pitchFamily="34" charset="0"/>
              </a:rPr>
              <a:t> + R</a:t>
            </a:r>
            <a:r>
              <a:rPr lang="es-ES" sz="2400" baseline="-25000" dirty="0">
                <a:solidFill>
                  <a:srgbClr val="000000"/>
                </a:solidFill>
                <a:latin typeface="Arial" panose="020B0604020202020204" pitchFamily="34" charset="0"/>
              </a:rPr>
              <a:t>24</a:t>
            </a:r>
          </a:p>
        </p:txBody>
      </p:sp>
      <p:sp>
        <p:nvSpPr>
          <p:cNvPr id="790581" name="Text Box 53"/>
          <p:cNvSpPr txBox="1">
            <a:spLocks noChangeArrowheads="1"/>
          </p:cNvSpPr>
          <p:nvPr/>
        </p:nvSpPr>
        <p:spPr bwMode="auto">
          <a:xfrm>
            <a:off x="6409352" y="5026600"/>
            <a:ext cx="4044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 4,7 + 5,6 </a:t>
            </a:r>
            <a:r>
              <a:rPr lang="es-ES" sz="2400" dirty="0">
                <a:solidFill>
                  <a:srgbClr val="000000"/>
                </a:solidFill>
                <a:latin typeface="Arial" panose="020B0604020202020204" pitchFamily="34" charset="0"/>
                <a:sym typeface="Symbol" panose="05050102010706020507" pitchFamily="18" charset="2"/>
              </a:rPr>
              <a:t></a:t>
            </a:r>
            <a:r>
              <a:rPr lang="es-ES" sz="2400" dirty="0">
                <a:solidFill>
                  <a:srgbClr val="000000"/>
                </a:solidFill>
                <a:latin typeface="Arial" panose="020B0604020202020204" pitchFamily="34" charset="0"/>
              </a:rPr>
              <a:t> 1,0 / (5,6 + 1,0)</a:t>
            </a:r>
            <a:endParaRPr lang="es-ES" sz="2400" baseline="-25000" dirty="0">
              <a:solidFill>
                <a:srgbClr val="000000"/>
              </a:solidFill>
              <a:latin typeface="Arial" panose="020B0604020202020204" pitchFamily="34" charset="0"/>
            </a:endParaRPr>
          </a:p>
        </p:txBody>
      </p:sp>
      <p:sp>
        <p:nvSpPr>
          <p:cNvPr id="790582" name="Text Box 54"/>
          <p:cNvSpPr txBox="1">
            <a:spLocks noChangeArrowheads="1"/>
          </p:cNvSpPr>
          <p:nvPr/>
        </p:nvSpPr>
        <p:spPr bwMode="auto">
          <a:xfrm>
            <a:off x="1927608" y="6330880"/>
            <a:ext cx="4109115"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 (</a:t>
            </a:r>
            <a:r>
              <a:rPr lang="es-ES" sz="2400" dirty="0">
                <a:solidFill>
                  <a:srgbClr val="000000"/>
                </a:solidFill>
                <a:latin typeface="Arial" panose="020B0604020202020204" pitchFamily="34" charset="0"/>
                <a:sym typeface="Symbol" panose="05050102010706020507" pitchFamily="18" charset="2"/>
              </a:rPr>
              <a:t>15 /</a:t>
            </a:r>
            <a:r>
              <a:rPr lang="es-ES" sz="2400" dirty="0">
                <a:solidFill>
                  <a:srgbClr val="000000"/>
                </a:solidFill>
                <a:latin typeface="Arial" panose="020B0604020202020204" pitchFamily="34" charset="0"/>
              </a:rPr>
              <a:t> 5,6) </a:t>
            </a:r>
            <a:r>
              <a:rPr lang="es-ES" sz="2400" dirty="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Arial" panose="020B0604020202020204" pitchFamily="34" charset="0"/>
              </a:rPr>
              <a:t>5,6 / (5,6 + 1,0)</a:t>
            </a:r>
            <a:endParaRPr lang="es-ES" sz="2400" baseline="-25000" dirty="0">
              <a:solidFill>
                <a:srgbClr val="000000"/>
              </a:solidFill>
              <a:latin typeface="Arial" panose="020B0604020202020204" pitchFamily="34" charset="0"/>
            </a:endParaRPr>
          </a:p>
        </p:txBody>
      </p:sp>
      <p:sp>
        <p:nvSpPr>
          <p:cNvPr id="3" name="Text Box 53"/>
          <p:cNvSpPr txBox="1">
            <a:spLocks noChangeArrowheads="1"/>
          </p:cNvSpPr>
          <p:nvPr/>
        </p:nvSpPr>
        <p:spPr bwMode="auto">
          <a:xfrm>
            <a:off x="6388100" y="5642674"/>
            <a:ext cx="1425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 5,6 k</a:t>
            </a:r>
            <a:r>
              <a:rPr lang="es-ES" sz="2400" dirty="0">
                <a:solidFill>
                  <a:srgbClr val="000000"/>
                </a:solidFill>
                <a:latin typeface="Arial" panose="020B0604020202020204" pitchFamily="34" charset="0"/>
                <a:sym typeface="Symbol" panose="05050102010706020507" pitchFamily="18" charset="2"/>
              </a:rPr>
              <a:t></a:t>
            </a:r>
            <a:endParaRPr lang="es-ES" sz="2400" baseline="-25000" dirty="0">
              <a:solidFill>
                <a:srgbClr val="000000"/>
              </a:solidFill>
              <a:latin typeface="Arial" panose="020B0604020202020204" pitchFamily="34" charset="0"/>
              <a:sym typeface="Symbol" panose="05050102010706020507" pitchFamily="18" charset="2"/>
            </a:endParaRPr>
          </a:p>
        </p:txBody>
      </p:sp>
      <p:cxnSp>
        <p:nvCxnSpPr>
          <p:cNvPr id="5" name="Conector recto 4"/>
          <p:cNvCxnSpPr/>
          <p:nvPr/>
        </p:nvCxnSpPr>
        <p:spPr bwMode="auto">
          <a:xfrm flipV="1">
            <a:off x="5765800" y="4385651"/>
            <a:ext cx="0" cy="1808180"/>
          </a:xfrm>
          <a:prstGeom prst="line">
            <a:avLst/>
          </a:prstGeom>
          <a:noFill/>
          <a:ln w="38100" cap="flat" cmpd="sng" algn="ctr">
            <a:solidFill>
              <a:schemeClr val="tx1"/>
            </a:solidFill>
            <a:prstDash val="solid"/>
            <a:round/>
            <a:headEnd type="none" w="med" len="med"/>
            <a:tailEnd type="none" w="lg" len="lg"/>
          </a:ln>
          <a:effectLst/>
        </p:spPr>
      </p:cxnSp>
      <p:sp>
        <p:nvSpPr>
          <p:cNvPr id="54" name="Text Box 26"/>
          <p:cNvSpPr txBox="1">
            <a:spLocks noChangeArrowheads="1"/>
          </p:cNvSpPr>
          <p:nvPr/>
        </p:nvSpPr>
        <p:spPr bwMode="auto">
          <a:xfrm>
            <a:off x="3363301" y="3603659"/>
            <a:ext cx="1602018"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a:t>
            </a:r>
            <a:r>
              <a:rPr lang="es-ES" sz="2400" dirty="0">
                <a:solidFill>
                  <a:srgbClr val="000000"/>
                </a:solidFill>
                <a:latin typeface="Comic Sans MS" panose="030F0702030302020204" pitchFamily="66" charset="0"/>
                <a:sym typeface="Symbol" panose="05050102010706020507" pitchFamily="18" charset="2"/>
              </a:rPr>
              <a:t>I</a:t>
            </a:r>
            <a:r>
              <a:rPr lang="es-ES" sz="2400" baseline="-25000" dirty="0">
                <a:solidFill>
                  <a:srgbClr val="000000"/>
                </a:solidFill>
                <a:latin typeface="Arial" panose="020B0604020202020204" pitchFamily="34" charset="0"/>
                <a:sym typeface="Symbol" panose="05050102010706020507" pitchFamily="18" charset="2"/>
              </a:rPr>
              <a:t>N</a:t>
            </a:r>
            <a:r>
              <a:rPr lang="es-ES" sz="2400" dirty="0">
                <a:solidFill>
                  <a:srgbClr val="000000"/>
                </a:solidFill>
                <a:latin typeface="Arial" panose="020B0604020202020204" pitchFamily="34" charset="0"/>
                <a:sym typeface="Symbol" panose="05050102010706020507" pitchFamily="18" charset="2"/>
              </a:rPr>
              <a:t> = </a:t>
            </a:r>
            <a:r>
              <a:rPr lang="es-ES" sz="2400" dirty="0">
                <a:solidFill>
                  <a:srgbClr val="000000"/>
                </a:solidFill>
                <a:latin typeface="Comic Sans MS" panose="030F0702030302020204" pitchFamily="66" charset="0"/>
                <a:sym typeface="Symbol" panose="05050102010706020507" pitchFamily="18" charset="2"/>
              </a:rPr>
              <a:t>I</a:t>
            </a:r>
            <a:r>
              <a:rPr lang="es-ES" sz="2400" baseline="-25000" dirty="0">
                <a:solidFill>
                  <a:srgbClr val="000000"/>
                </a:solidFill>
                <a:latin typeface="Arial" panose="020B0604020202020204" pitchFamily="34" charset="0"/>
                <a:sym typeface="Symbol" panose="05050102010706020507" pitchFamily="18" charset="2"/>
              </a:rPr>
              <a:t>4</a:t>
            </a:r>
          </a:p>
        </p:txBody>
      </p:sp>
      <p:sp>
        <p:nvSpPr>
          <p:cNvPr id="57" name="Text Box 26">
            <a:extLst>
              <a:ext uri="{FF2B5EF4-FFF2-40B4-BE49-F238E27FC236}">
                <a16:creationId xmlns:a16="http://schemas.microsoft.com/office/drawing/2014/main" id="{F5EA5877-C4FF-485E-BFCF-08C6E32565CB}"/>
              </a:ext>
            </a:extLst>
          </p:cNvPr>
          <p:cNvSpPr txBox="1">
            <a:spLocks noChangeArrowheads="1"/>
          </p:cNvSpPr>
          <p:nvPr/>
        </p:nvSpPr>
        <p:spPr bwMode="auto">
          <a:xfrm>
            <a:off x="5048450" y="3609166"/>
            <a:ext cx="5216425"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D60093"/>
                </a:solidFill>
                <a:latin typeface="Arial" panose="020B0604020202020204" pitchFamily="34" charset="0"/>
                <a:sym typeface="Symbol" panose="05050102010706020507" pitchFamily="18" charset="2"/>
              </a:rPr>
              <a:t>Como </a:t>
            </a:r>
            <a:r>
              <a:rPr lang="es-ES" sz="2400">
                <a:solidFill>
                  <a:srgbClr val="D60093"/>
                </a:solidFill>
                <a:latin typeface="Comic Sans MS" panose="030F0702030302020204" pitchFamily="66" charset="0"/>
                <a:sym typeface="Symbol" panose="05050102010706020507" pitchFamily="18" charset="2"/>
              </a:rPr>
              <a:t>I</a:t>
            </a:r>
            <a:r>
              <a:rPr lang="es-ES" sz="2400" baseline="-25000">
                <a:solidFill>
                  <a:srgbClr val="D60093"/>
                </a:solidFill>
                <a:latin typeface="Arial" panose="020B0604020202020204" pitchFamily="34" charset="0"/>
                <a:sym typeface="Symbol" panose="05050102010706020507" pitchFamily="18" charset="2"/>
              </a:rPr>
              <a:t>4 </a:t>
            </a:r>
            <a:r>
              <a:rPr lang="es-ES" sz="2400">
                <a:solidFill>
                  <a:srgbClr val="D60093"/>
                </a:solidFill>
                <a:latin typeface="Arial" panose="020B0604020202020204" pitchFamily="34" charset="0"/>
                <a:sym typeface="Symbol" panose="05050102010706020507" pitchFamily="18" charset="2"/>
              </a:rPr>
              <a:t>va de G a H, </a:t>
            </a:r>
            <a:r>
              <a:rPr lang="es-ES" sz="2400">
                <a:solidFill>
                  <a:srgbClr val="D60093"/>
                </a:solidFill>
                <a:latin typeface="Comic Sans MS" panose="030F0702030302020204" pitchFamily="66" charset="0"/>
                <a:sym typeface="Symbol" panose="05050102010706020507" pitchFamily="18" charset="2"/>
              </a:rPr>
              <a:t>I</a:t>
            </a:r>
            <a:r>
              <a:rPr lang="es-ES" sz="2400" baseline="-25000">
                <a:solidFill>
                  <a:srgbClr val="D60093"/>
                </a:solidFill>
                <a:latin typeface="Arial" panose="020B0604020202020204" pitchFamily="34" charset="0"/>
                <a:sym typeface="Symbol" panose="05050102010706020507" pitchFamily="18" charset="2"/>
              </a:rPr>
              <a:t>N</a:t>
            </a:r>
            <a:r>
              <a:rPr lang="es-ES" sz="2400">
                <a:solidFill>
                  <a:srgbClr val="D60093"/>
                </a:solidFill>
                <a:latin typeface="Arial" panose="020B0604020202020204" pitchFamily="34" charset="0"/>
                <a:sym typeface="Symbol" panose="05050102010706020507" pitchFamily="18" charset="2"/>
              </a:rPr>
              <a:t> va al revés</a:t>
            </a:r>
            <a:endParaRPr lang="es-ES" sz="2400" baseline="-25000" dirty="0">
              <a:solidFill>
                <a:srgbClr val="D60093"/>
              </a:solidFill>
              <a:latin typeface="Arial" panose="020B0604020202020204" pitchFamily="34" charset="0"/>
              <a:sym typeface="Symbol" panose="05050102010706020507" pitchFamily="18" charset="2"/>
            </a:endParaRPr>
          </a:p>
        </p:txBody>
      </p:sp>
      <p:grpSp>
        <p:nvGrpSpPr>
          <p:cNvPr id="59" name="Group 57">
            <a:extLst>
              <a:ext uri="{FF2B5EF4-FFF2-40B4-BE49-F238E27FC236}">
                <a16:creationId xmlns:a16="http://schemas.microsoft.com/office/drawing/2014/main" id="{C2959BF8-B4E9-443C-B442-B8E4D57B92ED}"/>
              </a:ext>
            </a:extLst>
          </p:cNvPr>
          <p:cNvGrpSpPr>
            <a:grpSpLocks/>
          </p:cNvGrpSpPr>
          <p:nvPr/>
        </p:nvGrpSpPr>
        <p:grpSpPr bwMode="auto">
          <a:xfrm>
            <a:off x="8993188" y="1873299"/>
            <a:ext cx="719137" cy="719137"/>
            <a:chOff x="5665" y="1110"/>
            <a:chExt cx="453" cy="453"/>
          </a:xfrm>
        </p:grpSpPr>
        <p:sp>
          <p:nvSpPr>
            <p:cNvPr id="60" name="Rectangle 6">
              <a:extLst>
                <a:ext uri="{FF2B5EF4-FFF2-40B4-BE49-F238E27FC236}">
                  <a16:creationId xmlns:a16="http://schemas.microsoft.com/office/drawing/2014/main" id="{A8C5A199-C091-46DC-8407-48290CE15A57}"/>
                </a:ext>
              </a:extLst>
            </p:cNvPr>
            <p:cNvSpPr>
              <a:spLocks noChangeArrowheads="1"/>
            </p:cNvSpPr>
            <p:nvPr/>
          </p:nvSpPr>
          <p:spPr bwMode="auto">
            <a:xfrm>
              <a:off x="5665" y="1110"/>
              <a:ext cx="453" cy="453"/>
            </a:xfrm>
            <a:prstGeom prst="rect">
              <a:avLst/>
            </a:prstGeom>
            <a:solidFill>
              <a:srgbClr val="FFFF00"/>
            </a:solidFill>
            <a:ln w="25400" algn="ctr">
              <a:solidFill>
                <a:schemeClr val="tx1"/>
              </a:solidFill>
              <a:miter lim="800000"/>
              <a:headEnd/>
              <a:tailEnd type="none" w="lg" len="lg"/>
            </a:ln>
          </p:spPr>
          <p:txBody>
            <a:bodyPr wrap="none" lIns="90000" tIns="82800" rIns="90000" bIns="82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61" name="Text Box 27">
              <a:extLst>
                <a:ext uri="{FF2B5EF4-FFF2-40B4-BE49-F238E27FC236}">
                  <a16:creationId xmlns:a16="http://schemas.microsoft.com/office/drawing/2014/main" id="{89F5D116-B216-4478-8A91-8AC5FE54CAB9}"/>
                </a:ext>
              </a:extLst>
            </p:cNvPr>
            <p:cNvSpPr txBox="1">
              <a:spLocks noChangeArrowheads="1"/>
            </p:cNvSpPr>
            <p:nvPr/>
          </p:nvSpPr>
          <p:spPr bwMode="auto">
            <a:xfrm>
              <a:off x="5667" y="1158"/>
              <a:ext cx="440"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82800" rIns="90000" bIns="8280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800">
                  <a:solidFill>
                    <a:srgbClr val="000000"/>
                  </a:solidFill>
                  <a:latin typeface="Comic Sans MS" panose="030F0702030302020204" pitchFamily="66" charset="0"/>
                  <a:sym typeface="Symbol" panose="05050102010706020507" pitchFamily="18" charset="2"/>
                </a:rPr>
                <a:t>I</a:t>
              </a:r>
              <a:r>
                <a:rPr lang="es-ES" sz="2000" baseline="-25000">
                  <a:solidFill>
                    <a:srgbClr val="000000"/>
                  </a:solidFill>
                  <a:latin typeface="Arial" panose="020B0604020202020204" pitchFamily="34" charset="0"/>
                  <a:sym typeface="Symbol" panose="05050102010706020507" pitchFamily="18" charset="2"/>
                </a:rPr>
                <a:t>N</a:t>
              </a:r>
            </a:p>
          </p:txBody>
        </p:sp>
      </p:grpSp>
      <p:sp>
        <p:nvSpPr>
          <p:cNvPr id="62" name="CuadroTexto 5">
            <a:extLst>
              <a:ext uri="{FF2B5EF4-FFF2-40B4-BE49-F238E27FC236}">
                <a16:creationId xmlns:a16="http://schemas.microsoft.com/office/drawing/2014/main" id="{A684EAF0-E415-4471-AB15-C4202EAD3455}"/>
              </a:ext>
            </a:extLst>
          </p:cNvPr>
          <p:cNvSpPr txBox="1">
            <a:spLocks noChangeArrowheads="1"/>
          </p:cNvSpPr>
          <p:nvPr/>
        </p:nvSpPr>
        <p:spPr bwMode="auto">
          <a:xfrm>
            <a:off x="8548370" y="370859"/>
            <a:ext cx="1601470" cy="830997"/>
          </a:xfrm>
          <a:prstGeom prst="rect">
            <a:avLst/>
          </a:prstGeom>
          <a:solidFill>
            <a:schemeClr val="bg2">
              <a:lumMod val="60000"/>
              <a:lumOff val="40000"/>
            </a:schemeClr>
          </a:solidFill>
          <a:ln>
            <a:noFill/>
          </a:ln>
        </p:spPr>
        <p:txBody>
          <a:bodyPr wrap="squar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a:r>
              <a:rPr lang="es-ES" sz="2400">
                <a:solidFill>
                  <a:schemeClr val="tx1"/>
                </a:solidFill>
              </a:rPr>
              <a:t>Intensidad Norton</a:t>
            </a:r>
          </a:p>
        </p:txBody>
      </p:sp>
    </p:spTree>
    <p:extLst>
      <p:ext uri="{BB962C8B-B14F-4D97-AF65-F5344CB8AC3E}">
        <p14:creationId xmlns:p14="http://schemas.microsoft.com/office/powerpoint/2010/main" val="14128497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0554"/>
                                        </p:tgtEl>
                                        <p:attrNameLst>
                                          <p:attrName>style.visibility</p:attrName>
                                        </p:attrNameLst>
                                      </p:cBhvr>
                                      <p:to>
                                        <p:strVal val="visible"/>
                                      </p:to>
                                    </p:set>
                                    <p:animEffect transition="in" filter="wipe(left)">
                                      <p:cBhvr>
                                        <p:cTn id="12" dur="500"/>
                                        <p:tgtEl>
                                          <p:spTgt spid="7905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left)">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cBhvr additive="base">
                                        <p:cTn id="22" dur="500"/>
                                        <p:tgtEl>
                                          <p:spTgt spid="57"/>
                                        </p:tgtEl>
                                        <p:attrNameLst>
                                          <p:attrName>ppt_y</p:attrName>
                                        </p:attrNameLst>
                                      </p:cBhvr>
                                      <p:tavLst>
                                        <p:tav tm="0">
                                          <p:val>
                                            <p:strVal val="#ppt_y+#ppt_h*1.125000"/>
                                          </p:val>
                                        </p:tav>
                                        <p:tav tm="100000">
                                          <p:val>
                                            <p:strVal val="#ppt_y"/>
                                          </p:val>
                                        </p:tav>
                                      </p:tavLst>
                                    </p:anim>
                                    <p:animEffect transition="in" filter="wipe(up)">
                                      <p:cBhvr>
                                        <p:cTn id="23" dur="500"/>
                                        <p:tgtEl>
                                          <p:spTgt spid="57"/>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272"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strVal val="2/3*#ppt_w"/>
                                          </p:val>
                                        </p:tav>
                                        <p:tav tm="100000">
                                          <p:val>
                                            <p:strVal val="#ppt_w"/>
                                          </p:val>
                                        </p:tav>
                                      </p:tavLst>
                                    </p:anim>
                                    <p:anim calcmode="lin" valueType="num">
                                      <p:cBhvr>
                                        <p:cTn id="29" dur="500" fill="hold"/>
                                        <p:tgtEl>
                                          <p:spTgt spid="7"/>
                                        </p:tgtEl>
                                        <p:attrNameLst>
                                          <p:attrName>ppt_h</p:attrName>
                                        </p:attrNameLst>
                                      </p:cBhvr>
                                      <p:tavLst>
                                        <p:tav tm="0">
                                          <p:val>
                                            <p:strVal val="2/3*#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42" fill="hold" grpId="0" nodeType="clickEffect">
                                  <p:stCondLst>
                                    <p:cond delay="0"/>
                                  </p:stCondLst>
                                  <p:childTnLst>
                                    <p:set>
                                      <p:cBhvr>
                                        <p:cTn id="33" dur="1" fill="hold">
                                          <p:stCondLst>
                                            <p:cond delay="0"/>
                                          </p:stCondLst>
                                        </p:cTn>
                                        <p:tgtEl>
                                          <p:spTgt spid="790556"/>
                                        </p:tgtEl>
                                        <p:attrNameLst>
                                          <p:attrName>style.visibility</p:attrName>
                                        </p:attrNameLst>
                                      </p:cBhvr>
                                      <p:to>
                                        <p:strVal val="visible"/>
                                      </p:to>
                                    </p:set>
                                    <p:animEffect transition="in" filter="barn(outHorizontal)">
                                      <p:cBhvr>
                                        <p:cTn id="34" dur="500"/>
                                        <p:tgtEl>
                                          <p:spTgt spid="79055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90557"/>
                                        </p:tgtEl>
                                        <p:attrNameLst>
                                          <p:attrName>style.visibility</p:attrName>
                                        </p:attrNameLst>
                                      </p:cBhvr>
                                      <p:to>
                                        <p:strVal val="visible"/>
                                      </p:to>
                                    </p:set>
                                    <p:animEffect transition="in" filter="wipe(left)">
                                      <p:cBhvr>
                                        <p:cTn id="39" dur="500"/>
                                        <p:tgtEl>
                                          <p:spTgt spid="79055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790579"/>
                                        </p:tgtEl>
                                        <p:attrNameLst>
                                          <p:attrName>style.visibility</p:attrName>
                                        </p:attrNameLst>
                                      </p:cBhvr>
                                      <p:to>
                                        <p:strVal val="visible"/>
                                      </p:to>
                                    </p:set>
                                    <p:animEffect transition="in" filter="wipe(left)">
                                      <p:cBhvr>
                                        <p:cTn id="44" dur="500"/>
                                        <p:tgtEl>
                                          <p:spTgt spid="790579"/>
                                        </p:tgtEl>
                                      </p:cBhvr>
                                    </p:animEffect>
                                  </p:childTnLst>
                                </p:cTn>
                              </p:par>
                            </p:childTnLst>
                          </p:cTn>
                        </p:par>
                      </p:childTnLst>
                    </p:cTn>
                  </p:par>
                  <p:par>
                    <p:cTn id="45" fill="hold">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790580"/>
                                        </p:tgtEl>
                                        <p:attrNameLst>
                                          <p:attrName>style.visibility</p:attrName>
                                        </p:attrNameLst>
                                      </p:cBhvr>
                                      <p:to>
                                        <p:strVal val="visible"/>
                                      </p:to>
                                    </p:set>
                                    <p:animEffect transition="in" filter="wipe(left)">
                                      <p:cBhvr>
                                        <p:cTn id="53" dur="500"/>
                                        <p:tgtEl>
                                          <p:spTgt spid="79058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790581"/>
                                        </p:tgtEl>
                                        <p:attrNameLst>
                                          <p:attrName>style.visibility</p:attrName>
                                        </p:attrNameLst>
                                      </p:cBhvr>
                                      <p:to>
                                        <p:strVal val="visible"/>
                                      </p:to>
                                    </p:set>
                                    <p:animEffect transition="in" filter="wipe(left)">
                                      <p:cBhvr>
                                        <p:cTn id="58" dur="500"/>
                                        <p:tgtEl>
                                          <p:spTgt spid="79058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wipe(left)">
                                      <p:cBhvr>
                                        <p:cTn id="63" dur="500"/>
                                        <p:tgtEl>
                                          <p:spTgt spid="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790582"/>
                                        </p:tgtEl>
                                        <p:attrNameLst>
                                          <p:attrName>style.visibility</p:attrName>
                                        </p:attrNameLst>
                                      </p:cBhvr>
                                      <p:to>
                                        <p:strVal val="visible"/>
                                      </p:to>
                                    </p:set>
                                    <p:animEffect transition="in" filter="wipe(left)">
                                      <p:cBhvr>
                                        <p:cTn id="68" dur="500"/>
                                        <p:tgtEl>
                                          <p:spTgt spid="79058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wipe(left)">
                                      <p:cBhvr>
                                        <p:cTn id="7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54" grpId="0"/>
      <p:bldP spid="790556" grpId="0" animBg="1"/>
      <p:bldP spid="790557" grpId="0"/>
      <p:bldP spid="790579" grpId="0"/>
      <p:bldP spid="790580" grpId="0"/>
      <p:bldP spid="790581" grpId="0"/>
      <p:bldP spid="790582" grpId="0"/>
      <p:bldP spid="3" grpId="0"/>
      <p:bldP spid="54" grpId="0"/>
      <p:bldP spid="5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76" name="Text Box 30"/>
          <p:cNvSpPr txBox="1">
            <a:spLocks noChangeArrowheads="1"/>
          </p:cNvSpPr>
          <p:nvPr/>
        </p:nvSpPr>
        <p:spPr bwMode="auto">
          <a:xfrm>
            <a:off x="4877915" y="3084598"/>
            <a:ext cx="1793876" cy="536576"/>
          </a:xfrm>
          <a:prstGeom prst="rect">
            <a:avLst/>
          </a:prstGeom>
          <a:solidFill>
            <a:srgbClr val="FFFF00"/>
          </a:solidFill>
          <a:ln>
            <a:noFill/>
          </a:ln>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Comic Sans MS" panose="030F0702030302020204" pitchFamily="66" charset="0"/>
                <a:sym typeface="Symbol" panose="05050102010706020507" pitchFamily="18" charset="2"/>
              </a:rPr>
              <a:t>I</a:t>
            </a:r>
            <a:r>
              <a:rPr lang="es-ES" sz="2400" baseline="-25000" dirty="0">
                <a:latin typeface="Arial" panose="020B0604020202020204" pitchFamily="34" charset="0"/>
                <a:cs typeface="Arial" panose="020B0604020202020204" pitchFamily="34" charset="0"/>
                <a:sym typeface="Symbol" panose="05050102010706020507" pitchFamily="18" charset="2"/>
              </a:rPr>
              <a:t>N </a:t>
            </a:r>
            <a:r>
              <a:rPr lang="es-ES" sz="2400" dirty="0">
                <a:solidFill>
                  <a:srgbClr val="000000"/>
                </a:solidFill>
                <a:latin typeface="Arial" panose="020B0604020202020204" pitchFamily="34" charset="0"/>
              </a:rPr>
              <a:t>= 2,3 mA</a:t>
            </a:r>
            <a:endParaRPr lang="es-ES" sz="2400" baseline="-25000" dirty="0">
              <a:solidFill>
                <a:srgbClr val="000000"/>
              </a:solidFill>
              <a:latin typeface="Arial" panose="020B0604020202020204" pitchFamily="34" charset="0"/>
              <a:sym typeface="Symbol" panose="05050102010706020507" pitchFamily="18" charset="2"/>
            </a:endParaRPr>
          </a:p>
        </p:txBody>
      </p:sp>
      <p:sp>
        <p:nvSpPr>
          <p:cNvPr id="63" name="Text Box 62">
            <a:extLst>
              <a:ext uri="{FF2B5EF4-FFF2-40B4-BE49-F238E27FC236}">
                <a16:creationId xmlns:a16="http://schemas.microsoft.com/office/drawing/2014/main" id="{09436B49-9A26-48EC-AB9F-B33477A9850C}"/>
              </a:ext>
            </a:extLst>
          </p:cNvPr>
          <p:cNvSpPr txBox="1">
            <a:spLocks noChangeArrowheads="1"/>
          </p:cNvSpPr>
          <p:nvPr/>
        </p:nvSpPr>
        <p:spPr bwMode="auto">
          <a:xfrm>
            <a:off x="4958510" y="4103558"/>
            <a:ext cx="1625252" cy="612645"/>
          </a:xfrm>
          <a:prstGeom prst="rect">
            <a:avLst/>
          </a:prstGeom>
          <a:solidFill>
            <a:srgbClr val="FFFF00"/>
          </a:solidFill>
          <a:ln w="28575">
            <a:solidFill>
              <a:srgbClr val="000000"/>
            </a:solidFill>
            <a:miter lim="800000"/>
            <a:headEnd/>
            <a:tailEnd/>
          </a:ln>
        </p:spPr>
        <p:txBody>
          <a:bodyPr wrap="none" lIns="72000" tIns="36000" rIns="72000" bIns="144000" anchor="ctr"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800" dirty="0">
                <a:latin typeface="Comic Sans MS" panose="030F0702030302020204" pitchFamily="66" charset="0"/>
                <a:sym typeface="Symbol" panose="05050102010706020507" pitchFamily="18" charset="2"/>
              </a:rPr>
              <a:t></a:t>
            </a:r>
            <a:r>
              <a:rPr lang="es-ES" sz="2400" baseline="-25000" dirty="0">
                <a:latin typeface="Comic Sans MS" panose="030F0702030302020204" pitchFamily="66" charset="0"/>
                <a:sym typeface="Symbol" panose="05050102010706020507" pitchFamily="18" charset="2"/>
              </a:rPr>
              <a:t>Th</a:t>
            </a:r>
            <a:r>
              <a:rPr lang="es-ES" sz="2400" dirty="0">
                <a:latin typeface="Comic Sans MS" panose="030F0702030302020204" pitchFamily="66" charset="0"/>
                <a:sym typeface="Symbol" panose="05050102010706020507" pitchFamily="18" charset="2"/>
              </a:rPr>
              <a:t> </a:t>
            </a:r>
            <a:r>
              <a:rPr lang="es-ES" sz="2400" dirty="0">
                <a:latin typeface="Arial" panose="020B0604020202020204" pitchFamily="34" charset="0"/>
                <a:sym typeface="Symbol" panose="05050102010706020507" pitchFamily="18" charset="2"/>
              </a:rPr>
              <a:t>=</a:t>
            </a:r>
            <a:r>
              <a:rPr lang="es-ES" sz="2400" dirty="0">
                <a:latin typeface="Comic Sans MS" panose="030F0702030302020204" pitchFamily="66" charset="0"/>
                <a:sym typeface="Symbol" panose="05050102010706020507" pitchFamily="18" charset="2"/>
              </a:rPr>
              <a:t> r I</a:t>
            </a:r>
            <a:r>
              <a:rPr lang="es-ES" sz="2400" baseline="-25000" dirty="0">
                <a:latin typeface="Arial" panose="020B0604020202020204" pitchFamily="34" charset="0"/>
                <a:cs typeface="Arial" panose="020B0604020202020204" pitchFamily="34" charset="0"/>
                <a:sym typeface="Symbol" panose="05050102010706020507" pitchFamily="18" charset="2"/>
              </a:rPr>
              <a:t>N</a:t>
            </a:r>
            <a:endParaRPr lang="es-ES" sz="2400" baseline="-25000" dirty="0">
              <a:latin typeface="Arial" panose="020B0604020202020204" pitchFamily="34" charset="0"/>
              <a:cs typeface="Arial" panose="020B0604020202020204" pitchFamily="34" charset="0"/>
            </a:endParaRPr>
          </a:p>
        </p:txBody>
      </p:sp>
      <p:grpSp>
        <p:nvGrpSpPr>
          <p:cNvPr id="64" name="Grupo 63">
            <a:extLst>
              <a:ext uri="{FF2B5EF4-FFF2-40B4-BE49-F238E27FC236}">
                <a16:creationId xmlns:a16="http://schemas.microsoft.com/office/drawing/2014/main" id="{4AC4E780-1BB3-4F28-9385-ADC9D91A125A}"/>
              </a:ext>
            </a:extLst>
          </p:cNvPr>
          <p:cNvGrpSpPr/>
          <p:nvPr/>
        </p:nvGrpSpPr>
        <p:grpSpPr>
          <a:xfrm>
            <a:off x="2820077" y="1565038"/>
            <a:ext cx="1001713" cy="2159000"/>
            <a:chOff x="1330325" y="2417780"/>
            <a:chExt cx="1001713" cy="2159000"/>
          </a:xfrm>
        </p:grpSpPr>
        <p:grpSp>
          <p:nvGrpSpPr>
            <p:cNvPr id="65" name="Group 103">
              <a:extLst>
                <a:ext uri="{FF2B5EF4-FFF2-40B4-BE49-F238E27FC236}">
                  <a16:creationId xmlns:a16="http://schemas.microsoft.com/office/drawing/2014/main" id="{3D4CB725-BFD2-41DD-8E70-0363D5A9E49B}"/>
                </a:ext>
              </a:extLst>
            </p:cNvPr>
            <p:cNvGrpSpPr>
              <a:grpSpLocks/>
            </p:cNvGrpSpPr>
            <p:nvPr/>
          </p:nvGrpSpPr>
          <p:grpSpPr bwMode="auto">
            <a:xfrm>
              <a:off x="1330325" y="2417780"/>
              <a:ext cx="1001713" cy="2159000"/>
              <a:chOff x="982" y="1384"/>
              <a:chExt cx="631" cy="1360"/>
            </a:xfrm>
          </p:grpSpPr>
          <p:grpSp>
            <p:nvGrpSpPr>
              <p:cNvPr id="68" name="Group 114">
                <a:extLst>
                  <a:ext uri="{FF2B5EF4-FFF2-40B4-BE49-F238E27FC236}">
                    <a16:creationId xmlns:a16="http://schemas.microsoft.com/office/drawing/2014/main" id="{BC2AC6FE-F08F-4298-B307-548026AE244C}"/>
                  </a:ext>
                </a:extLst>
              </p:cNvPr>
              <p:cNvGrpSpPr>
                <a:grpSpLocks/>
              </p:cNvGrpSpPr>
              <p:nvPr/>
            </p:nvGrpSpPr>
            <p:grpSpPr bwMode="auto">
              <a:xfrm>
                <a:off x="989" y="2189"/>
                <a:ext cx="624" cy="242"/>
                <a:chOff x="2221" y="2085"/>
                <a:chExt cx="624" cy="242"/>
              </a:xfrm>
            </p:grpSpPr>
            <p:grpSp>
              <p:nvGrpSpPr>
                <p:cNvPr id="77" name="Group 8">
                  <a:extLst>
                    <a:ext uri="{FF2B5EF4-FFF2-40B4-BE49-F238E27FC236}">
                      <a16:creationId xmlns:a16="http://schemas.microsoft.com/office/drawing/2014/main" id="{8129B9C0-5669-43F3-84E5-2179F28A7CF7}"/>
                    </a:ext>
                  </a:extLst>
                </p:cNvPr>
                <p:cNvGrpSpPr>
                  <a:grpSpLocks/>
                </p:cNvGrpSpPr>
                <p:nvPr/>
              </p:nvGrpSpPr>
              <p:grpSpPr bwMode="auto">
                <a:xfrm>
                  <a:off x="2567" y="2251"/>
                  <a:ext cx="278" cy="48"/>
                  <a:chOff x="1619" y="2634"/>
                  <a:chExt cx="340" cy="54"/>
                </a:xfrm>
              </p:grpSpPr>
              <p:sp>
                <p:nvSpPr>
                  <p:cNvPr id="79" name="Line 9">
                    <a:extLst>
                      <a:ext uri="{FF2B5EF4-FFF2-40B4-BE49-F238E27FC236}">
                        <a16:creationId xmlns:a16="http://schemas.microsoft.com/office/drawing/2014/main" id="{C5760189-94B8-4488-8CEC-1366E1227457}"/>
                      </a:ext>
                    </a:extLst>
                  </p:cNvPr>
                  <p:cNvSpPr>
                    <a:spLocks noChangeShapeType="1"/>
                  </p:cNvSpPr>
                  <p:nvPr/>
                </p:nvSpPr>
                <p:spPr bwMode="auto">
                  <a:xfrm>
                    <a:off x="1619" y="2634"/>
                    <a:ext cx="34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80" name="Line 10">
                    <a:extLst>
                      <a:ext uri="{FF2B5EF4-FFF2-40B4-BE49-F238E27FC236}">
                        <a16:creationId xmlns:a16="http://schemas.microsoft.com/office/drawing/2014/main" id="{579F66B3-4DAE-46E1-9FC1-DA8460F0988F}"/>
                      </a:ext>
                    </a:extLst>
                  </p:cNvPr>
                  <p:cNvSpPr>
                    <a:spLocks noChangeShapeType="1"/>
                  </p:cNvSpPr>
                  <p:nvPr/>
                </p:nvSpPr>
                <p:spPr bwMode="auto">
                  <a:xfrm>
                    <a:off x="1676" y="2688"/>
                    <a:ext cx="206"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sp>
              <p:nvSpPr>
                <p:cNvPr id="78" name="Text Box 11">
                  <a:extLst>
                    <a:ext uri="{FF2B5EF4-FFF2-40B4-BE49-F238E27FC236}">
                      <a16:creationId xmlns:a16="http://schemas.microsoft.com/office/drawing/2014/main" id="{D0D38A0E-5570-4C02-87CF-53449F55C627}"/>
                    </a:ext>
                  </a:extLst>
                </p:cNvPr>
                <p:cNvSpPr txBox="1">
                  <a:spLocks noChangeArrowheads="1"/>
                </p:cNvSpPr>
                <p:nvPr/>
              </p:nvSpPr>
              <p:spPr bwMode="auto">
                <a:xfrm>
                  <a:off x="2221" y="2085"/>
                  <a:ext cx="29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3300"/>
                      </a:solidFill>
                      <a:latin typeface="Comic Sans MS" panose="030F0702030302020204" pitchFamily="66" charset="0"/>
                      <a:sym typeface="Symbol" panose="05050102010706020507" pitchFamily="18" charset="2"/>
                    </a:rPr>
                    <a:t></a:t>
                  </a:r>
                  <a:r>
                    <a:rPr lang="es-ES" sz="2000" baseline="-25000">
                      <a:solidFill>
                        <a:srgbClr val="FF3300"/>
                      </a:solidFill>
                      <a:latin typeface="Comic Sans MS" panose="030F0702030302020204" pitchFamily="66" charset="0"/>
                      <a:sym typeface="Symbol" panose="05050102010706020507" pitchFamily="18" charset="2"/>
                    </a:rPr>
                    <a:t>Th</a:t>
                  </a:r>
                  <a:endParaRPr lang="es-ES" sz="2000">
                    <a:solidFill>
                      <a:srgbClr val="FF3300"/>
                    </a:solidFill>
                    <a:latin typeface="Comic Sans MS" panose="030F0702030302020204" pitchFamily="66" charset="0"/>
                  </a:endParaRPr>
                </a:p>
              </p:txBody>
            </p:sp>
          </p:grpSp>
          <p:sp>
            <p:nvSpPr>
              <p:cNvPr id="69" name="Line 12">
                <a:extLst>
                  <a:ext uri="{FF2B5EF4-FFF2-40B4-BE49-F238E27FC236}">
                    <a16:creationId xmlns:a16="http://schemas.microsoft.com/office/drawing/2014/main" id="{8F789827-FDB4-45E3-B2A7-F729B58E8912}"/>
                  </a:ext>
                </a:extLst>
              </p:cNvPr>
              <p:cNvSpPr>
                <a:spLocks noChangeShapeType="1"/>
              </p:cNvSpPr>
              <p:nvPr/>
            </p:nvSpPr>
            <p:spPr bwMode="auto">
              <a:xfrm flipV="1">
                <a:off x="1460" y="2037"/>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70" name="Line 13">
                <a:extLst>
                  <a:ext uri="{FF2B5EF4-FFF2-40B4-BE49-F238E27FC236}">
                    <a16:creationId xmlns:a16="http://schemas.microsoft.com/office/drawing/2014/main" id="{F90DBE00-04EA-4C83-863F-92D68FA4F5FF}"/>
                  </a:ext>
                </a:extLst>
              </p:cNvPr>
              <p:cNvSpPr>
                <a:spLocks noChangeShapeType="1"/>
              </p:cNvSpPr>
              <p:nvPr/>
            </p:nvSpPr>
            <p:spPr bwMode="auto">
              <a:xfrm>
                <a:off x="1460" y="2393"/>
                <a:ext cx="0" cy="306"/>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71" name="Line 14">
                <a:extLst>
                  <a:ext uri="{FF2B5EF4-FFF2-40B4-BE49-F238E27FC236}">
                    <a16:creationId xmlns:a16="http://schemas.microsoft.com/office/drawing/2014/main" id="{7156B7AD-61A9-4229-8DCA-A5D6FDD8E570}"/>
                  </a:ext>
                </a:extLst>
              </p:cNvPr>
              <p:cNvSpPr>
                <a:spLocks noChangeShapeType="1"/>
              </p:cNvSpPr>
              <p:nvPr/>
            </p:nvSpPr>
            <p:spPr bwMode="auto">
              <a:xfrm flipV="1">
                <a:off x="1460" y="1414"/>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nvGrpSpPr>
              <p:cNvPr id="72" name="Group 117">
                <a:extLst>
                  <a:ext uri="{FF2B5EF4-FFF2-40B4-BE49-F238E27FC236}">
                    <a16:creationId xmlns:a16="http://schemas.microsoft.com/office/drawing/2014/main" id="{8E7A5A55-B18F-4313-97E2-8AC1FE343B21}"/>
                  </a:ext>
                </a:extLst>
              </p:cNvPr>
              <p:cNvGrpSpPr>
                <a:grpSpLocks/>
              </p:cNvGrpSpPr>
              <p:nvPr/>
            </p:nvGrpSpPr>
            <p:grpSpPr bwMode="auto">
              <a:xfrm>
                <a:off x="982" y="1702"/>
                <a:ext cx="606" cy="330"/>
                <a:chOff x="2214" y="1597"/>
                <a:chExt cx="606" cy="330"/>
              </a:xfrm>
            </p:grpSpPr>
            <p:sp>
              <p:nvSpPr>
                <p:cNvPr id="75" name="Freeform 15">
                  <a:extLst>
                    <a:ext uri="{FF2B5EF4-FFF2-40B4-BE49-F238E27FC236}">
                      <a16:creationId xmlns:a16="http://schemas.microsoft.com/office/drawing/2014/main" id="{58251607-D9B7-4E6E-9350-57EA352A57CD}"/>
                    </a:ext>
                  </a:extLst>
                </p:cNvPr>
                <p:cNvSpPr>
                  <a:spLocks/>
                </p:cNvSpPr>
                <p:nvPr/>
              </p:nvSpPr>
              <p:spPr bwMode="auto">
                <a:xfrm>
                  <a:off x="2583" y="1622"/>
                  <a:ext cx="237" cy="305"/>
                </a:xfrm>
                <a:custGeom>
                  <a:avLst/>
                  <a:gdLst>
                    <a:gd name="T0" fmla="*/ 2 w 288"/>
                    <a:gd name="T1" fmla="*/ 2 h 384"/>
                    <a:gd name="T2" fmla="*/ 0 w 288"/>
                    <a:gd name="T3" fmla="*/ 2 h 384"/>
                    <a:gd name="T4" fmla="*/ 4 w 288"/>
                    <a:gd name="T5" fmla="*/ 2 h 384"/>
                    <a:gd name="T6" fmla="*/ 0 w 288"/>
                    <a:gd name="T7" fmla="*/ 2 h 384"/>
                    <a:gd name="T8" fmla="*/ 4 w 288"/>
                    <a:gd name="T9" fmla="*/ 2 h 384"/>
                    <a:gd name="T10" fmla="*/ 0 w 288"/>
                    <a:gd name="T11" fmla="*/ 0 h 384"/>
                    <a:gd name="T12" fmla="*/ 2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1"/>
                <a:lstStyle/>
                <a:p>
                  <a:endParaRPr lang="en-GB"/>
                </a:p>
              </p:txBody>
            </p:sp>
            <p:sp>
              <p:nvSpPr>
                <p:cNvPr id="76" name="Text Box 16">
                  <a:extLst>
                    <a:ext uri="{FF2B5EF4-FFF2-40B4-BE49-F238E27FC236}">
                      <a16:creationId xmlns:a16="http://schemas.microsoft.com/office/drawing/2014/main" id="{F0414870-A6C2-448C-BA15-358D54444132}"/>
                    </a:ext>
                  </a:extLst>
                </p:cNvPr>
                <p:cNvSpPr txBox="1">
                  <a:spLocks noChangeArrowheads="1"/>
                </p:cNvSpPr>
                <p:nvPr/>
              </p:nvSpPr>
              <p:spPr bwMode="auto">
                <a:xfrm>
                  <a:off x="2214" y="1597"/>
                  <a:ext cx="3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rPr>
                    <a:t>r</a:t>
                  </a:r>
                  <a:r>
                    <a:rPr lang="es-ES" sz="2000" baseline="-25000">
                      <a:solidFill>
                        <a:srgbClr val="008000"/>
                      </a:solidFill>
                      <a:latin typeface="Comic Sans MS" panose="030F0702030302020204" pitchFamily="66" charset="0"/>
                    </a:rPr>
                    <a:t>Th</a:t>
                  </a:r>
                  <a:endParaRPr lang="es-ES" sz="2000">
                    <a:solidFill>
                      <a:srgbClr val="008000"/>
                    </a:solidFill>
                    <a:latin typeface="Comic Sans MS" panose="030F0702030302020204" pitchFamily="66" charset="0"/>
                  </a:endParaRPr>
                </a:p>
              </p:txBody>
            </p:sp>
          </p:grpSp>
          <p:sp>
            <p:nvSpPr>
              <p:cNvPr id="73" name="Oval 17">
                <a:extLst>
                  <a:ext uri="{FF2B5EF4-FFF2-40B4-BE49-F238E27FC236}">
                    <a16:creationId xmlns:a16="http://schemas.microsoft.com/office/drawing/2014/main" id="{749FA5AD-33F5-4BEE-B8D7-2F796BEB7642}"/>
                  </a:ext>
                </a:extLst>
              </p:cNvPr>
              <p:cNvSpPr>
                <a:spLocks noChangeArrowheads="1"/>
              </p:cNvSpPr>
              <p:nvPr/>
            </p:nvSpPr>
            <p:spPr bwMode="auto">
              <a:xfrm>
                <a:off x="1428" y="1384"/>
                <a:ext cx="56" cy="61"/>
              </a:xfrm>
              <a:prstGeom prst="ellipse">
                <a:avLst/>
              </a:prstGeom>
              <a:solidFill>
                <a:srgbClr val="0000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74" name="Oval 18">
                <a:extLst>
                  <a:ext uri="{FF2B5EF4-FFF2-40B4-BE49-F238E27FC236}">
                    <a16:creationId xmlns:a16="http://schemas.microsoft.com/office/drawing/2014/main" id="{B6C6987D-B470-4599-9DF8-882BBD0EB596}"/>
                  </a:ext>
                </a:extLst>
              </p:cNvPr>
              <p:cNvSpPr>
                <a:spLocks noChangeArrowheads="1"/>
              </p:cNvSpPr>
              <p:nvPr/>
            </p:nvSpPr>
            <p:spPr bwMode="auto">
              <a:xfrm>
                <a:off x="1432" y="2682"/>
                <a:ext cx="56" cy="62"/>
              </a:xfrm>
              <a:prstGeom prst="ellipse">
                <a:avLst/>
              </a:prstGeom>
              <a:solidFill>
                <a:srgbClr val="0000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sp>
          <p:nvSpPr>
            <p:cNvPr id="66" name="CuadroTexto 4">
              <a:extLst>
                <a:ext uri="{FF2B5EF4-FFF2-40B4-BE49-F238E27FC236}">
                  <a16:creationId xmlns:a16="http://schemas.microsoft.com/office/drawing/2014/main" id="{8746F0CF-E7AC-48B3-B7C4-AD9BEB654599}"/>
                </a:ext>
              </a:extLst>
            </p:cNvPr>
            <p:cNvSpPr txBox="1">
              <a:spLocks noChangeArrowheads="1"/>
            </p:cNvSpPr>
            <p:nvPr/>
          </p:nvSpPr>
          <p:spPr bwMode="auto">
            <a:xfrm>
              <a:off x="1681281" y="3635393"/>
              <a:ext cx="333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r>
                <a:rPr lang="es-ES"/>
                <a:t>+</a:t>
              </a:r>
            </a:p>
          </p:txBody>
        </p:sp>
        <p:sp>
          <p:nvSpPr>
            <p:cNvPr id="67" name="CuadroTexto 131">
              <a:extLst>
                <a:ext uri="{FF2B5EF4-FFF2-40B4-BE49-F238E27FC236}">
                  <a16:creationId xmlns:a16="http://schemas.microsoft.com/office/drawing/2014/main" id="{4BF101B4-8241-471C-AE58-B7C8493F3E45}"/>
                </a:ext>
              </a:extLst>
            </p:cNvPr>
            <p:cNvSpPr txBox="1">
              <a:spLocks noChangeArrowheads="1"/>
            </p:cNvSpPr>
            <p:nvPr/>
          </p:nvSpPr>
          <p:spPr bwMode="auto">
            <a:xfrm>
              <a:off x="1707440" y="3913308"/>
              <a:ext cx="269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r>
                <a:rPr lang="es-ES"/>
                <a:t>-</a:t>
              </a:r>
            </a:p>
          </p:txBody>
        </p:sp>
      </p:grpSp>
      <p:sp>
        <p:nvSpPr>
          <p:cNvPr id="81" name="Text Box 6">
            <a:extLst>
              <a:ext uri="{FF2B5EF4-FFF2-40B4-BE49-F238E27FC236}">
                <a16:creationId xmlns:a16="http://schemas.microsoft.com/office/drawing/2014/main" id="{F36391D1-746D-480B-A68E-C912C91B8E6D}"/>
              </a:ext>
            </a:extLst>
          </p:cNvPr>
          <p:cNvSpPr txBox="1">
            <a:spLocks noChangeArrowheads="1"/>
          </p:cNvSpPr>
          <p:nvPr/>
        </p:nvSpPr>
        <p:spPr bwMode="auto">
          <a:xfrm>
            <a:off x="6745413" y="505562"/>
            <a:ext cx="2341562" cy="762000"/>
          </a:xfrm>
          <a:prstGeom prst="rect">
            <a:avLst/>
          </a:prstGeom>
          <a:solidFill>
            <a:schemeClr val="folHlink"/>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76535" tIns="75600" rIns="76535" bIns="75600" anchor="ctr"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000">
                <a:solidFill>
                  <a:srgbClr val="FFFFFF"/>
                </a:solidFill>
                <a:latin typeface="Comic Sans MS" panose="030F0702030302020204" pitchFamily="66" charset="0"/>
              </a:rPr>
              <a:t>EQUIVALENTE NORTON</a:t>
            </a:r>
          </a:p>
        </p:txBody>
      </p:sp>
      <p:grpSp>
        <p:nvGrpSpPr>
          <p:cNvPr id="82" name="Group 105">
            <a:extLst>
              <a:ext uri="{FF2B5EF4-FFF2-40B4-BE49-F238E27FC236}">
                <a16:creationId xmlns:a16="http://schemas.microsoft.com/office/drawing/2014/main" id="{2073DECE-6EE3-4294-BDAD-54CE4DA5AC8E}"/>
              </a:ext>
            </a:extLst>
          </p:cNvPr>
          <p:cNvGrpSpPr>
            <a:grpSpLocks/>
          </p:cNvGrpSpPr>
          <p:nvPr/>
        </p:nvGrpSpPr>
        <p:grpSpPr bwMode="auto">
          <a:xfrm>
            <a:off x="7439363" y="1538979"/>
            <a:ext cx="1243012" cy="2157412"/>
            <a:chOff x="5453" y="1417"/>
            <a:chExt cx="783" cy="1359"/>
          </a:xfrm>
        </p:grpSpPr>
        <p:sp>
          <p:nvSpPr>
            <p:cNvPr id="83" name="Line 29">
              <a:extLst>
                <a:ext uri="{FF2B5EF4-FFF2-40B4-BE49-F238E27FC236}">
                  <a16:creationId xmlns:a16="http://schemas.microsoft.com/office/drawing/2014/main" id="{74B8BA1B-0B02-4F53-91A8-52368C4F192F}"/>
                </a:ext>
              </a:extLst>
            </p:cNvPr>
            <p:cNvSpPr>
              <a:spLocks noChangeShapeType="1"/>
            </p:cNvSpPr>
            <p:nvPr/>
          </p:nvSpPr>
          <p:spPr bwMode="auto">
            <a:xfrm flipV="1">
              <a:off x="6119" y="2298"/>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84" name="Line 30">
              <a:extLst>
                <a:ext uri="{FF2B5EF4-FFF2-40B4-BE49-F238E27FC236}">
                  <a16:creationId xmlns:a16="http://schemas.microsoft.com/office/drawing/2014/main" id="{3D1DAEB5-ADE1-4E8B-9FCD-7FA42093549D}"/>
                </a:ext>
              </a:extLst>
            </p:cNvPr>
            <p:cNvSpPr>
              <a:spLocks noChangeShapeType="1"/>
            </p:cNvSpPr>
            <p:nvPr/>
          </p:nvSpPr>
          <p:spPr bwMode="auto">
            <a:xfrm rot="5400000">
              <a:off x="5933" y="2409"/>
              <a:ext cx="0" cy="372"/>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85" name="Line 31">
              <a:extLst>
                <a:ext uri="{FF2B5EF4-FFF2-40B4-BE49-F238E27FC236}">
                  <a16:creationId xmlns:a16="http://schemas.microsoft.com/office/drawing/2014/main" id="{DB23D17B-4D07-4D82-9E6F-BD4DDAA5E916}"/>
                </a:ext>
              </a:extLst>
            </p:cNvPr>
            <p:cNvSpPr>
              <a:spLocks noChangeShapeType="1"/>
            </p:cNvSpPr>
            <p:nvPr/>
          </p:nvSpPr>
          <p:spPr bwMode="auto">
            <a:xfrm flipV="1">
              <a:off x="6112" y="1675"/>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nvGrpSpPr>
            <p:cNvPr id="86" name="Group 129">
              <a:extLst>
                <a:ext uri="{FF2B5EF4-FFF2-40B4-BE49-F238E27FC236}">
                  <a16:creationId xmlns:a16="http://schemas.microsoft.com/office/drawing/2014/main" id="{3C8BD051-5DA4-4445-8BAB-9FC09AA68681}"/>
                </a:ext>
              </a:extLst>
            </p:cNvPr>
            <p:cNvGrpSpPr>
              <a:grpSpLocks/>
            </p:cNvGrpSpPr>
            <p:nvPr/>
          </p:nvGrpSpPr>
          <p:grpSpPr bwMode="auto">
            <a:xfrm>
              <a:off x="5832" y="1709"/>
              <a:ext cx="404" cy="585"/>
              <a:chOff x="5824" y="1588"/>
              <a:chExt cx="404" cy="585"/>
            </a:xfrm>
          </p:grpSpPr>
          <p:sp>
            <p:nvSpPr>
              <p:cNvPr id="96" name="Freeform 32">
                <a:extLst>
                  <a:ext uri="{FF2B5EF4-FFF2-40B4-BE49-F238E27FC236}">
                    <a16:creationId xmlns:a16="http://schemas.microsoft.com/office/drawing/2014/main" id="{8D6486E3-CF38-45A7-9A06-E00BE23AD3CB}"/>
                  </a:ext>
                </a:extLst>
              </p:cNvPr>
              <p:cNvSpPr>
                <a:spLocks/>
              </p:cNvSpPr>
              <p:nvPr/>
            </p:nvSpPr>
            <p:spPr bwMode="auto">
              <a:xfrm>
                <a:off x="5992" y="1868"/>
                <a:ext cx="236" cy="305"/>
              </a:xfrm>
              <a:custGeom>
                <a:avLst/>
                <a:gdLst>
                  <a:gd name="T0" fmla="*/ 2 w 288"/>
                  <a:gd name="T1" fmla="*/ 2 h 384"/>
                  <a:gd name="T2" fmla="*/ 0 w 288"/>
                  <a:gd name="T3" fmla="*/ 2 h 384"/>
                  <a:gd name="T4" fmla="*/ 3 w 288"/>
                  <a:gd name="T5" fmla="*/ 2 h 384"/>
                  <a:gd name="T6" fmla="*/ 0 w 288"/>
                  <a:gd name="T7" fmla="*/ 2 h 384"/>
                  <a:gd name="T8" fmla="*/ 3 w 288"/>
                  <a:gd name="T9" fmla="*/ 2 h 384"/>
                  <a:gd name="T10" fmla="*/ 0 w 288"/>
                  <a:gd name="T11" fmla="*/ 0 h 384"/>
                  <a:gd name="T12" fmla="*/ 2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1"/>
              <a:lstStyle/>
              <a:p>
                <a:endParaRPr lang="en-GB"/>
              </a:p>
            </p:txBody>
          </p:sp>
          <p:sp>
            <p:nvSpPr>
              <p:cNvPr id="97" name="Text Box 33">
                <a:extLst>
                  <a:ext uri="{FF2B5EF4-FFF2-40B4-BE49-F238E27FC236}">
                    <a16:creationId xmlns:a16="http://schemas.microsoft.com/office/drawing/2014/main" id="{3D5A1B8C-7090-444F-BB05-477E22F4D251}"/>
                  </a:ext>
                </a:extLst>
              </p:cNvPr>
              <p:cNvSpPr txBox="1">
                <a:spLocks noChangeArrowheads="1"/>
              </p:cNvSpPr>
              <p:nvPr/>
            </p:nvSpPr>
            <p:spPr bwMode="auto">
              <a:xfrm>
                <a:off x="5824" y="1588"/>
                <a:ext cx="25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rPr>
                  <a:t>r</a:t>
                </a:r>
                <a:r>
                  <a:rPr lang="es-ES" sz="2000" baseline="-25000">
                    <a:solidFill>
                      <a:srgbClr val="008000"/>
                    </a:solidFill>
                    <a:latin typeface="Comic Sans MS" panose="030F0702030302020204" pitchFamily="66" charset="0"/>
                  </a:rPr>
                  <a:t>N</a:t>
                </a:r>
                <a:endParaRPr lang="es-ES" sz="2000">
                  <a:solidFill>
                    <a:srgbClr val="008000"/>
                  </a:solidFill>
                  <a:latin typeface="Comic Sans MS" panose="030F0702030302020204" pitchFamily="66" charset="0"/>
                </a:endParaRPr>
              </a:p>
            </p:txBody>
          </p:sp>
        </p:grpSp>
        <p:sp>
          <p:nvSpPr>
            <p:cNvPr id="87" name="Oval 34">
              <a:extLst>
                <a:ext uri="{FF2B5EF4-FFF2-40B4-BE49-F238E27FC236}">
                  <a16:creationId xmlns:a16="http://schemas.microsoft.com/office/drawing/2014/main" id="{C82BC39B-E8FF-4049-9A78-EBA1884BBD7C}"/>
                </a:ext>
              </a:extLst>
            </p:cNvPr>
            <p:cNvSpPr>
              <a:spLocks noChangeArrowheads="1"/>
            </p:cNvSpPr>
            <p:nvPr/>
          </p:nvSpPr>
          <p:spPr bwMode="auto">
            <a:xfrm>
              <a:off x="5722" y="1417"/>
              <a:ext cx="57" cy="61"/>
            </a:xfrm>
            <a:prstGeom prst="ellipse">
              <a:avLst/>
            </a:prstGeom>
            <a:solidFill>
              <a:srgbClr val="0000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88" name="Oval 35">
              <a:extLst>
                <a:ext uri="{FF2B5EF4-FFF2-40B4-BE49-F238E27FC236}">
                  <a16:creationId xmlns:a16="http://schemas.microsoft.com/office/drawing/2014/main" id="{26A32765-86B5-40F9-85C6-4E1A75632574}"/>
                </a:ext>
              </a:extLst>
            </p:cNvPr>
            <p:cNvSpPr>
              <a:spLocks noChangeArrowheads="1"/>
            </p:cNvSpPr>
            <p:nvPr/>
          </p:nvSpPr>
          <p:spPr bwMode="auto">
            <a:xfrm>
              <a:off x="5725" y="2716"/>
              <a:ext cx="55" cy="60"/>
            </a:xfrm>
            <a:prstGeom prst="ellipse">
              <a:avLst/>
            </a:prstGeom>
            <a:solidFill>
              <a:srgbClr val="0000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89" name="Line 43">
              <a:extLst>
                <a:ext uri="{FF2B5EF4-FFF2-40B4-BE49-F238E27FC236}">
                  <a16:creationId xmlns:a16="http://schemas.microsoft.com/office/drawing/2014/main" id="{3450A44E-DA58-4872-9C94-C22DCB4FB874}"/>
                </a:ext>
              </a:extLst>
            </p:cNvPr>
            <p:cNvSpPr>
              <a:spLocks noChangeShapeType="1"/>
            </p:cNvSpPr>
            <p:nvPr/>
          </p:nvSpPr>
          <p:spPr bwMode="auto">
            <a:xfrm flipV="1">
              <a:off x="5754" y="1452"/>
              <a:ext cx="0" cy="5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0" name="Line 44">
              <a:extLst>
                <a:ext uri="{FF2B5EF4-FFF2-40B4-BE49-F238E27FC236}">
                  <a16:creationId xmlns:a16="http://schemas.microsoft.com/office/drawing/2014/main" id="{B708FAAD-4FF7-4A75-9C36-17B979F9628E}"/>
                </a:ext>
              </a:extLst>
            </p:cNvPr>
            <p:cNvSpPr>
              <a:spLocks noChangeShapeType="1"/>
            </p:cNvSpPr>
            <p:nvPr/>
          </p:nvSpPr>
          <p:spPr bwMode="auto">
            <a:xfrm>
              <a:off x="5748" y="2242"/>
              <a:ext cx="0" cy="51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nvGrpSpPr>
            <p:cNvPr id="91" name="Group 116">
              <a:extLst>
                <a:ext uri="{FF2B5EF4-FFF2-40B4-BE49-F238E27FC236}">
                  <a16:creationId xmlns:a16="http://schemas.microsoft.com/office/drawing/2014/main" id="{AAD85650-A01C-4675-A761-596D3A4930BA}"/>
                </a:ext>
              </a:extLst>
            </p:cNvPr>
            <p:cNvGrpSpPr>
              <a:grpSpLocks/>
            </p:cNvGrpSpPr>
            <p:nvPr/>
          </p:nvGrpSpPr>
          <p:grpSpPr bwMode="auto">
            <a:xfrm>
              <a:off x="5453" y="1715"/>
              <a:ext cx="414" cy="514"/>
              <a:chOff x="5445" y="1594"/>
              <a:chExt cx="414" cy="514"/>
            </a:xfrm>
          </p:grpSpPr>
          <p:sp>
            <p:nvSpPr>
              <p:cNvPr id="93" name="Text Box 28">
                <a:extLst>
                  <a:ext uri="{FF2B5EF4-FFF2-40B4-BE49-F238E27FC236}">
                    <a16:creationId xmlns:a16="http://schemas.microsoft.com/office/drawing/2014/main" id="{59B18712-36AC-4F89-B165-249673D536AB}"/>
                  </a:ext>
                </a:extLst>
              </p:cNvPr>
              <p:cNvSpPr txBox="1">
                <a:spLocks noChangeArrowheads="1"/>
              </p:cNvSpPr>
              <p:nvPr/>
            </p:nvSpPr>
            <p:spPr bwMode="auto">
              <a:xfrm>
                <a:off x="5445" y="1594"/>
                <a:ext cx="26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3333FF"/>
                    </a:solidFill>
                    <a:latin typeface="Comic Sans MS" panose="030F0702030302020204" pitchFamily="66" charset="0"/>
                    <a:sym typeface="Symbol" panose="05050102010706020507" pitchFamily="18" charset="2"/>
                  </a:rPr>
                  <a:t>I</a:t>
                </a:r>
                <a:r>
                  <a:rPr lang="es-ES" sz="2000" baseline="-25000">
                    <a:solidFill>
                      <a:srgbClr val="3333FF"/>
                    </a:solidFill>
                    <a:latin typeface="Comic Sans MS" panose="030F0702030302020204" pitchFamily="66" charset="0"/>
                    <a:sym typeface="Symbol" panose="05050102010706020507" pitchFamily="18" charset="2"/>
                  </a:rPr>
                  <a:t>N</a:t>
                </a:r>
                <a:endParaRPr lang="es-ES" sz="2000">
                  <a:solidFill>
                    <a:srgbClr val="3333FF"/>
                  </a:solidFill>
                  <a:latin typeface="Comic Sans MS" panose="030F0702030302020204" pitchFamily="66" charset="0"/>
                </a:endParaRPr>
              </a:p>
            </p:txBody>
          </p:sp>
          <p:sp>
            <p:nvSpPr>
              <p:cNvPr id="94" name="Oval 45">
                <a:extLst>
                  <a:ext uri="{FF2B5EF4-FFF2-40B4-BE49-F238E27FC236}">
                    <a16:creationId xmlns:a16="http://schemas.microsoft.com/office/drawing/2014/main" id="{F33A94E3-088B-4CFE-AF8E-D9179BF7B75B}"/>
                  </a:ext>
                </a:extLst>
              </p:cNvPr>
              <p:cNvSpPr>
                <a:spLocks noChangeArrowheads="1"/>
              </p:cNvSpPr>
              <p:nvPr/>
            </p:nvSpPr>
            <p:spPr bwMode="auto">
              <a:xfrm rot="-5400000">
                <a:off x="5623" y="1874"/>
                <a:ext cx="244" cy="224"/>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vert="eaVert"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95" name="Text Box 46">
                <a:extLst>
                  <a:ext uri="{FF2B5EF4-FFF2-40B4-BE49-F238E27FC236}">
                    <a16:creationId xmlns:a16="http://schemas.microsoft.com/office/drawing/2014/main" id="{F6DB1BB4-44FF-4463-8468-7C21F172D6AD}"/>
                  </a:ext>
                </a:extLst>
              </p:cNvPr>
              <p:cNvSpPr txBox="1">
                <a:spLocks noChangeArrowheads="1"/>
              </p:cNvSpPr>
              <p:nvPr/>
            </p:nvSpPr>
            <p:spPr bwMode="auto">
              <a:xfrm rot="-5400000">
                <a:off x="5636" y="1871"/>
                <a:ext cx="22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3333FF"/>
                    </a:solidFill>
                    <a:latin typeface="Comic Sans MS" panose="030F0702030302020204" pitchFamily="66" charset="0"/>
                    <a:sym typeface="Wingdings 3" panose="05040102010807070707" pitchFamily="18" charset="2"/>
                  </a:rPr>
                  <a:t></a:t>
                </a:r>
              </a:p>
            </p:txBody>
          </p:sp>
        </p:grpSp>
        <p:sp>
          <p:nvSpPr>
            <p:cNvPr id="92" name="Line 47">
              <a:extLst>
                <a:ext uri="{FF2B5EF4-FFF2-40B4-BE49-F238E27FC236}">
                  <a16:creationId xmlns:a16="http://schemas.microsoft.com/office/drawing/2014/main" id="{DECE541A-BBFF-4846-A5A9-984F196BCF29}"/>
                </a:ext>
              </a:extLst>
            </p:cNvPr>
            <p:cNvSpPr>
              <a:spLocks noChangeShapeType="1"/>
            </p:cNvSpPr>
            <p:nvPr/>
          </p:nvSpPr>
          <p:spPr bwMode="auto">
            <a:xfrm rot="5400000">
              <a:off x="5933" y="1494"/>
              <a:ext cx="0" cy="372"/>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sp>
        <p:nvSpPr>
          <p:cNvPr id="98" name="Text Box 5">
            <a:extLst>
              <a:ext uri="{FF2B5EF4-FFF2-40B4-BE49-F238E27FC236}">
                <a16:creationId xmlns:a16="http://schemas.microsoft.com/office/drawing/2014/main" id="{9DD9315A-5844-4EBC-98F2-F903E510F58E}"/>
              </a:ext>
            </a:extLst>
          </p:cNvPr>
          <p:cNvSpPr txBox="1">
            <a:spLocks noChangeArrowheads="1"/>
          </p:cNvSpPr>
          <p:nvPr/>
        </p:nvSpPr>
        <p:spPr bwMode="auto">
          <a:xfrm>
            <a:off x="2430904" y="505562"/>
            <a:ext cx="2355850" cy="762000"/>
          </a:xfrm>
          <a:prstGeom prst="rect">
            <a:avLst/>
          </a:prstGeom>
          <a:solidFill>
            <a:srgbClr val="666699"/>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76535" tIns="75600" rIns="76535" bIns="75600" anchor="ctr"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000">
                <a:solidFill>
                  <a:srgbClr val="FFFFFF"/>
                </a:solidFill>
                <a:latin typeface="Comic Sans MS" panose="030F0702030302020204" pitchFamily="66" charset="0"/>
              </a:rPr>
              <a:t>EQUIVALENTE THEVENIN</a:t>
            </a:r>
          </a:p>
        </p:txBody>
      </p:sp>
      <p:sp>
        <p:nvSpPr>
          <p:cNvPr id="101" name="Text Box 31">
            <a:extLst>
              <a:ext uri="{FF2B5EF4-FFF2-40B4-BE49-F238E27FC236}">
                <a16:creationId xmlns:a16="http://schemas.microsoft.com/office/drawing/2014/main" id="{5394073A-B2C8-48FC-AB62-141839900EB6}"/>
              </a:ext>
            </a:extLst>
          </p:cNvPr>
          <p:cNvSpPr txBox="1">
            <a:spLocks noChangeArrowheads="1"/>
          </p:cNvSpPr>
          <p:nvPr/>
        </p:nvSpPr>
        <p:spPr bwMode="auto">
          <a:xfrm>
            <a:off x="4877911" y="1617112"/>
            <a:ext cx="1793876" cy="598488"/>
          </a:xfrm>
          <a:prstGeom prst="rect">
            <a:avLst/>
          </a:prstGeom>
          <a:solidFill>
            <a:srgbClr val="FFFF00"/>
          </a:solidFill>
          <a:ln>
            <a:noFill/>
          </a:ln>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dirty="0">
                <a:latin typeface="Comic Sans MS" panose="030F0702030302020204" pitchFamily="66" charset="0"/>
                <a:sym typeface="Symbol" panose="05050102010706020507" pitchFamily="18" charset="2"/>
              </a:rPr>
              <a:t></a:t>
            </a:r>
            <a:r>
              <a:rPr lang="es-ES" sz="2400" baseline="-25000" dirty="0">
                <a:latin typeface="Comic Sans MS" panose="030F0702030302020204" pitchFamily="66" charset="0"/>
                <a:sym typeface="Symbol" panose="05050102010706020507" pitchFamily="18" charset="2"/>
              </a:rPr>
              <a:t>Th</a:t>
            </a:r>
            <a:r>
              <a:rPr lang="es-ES" sz="2400" dirty="0">
                <a:latin typeface="Comic Sans MS" panose="030F0702030302020204" pitchFamily="66" charset="0"/>
                <a:sym typeface="Symbol" panose="05050102010706020507" pitchFamily="18" charset="2"/>
              </a:rPr>
              <a:t> </a:t>
            </a:r>
            <a:r>
              <a:rPr lang="es-ES" sz="2400" dirty="0">
                <a:solidFill>
                  <a:srgbClr val="000000"/>
                </a:solidFill>
                <a:latin typeface="Arial" panose="020B0604020202020204" pitchFamily="34" charset="0"/>
              </a:rPr>
              <a:t>= 8,2 V</a:t>
            </a:r>
            <a:endParaRPr lang="es-ES" sz="2400" baseline="-25000" dirty="0">
              <a:solidFill>
                <a:srgbClr val="000000"/>
              </a:solidFill>
              <a:latin typeface="Arial" panose="020B0604020202020204" pitchFamily="34" charset="0"/>
              <a:sym typeface="Symbol" panose="05050102010706020507" pitchFamily="18" charset="2"/>
            </a:endParaRPr>
          </a:p>
        </p:txBody>
      </p:sp>
      <p:sp>
        <p:nvSpPr>
          <p:cNvPr id="102" name="Text Box 42">
            <a:extLst>
              <a:ext uri="{FF2B5EF4-FFF2-40B4-BE49-F238E27FC236}">
                <a16:creationId xmlns:a16="http://schemas.microsoft.com/office/drawing/2014/main" id="{2696D884-A06B-4078-9C67-1F3EBF117031}"/>
              </a:ext>
            </a:extLst>
          </p:cNvPr>
          <p:cNvSpPr txBox="1">
            <a:spLocks noChangeArrowheads="1"/>
          </p:cNvSpPr>
          <p:nvPr/>
        </p:nvSpPr>
        <p:spPr bwMode="auto">
          <a:xfrm>
            <a:off x="4877911" y="2360776"/>
            <a:ext cx="1820839" cy="536549"/>
          </a:xfrm>
          <a:prstGeom prst="rect">
            <a:avLst/>
          </a:prstGeom>
          <a:solidFill>
            <a:srgbClr val="FFFF00"/>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Comic Sans MS" panose="030F0702030302020204" pitchFamily="66" charset="0"/>
                <a:sym typeface="Symbol" panose="05050102010706020507" pitchFamily="18" charset="2"/>
              </a:rPr>
              <a:t>r </a:t>
            </a:r>
            <a:r>
              <a:rPr lang="es-ES" sz="2400" dirty="0">
                <a:solidFill>
                  <a:srgbClr val="000000"/>
                </a:solidFill>
                <a:latin typeface="Arial" panose="020B0604020202020204" pitchFamily="34" charset="0"/>
              </a:rPr>
              <a:t>=  3,6 k</a:t>
            </a:r>
            <a:r>
              <a:rPr lang="es-ES" sz="2400" dirty="0">
                <a:solidFill>
                  <a:srgbClr val="000000"/>
                </a:solidFill>
                <a:latin typeface="Arial" panose="020B0604020202020204" pitchFamily="34" charset="0"/>
                <a:sym typeface="Symbol" panose="05050102010706020507" pitchFamily="18" charset="2"/>
              </a:rPr>
              <a:t></a:t>
            </a:r>
            <a:endParaRPr lang="es-ES" sz="2400" baseline="-25000" dirty="0">
              <a:solidFill>
                <a:srgbClr val="000000"/>
              </a:solidFill>
              <a:latin typeface="Arial" panose="020B0604020202020204" pitchFamily="34" charset="0"/>
              <a:sym typeface="Symbol" panose="05050102010706020507" pitchFamily="18" charset="2"/>
            </a:endParaRPr>
          </a:p>
        </p:txBody>
      </p:sp>
      <p:sp>
        <p:nvSpPr>
          <p:cNvPr id="103" name="Text Box 113">
            <a:extLst>
              <a:ext uri="{FF2B5EF4-FFF2-40B4-BE49-F238E27FC236}">
                <a16:creationId xmlns:a16="http://schemas.microsoft.com/office/drawing/2014/main" id="{C40D9731-E5CC-40AF-8060-EFCC2BE313C3}"/>
              </a:ext>
            </a:extLst>
          </p:cNvPr>
          <p:cNvSpPr txBox="1">
            <a:spLocks noChangeArrowheads="1"/>
          </p:cNvSpPr>
          <p:nvPr/>
        </p:nvSpPr>
        <p:spPr bwMode="auto">
          <a:xfrm>
            <a:off x="1602245" y="4952992"/>
            <a:ext cx="8317585" cy="905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D60093"/>
                </a:solidFill>
                <a:latin typeface="Arial" panose="020B0604020202020204" pitchFamily="34" charset="0"/>
                <a:sym typeface="Symbol" panose="05050102010706020507" pitchFamily="18" charset="2"/>
              </a:rPr>
              <a:t>Se verifica (8,2 = 8,3), la diferencia se debe al error asociado al redondeo de los resultados intermedios</a:t>
            </a:r>
          </a:p>
        </p:txBody>
      </p:sp>
      <p:sp>
        <p:nvSpPr>
          <p:cNvPr id="104" name="Text Box 113">
            <a:extLst>
              <a:ext uri="{FF2B5EF4-FFF2-40B4-BE49-F238E27FC236}">
                <a16:creationId xmlns:a16="http://schemas.microsoft.com/office/drawing/2014/main" id="{E619C5BD-BCFF-41BF-B73E-04B79C7E3BC9}"/>
              </a:ext>
            </a:extLst>
          </p:cNvPr>
          <p:cNvSpPr txBox="1">
            <a:spLocks noChangeArrowheads="1"/>
          </p:cNvSpPr>
          <p:nvPr/>
        </p:nvSpPr>
        <p:spPr bwMode="auto">
          <a:xfrm>
            <a:off x="2050779" y="5917192"/>
            <a:ext cx="7457438" cy="905881"/>
          </a:xfrm>
          <a:prstGeom prst="rect">
            <a:avLst/>
          </a:prstGeom>
          <a:solidFill>
            <a:srgbClr val="FFFF99"/>
          </a:solidFill>
          <a:ln>
            <a:noFill/>
          </a:ln>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sym typeface="Symbol" panose="05050102010706020507" pitchFamily="18" charset="2"/>
              </a:rPr>
              <a:t>Un equivalente se puede transformar en el otro, en cualquier momento, si interesa al resolver un circuito</a:t>
            </a:r>
          </a:p>
        </p:txBody>
      </p:sp>
    </p:spTree>
    <p:extLst>
      <p:ext uri="{BB962C8B-B14F-4D97-AF65-F5344CB8AC3E}">
        <p14:creationId xmlns:p14="http://schemas.microsoft.com/office/powerpoint/2010/main" val="22171510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500" fill="hold"/>
                                        <p:tgtEl>
                                          <p:spTgt spid="63"/>
                                        </p:tgtEl>
                                        <p:attrNameLst>
                                          <p:attrName>ppt_w</p:attrName>
                                        </p:attrNameLst>
                                      </p:cBhvr>
                                      <p:tavLst>
                                        <p:tav tm="0">
                                          <p:val>
                                            <p:strVal val="2/3*#ppt_w"/>
                                          </p:val>
                                        </p:tav>
                                        <p:tav tm="100000">
                                          <p:val>
                                            <p:strVal val="#ppt_w"/>
                                          </p:val>
                                        </p:tav>
                                      </p:tavLst>
                                    </p:anim>
                                    <p:anim calcmode="lin" valueType="num">
                                      <p:cBhvr>
                                        <p:cTn id="8" dur="500" fill="hold"/>
                                        <p:tgtEl>
                                          <p:spTgt spid="63"/>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wipe(up)">
                                      <p:cBhvr>
                                        <p:cTn id="13" dur="500"/>
                                        <p:tgtEl>
                                          <p:spTgt spid="10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04"/>
                                        </p:tgtEl>
                                        <p:attrNameLst>
                                          <p:attrName>style.visibility</p:attrName>
                                        </p:attrNameLst>
                                      </p:cBhvr>
                                      <p:to>
                                        <p:strVal val="visible"/>
                                      </p:to>
                                    </p:set>
                                    <p:animEffect transition="in" filter="wipe(up)">
                                      <p:cBhvr>
                                        <p:cTn id="18"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103" grpId="0"/>
      <p:bldP spid="10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ChangeArrowheads="1"/>
          </p:cNvSpPr>
          <p:nvPr/>
        </p:nvSpPr>
        <p:spPr bwMode="auto">
          <a:xfrm>
            <a:off x="1280008" y="380166"/>
            <a:ext cx="8991882" cy="469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solidFill>
                  <a:srgbClr val="CC0000"/>
                </a:solidFill>
                <a:latin typeface="Arial" panose="020B0604020202020204" pitchFamily="34" charset="0"/>
              </a:rPr>
              <a:t>8.2.2 ASOC. EN SERIE Y EN PARALELO DE GENERADORES</a:t>
            </a:r>
          </a:p>
        </p:txBody>
      </p:sp>
      <p:sp>
        <p:nvSpPr>
          <p:cNvPr id="818180" name="Text Box 4"/>
          <p:cNvSpPr txBox="1">
            <a:spLocks noChangeArrowheads="1"/>
          </p:cNvSpPr>
          <p:nvPr/>
        </p:nvSpPr>
        <p:spPr bwMode="auto">
          <a:xfrm>
            <a:off x="1421350" y="1774321"/>
            <a:ext cx="4055068" cy="536549"/>
          </a:xfrm>
          <a:prstGeom prst="rect">
            <a:avLst/>
          </a:prstGeom>
          <a:solidFill>
            <a:srgbClr val="666699"/>
          </a:solidFill>
          <a:ln>
            <a:noFill/>
          </a:ln>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defRPr/>
            </a:pPr>
            <a:r>
              <a:rPr lang="es-ES" sz="2400" dirty="0">
                <a:solidFill>
                  <a:srgbClr val="FFFFFF"/>
                </a:solidFill>
                <a:latin typeface="Arial" panose="020B0604020202020204" pitchFamily="34" charset="0"/>
              </a:rPr>
              <a:t>Equivalente en Serie</a:t>
            </a:r>
          </a:p>
        </p:txBody>
      </p:sp>
      <p:sp>
        <p:nvSpPr>
          <p:cNvPr id="818181" name="Text Box 5"/>
          <p:cNvSpPr txBox="1">
            <a:spLocks noChangeArrowheads="1"/>
          </p:cNvSpPr>
          <p:nvPr/>
        </p:nvSpPr>
        <p:spPr bwMode="auto">
          <a:xfrm>
            <a:off x="1406496" y="2409332"/>
            <a:ext cx="2608263" cy="60925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118800" rIns="90000" bIns="118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r</a:t>
            </a:r>
            <a:r>
              <a:rPr lang="es-ES" sz="2400" baseline="-25000">
                <a:solidFill>
                  <a:srgbClr val="000000"/>
                </a:solidFill>
                <a:latin typeface="Arial" panose="020B0604020202020204" pitchFamily="34" charset="0"/>
              </a:rPr>
              <a:t>eq</a:t>
            </a:r>
            <a:r>
              <a:rPr lang="es-ES" sz="2400">
                <a:solidFill>
                  <a:srgbClr val="000000"/>
                </a:solidFill>
                <a:latin typeface="Arial" panose="020B0604020202020204" pitchFamily="34" charset="0"/>
              </a:rPr>
              <a:t> = r</a:t>
            </a:r>
            <a:r>
              <a:rPr lang="es-ES" sz="2400" baseline="-25000">
                <a:solidFill>
                  <a:srgbClr val="000000"/>
                </a:solidFill>
                <a:latin typeface="Arial" panose="020B0604020202020204" pitchFamily="34" charset="0"/>
              </a:rPr>
              <a:t>1</a:t>
            </a:r>
            <a:r>
              <a:rPr lang="es-ES" sz="2400">
                <a:solidFill>
                  <a:srgbClr val="000000"/>
                </a:solidFill>
                <a:latin typeface="Arial" panose="020B0604020202020204" pitchFamily="34" charset="0"/>
              </a:rPr>
              <a:t> + r</a:t>
            </a:r>
            <a:r>
              <a:rPr lang="es-ES" sz="2400" baseline="-25000">
                <a:solidFill>
                  <a:srgbClr val="000000"/>
                </a:solidFill>
                <a:latin typeface="Arial" panose="020B0604020202020204" pitchFamily="34" charset="0"/>
              </a:rPr>
              <a:t>2</a:t>
            </a:r>
            <a:r>
              <a:rPr lang="es-ES" sz="2400">
                <a:solidFill>
                  <a:srgbClr val="000000"/>
                </a:solidFill>
                <a:latin typeface="Arial" panose="020B0604020202020204" pitchFamily="34" charset="0"/>
              </a:rPr>
              <a:t> + r</a:t>
            </a:r>
            <a:r>
              <a:rPr lang="es-ES" sz="2400" baseline="-25000">
                <a:solidFill>
                  <a:srgbClr val="000000"/>
                </a:solidFill>
                <a:latin typeface="Arial" panose="020B0604020202020204" pitchFamily="34" charset="0"/>
              </a:rPr>
              <a:t>3</a:t>
            </a:r>
          </a:p>
        </p:txBody>
      </p:sp>
      <p:sp>
        <p:nvSpPr>
          <p:cNvPr id="818221" name="Text Box 45"/>
          <p:cNvSpPr txBox="1">
            <a:spLocks noChangeArrowheads="1"/>
          </p:cNvSpPr>
          <p:nvPr/>
        </p:nvSpPr>
        <p:spPr bwMode="auto">
          <a:xfrm>
            <a:off x="1410689" y="3082674"/>
            <a:ext cx="2604070" cy="623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72000" rIns="90000" bIns="108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a:solidFill>
                  <a:srgbClr val="000000"/>
                </a:solidFill>
                <a:latin typeface="Arial" panose="020B0604020202020204" pitchFamily="34" charset="0"/>
                <a:sym typeface="Symbol" panose="05050102010706020507" pitchFamily="18" charset="2"/>
              </a:rPr>
              <a:t></a:t>
            </a:r>
            <a:r>
              <a:rPr lang="es-ES" sz="2400" baseline="-25000">
                <a:solidFill>
                  <a:srgbClr val="000000"/>
                </a:solidFill>
                <a:latin typeface="Arial" panose="020B0604020202020204" pitchFamily="34" charset="0"/>
                <a:sym typeface="Symbol" panose="05050102010706020507" pitchFamily="18" charset="2"/>
              </a:rPr>
              <a:t>eq</a:t>
            </a:r>
            <a:r>
              <a:rPr lang="es-ES" sz="2400">
                <a:solidFill>
                  <a:srgbClr val="000000"/>
                </a:solidFill>
                <a:latin typeface="Arial" panose="020B0604020202020204" pitchFamily="34" charset="0"/>
              </a:rPr>
              <a:t> = </a:t>
            </a:r>
            <a:r>
              <a:rPr lang="es-ES" sz="2800">
                <a:solidFill>
                  <a:srgbClr val="000000"/>
                </a:solidFill>
                <a:latin typeface="Arial" panose="020B0604020202020204" pitchFamily="34" charset="0"/>
                <a:sym typeface="Symbol" panose="05050102010706020507" pitchFamily="18" charset="2"/>
              </a:rPr>
              <a:t></a:t>
            </a:r>
            <a:r>
              <a:rPr lang="es-ES" sz="2400" baseline="-25000">
                <a:solidFill>
                  <a:srgbClr val="000000"/>
                </a:solidFill>
                <a:latin typeface="Arial" panose="020B0604020202020204" pitchFamily="34" charset="0"/>
              </a:rPr>
              <a:t>1</a:t>
            </a:r>
            <a:r>
              <a:rPr lang="es-ES" sz="2400">
                <a:solidFill>
                  <a:srgbClr val="000000"/>
                </a:solidFill>
                <a:latin typeface="Arial" panose="020B0604020202020204" pitchFamily="34" charset="0"/>
              </a:rPr>
              <a:t> + </a:t>
            </a:r>
            <a:r>
              <a:rPr lang="es-ES" sz="2800">
                <a:solidFill>
                  <a:srgbClr val="000000"/>
                </a:solidFill>
                <a:latin typeface="Arial" panose="020B0604020202020204" pitchFamily="34" charset="0"/>
                <a:sym typeface="Symbol" panose="05050102010706020507" pitchFamily="18" charset="2"/>
              </a:rPr>
              <a:t></a:t>
            </a:r>
            <a:r>
              <a:rPr lang="es-ES" sz="2400" baseline="-25000">
                <a:solidFill>
                  <a:srgbClr val="000000"/>
                </a:solidFill>
                <a:latin typeface="Arial" panose="020B0604020202020204" pitchFamily="34" charset="0"/>
              </a:rPr>
              <a:t>2</a:t>
            </a:r>
            <a:r>
              <a:rPr lang="es-ES" sz="2400">
                <a:solidFill>
                  <a:srgbClr val="000000"/>
                </a:solidFill>
                <a:latin typeface="Arial" panose="020B0604020202020204" pitchFamily="34" charset="0"/>
              </a:rPr>
              <a:t> + </a:t>
            </a:r>
            <a:r>
              <a:rPr lang="es-ES" sz="2800">
                <a:solidFill>
                  <a:srgbClr val="000000"/>
                </a:solidFill>
                <a:latin typeface="Arial" panose="020B0604020202020204" pitchFamily="34" charset="0"/>
                <a:sym typeface="Symbol" panose="05050102010706020507" pitchFamily="18" charset="2"/>
              </a:rPr>
              <a:t></a:t>
            </a:r>
            <a:r>
              <a:rPr lang="es-ES" sz="2400" baseline="-25000">
                <a:solidFill>
                  <a:srgbClr val="000000"/>
                </a:solidFill>
                <a:latin typeface="Arial" panose="020B0604020202020204" pitchFamily="34" charset="0"/>
              </a:rPr>
              <a:t>3</a:t>
            </a:r>
          </a:p>
        </p:txBody>
      </p:sp>
      <p:sp>
        <p:nvSpPr>
          <p:cNvPr id="18449" name="Text Box 53"/>
          <p:cNvSpPr txBox="1">
            <a:spLocks noChangeArrowheads="1"/>
          </p:cNvSpPr>
          <p:nvPr/>
        </p:nvSpPr>
        <p:spPr bwMode="auto">
          <a:xfrm>
            <a:off x="4115844" y="2430753"/>
            <a:ext cx="1360574" cy="587441"/>
          </a:xfrm>
          <a:prstGeom prst="rect">
            <a:avLst/>
          </a:prstGeom>
          <a:solidFill>
            <a:srgbClr val="FFFF00"/>
          </a:solidFill>
          <a:ln w="12700" algn="ctr">
            <a:noFill/>
            <a:miter lim="800000"/>
            <a:headEnd/>
            <a:tailEnd type="none" w="lg" len="lg"/>
          </a:ln>
        </p:spPr>
        <p:txBody>
          <a:bodyPr wrap="square" lIns="90000" tIns="108000" rIns="90000" bIns="1080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err="1">
                <a:solidFill>
                  <a:srgbClr val="000000"/>
                </a:solidFill>
                <a:latin typeface="Arial" panose="020B0604020202020204" pitchFamily="34" charset="0"/>
              </a:rPr>
              <a:t>r</a:t>
            </a:r>
            <a:r>
              <a:rPr lang="es-ES" sz="2400" baseline="-25000" dirty="0" err="1">
                <a:solidFill>
                  <a:srgbClr val="000000"/>
                </a:solidFill>
                <a:latin typeface="Arial" panose="020B0604020202020204" pitchFamily="34" charset="0"/>
              </a:rPr>
              <a:t>eq</a:t>
            </a:r>
            <a:r>
              <a:rPr lang="es-ES" sz="2400" baseline="-25000" dirty="0">
                <a:solidFill>
                  <a:srgbClr val="000000"/>
                </a:solidFill>
                <a:latin typeface="Arial" panose="020B0604020202020204" pitchFamily="34" charset="0"/>
              </a:rPr>
              <a:t> </a:t>
            </a:r>
            <a:r>
              <a:rPr lang="es-ES" sz="2400" dirty="0">
                <a:solidFill>
                  <a:srgbClr val="000000"/>
                </a:solidFill>
                <a:latin typeface="Arial" panose="020B0604020202020204" pitchFamily="34" charset="0"/>
              </a:rPr>
              <a:t>= </a:t>
            </a:r>
            <a:r>
              <a:rPr lang="es-ES" sz="2400" dirty="0" err="1">
                <a:solidFill>
                  <a:srgbClr val="000000"/>
                </a:solidFill>
                <a:latin typeface="Arial" panose="020B0604020202020204" pitchFamily="34" charset="0"/>
              </a:rPr>
              <a:t>Nr</a:t>
            </a:r>
            <a:endParaRPr lang="es-ES" sz="2400" dirty="0">
              <a:solidFill>
                <a:srgbClr val="000000"/>
              </a:solidFill>
              <a:latin typeface="Arial" panose="020B0604020202020204" pitchFamily="34" charset="0"/>
            </a:endParaRPr>
          </a:p>
        </p:txBody>
      </p:sp>
      <p:sp>
        <p:nvSpPr>
          <p:cNvPr id="18450" name="Text Box 54"/>
          <p:cNvSpPr txBox="1">
            <a:spLocks noChangeArrowheads="1"/>
          </p:cNvSpPr>
          <p:nvPr/>
        </p:nvSpPr>
        <p:spPr bwMode="auto">
          <a:xfrm>
            <a:off x="4137292" y="3074471"/>
            <a:ext cx="1339126" cy="648997"/>
          </a:xfrm>
          <a:prstGeom prst="rect">
            <a:avLst/>
          </a:prstGeom>
          <a:solidFill>
            <a:srgbClr val="FFFF00"/>
          </a:solidFill>
          <a:ln w="12700" algn="ctr">
            <a:noFill/>
            <a:miter lim="800000"/>
            <a:headEnd/>
            <a:tailEnd type="none" w="lg" len="lg"/>
          </a:ln>
        </p:spPr>
        <p:txBody>
          <a:bodyPr wrap="square" lIns="90000" tIns="108000" rIns="90000" bIns="1080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dirty="0">
                <a:solidFill>
                  <a:srgbClr val="000000"/>
                </a:solidFill>
                <a:latin typeface="Arial" panose="020B0604020202020204" pitchFamily="34" charset="0"/>
                <a:sym typeface="Symbol" panose="05050102010706020507" pitchFamily="18" charset="2"/>
              </a:rPr>
              <a:t></a:t>
            </a:r>
            <a:r>
              <a:rPr lang="es-ES" sz="2400" baseline="-25000" dirty="0" err="1">
                <a:solidFill>
                  <a:srgbClr val="000000"/>
                </a:solidFill>
                <a:latin typeface="Arial" panose="020B0604020202020204" pitchFamily="34" charset="0"/>
              </a:rPr>
              <a:t>eq</a:t>
            </a:r>
            <a:r>
              <a:rPr lang="es-ES" sz="2400" baseline="-25000" dirty="0">
                <a:solidFill>
                  <a:srgbClr val="000000"/>
                </a:solidFill>
                <a:latin typeface="Arial" panose="020B0604020202020204" pitchFamily="34" charset="0"/>
              </a:rPr>
              <a:t> </a:t>
            </a:r>
            <a:r>
              <a:rPr lang="es-ES" sz="2400" dirty="0">
                <a:solidFill>
                  <a:srgbClr val="000000"/>
                </a:solidFill>
                <a:latin typeface="Arial" panose="020B0604020202020204" pitchFamily="34" charset="0"/>
              </a:rPr>
              <a:t>= N</a:t>
            </a:r>
            <a:r>
              <a:rPr lang="es-ES" sz="2800" dirty="0">
                <a:solidFill>
                  <a:srgbClr val="000000"/>
                </a:solidFill>
                <a:latin typeface="Arial" panose="020B0604020202020204" pitchFamily="34" charset="0"/>
                <a:sym typeface="Symbol" panose="05050102010706020507" pitchFamily="18" charset="2"/>
              </a:rPr>
              <a:t></a:t>
            </a:r>
          </a:p>
        </p:txBody>
      </p:sp>
      <p:sp>
        <p:nvSpPr>
          <p:cNvPr id="818233" name="Text Box 57"/>
          <p:cNvSpPr txBox="1">
            <a:spLocks noChangeArrowheads="1"/>
          </p:cNvSpPr>
          <p:nvPr/>
        </p:nvSpPr>
        <p:spPr bwMode="auto">
          <a:xfrm>
            <a:off x="1319336" y="835536"/>
            <a:ext cx="8952554" cy="905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ct val="50000"/>
              </a:spcBef>
              <a:buFontTx/>
              <a:buNone/>
            </a:pPr>
            <a:r>
              <a:rPr lang="es-ES" sz="2400" dirty="0">
                <a:latin typeface="Arial" panose="020B0604020202020204" pitchFamily="34" charset="0"/>
              </a:rPr>
              <a:t>Aplicando el </a:t>
            </a:r>
            <a:r>
              <a:rPr lang="es-ES" sz="2400" dirty="0" err="1">
                <a:latin typeface="Arial" panose="020B0604020202020204" pitchFamily="34" charset="0"/>
              </a:rPr>
              <a:t>teo</a:t>
            </a:r>
            <a:r>
              <a:rPr lang="es-ES" sz="2400" dirty="0">
                <a:latin typeface="Arial" panose="020B0604020202020204" pitchFamily="34" charset="0"/>
              </a:rPr>
              <a:t>. de </a:t>
            </a:r>
            <a:r>
              <a:rPr lang="es-ES" sz="2400" dirty="0" err="1">
                <a:latin typeface="Arial" panose="020B0604020202020204" pitchFamily="34" charset="0"/>
              </a:rPr>
              <a:t>Thevenin</a:t>
            </a:r>
            <a:r>
              <a:rPr lang="es-ES" sz="2400" dirty="0">
                <a:latin typeface="Arial" panose="020B0604020202020204" pitchFamily="34" charset="0"/>
              </a:rPr>
              <a:t> en serie representándolos como  fuentes de V, y en paralelo como fuentes de </a:t>
            </a:r>
            <a:r>
              <a:rPr lang="es-ES" sz="2400" dirty="0">
                <a:latin typeface="Comic Sans MS" panose="030F0702030302020204" pitchFamily="66" charset="0"/>
              </a:rPr>
              <a:t>I </a:t>
            </a:r>
            <a:r>
              <a:rPr lang="es-ES" sz="2400" dirty="0">
                <a:latin typeface="Arial" panose="020B0604020202020204" pitchFamily="34" charset="0"/>
              </a:rPr>
              <a:t>el de Norton:</a:t>
            </a:r>
          </a:p>
        </p:txBody>
      </p:sp>
      <p:sp>
        <p:nvSpPr>
          <p:cNvPr id="54" name="Text Box 5"/>
          <p:cNvSpPr txBox="1">
            <a:spLocks noChangeArrowheads="1"/>
          </p:cNvSpPr>
          <p:nvPr/>
        </p:nvSpPr>
        <p:spPr bwMode="auto">
          <a:xfrm>
            <a:off x="5918854" y="2433484"/>
            <a:ext cx="2940526" cy="60925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118800" rIns="90000" bIns="118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r</a:t>
            </a:r>
            <a:r>
              <a:rPr lang="es-ES" sz="2400" baseline="-25000" dirty="0">
                <a:solidFill>
                  <a:srgbClr val="000000"/>
                </a:solidFill>
                <a:latin typeface="Arial" panose="020B0604020202020204" pitchFamily="34" charset="0"/>
              </a:rPr>
              <a:t>eq</a:t>
            </a:r>
            <a:r>
              <a:rPr lang="es-ES" sz="2400" baseline="30000" dirty="0">
                <a:solidFill>
                  <a:srgbClr val="000000"/>
                </a:solidFill>
                <a:latin typeface="Arial" panose="020B0604020202020204" pitchFamily="34" charset="0"/>
              </a:rPr>
              <a:t>-1</a:t>
            </a:r>
            <a:r>
              <a:rPr lang="es-ES" sz="2400" dirty="0">
                <a:solidFill>
                  <a:srgbClr val="000000"/>
                </a:solidFill>
                <a:latin typeface="Arial" panose="020B0604020202020204" pitchFamily="34" charset="0"/>
              </a:rPr>
              <a:t> = r</a:t>
            </a:r>
            <a:r>
              <a:rPr lang="es-ES" sz="2400" baseline="-25000" dirty="0">
                <a:solidFill>
                  <a:srgbClr val="000000"/>
                </a:solidFill>
                <a:latin typeface="Arial" panose="020B0604020202020204" pitchFamily="34" charset="0"/>
              </a:rPr>
              <a:t>1</a:t>
            </a:r>
            <a:r>
              <a:rPr lang="es-ES" sz="2400" baseline="30000" dirty="0">
                <a:solidFill>
                  <a:srgbClr val="000000"/>
                </a:solidFill>
                <a:latin typeface="Arial" panose="020B0604020202020204" pitchFamily="34" charset="0"/>
              </a:rPr>
              <a:t>-1</a:t>
            </a:r>
            <a:r>
              <a:rPr lang="es-ES" sz="2400" dirty="0">
                <a:solidFill>
                  <a:srgbClr val="000000"/>
                </a:solidFill>
                <a:latin typeface="Arial" panose="020B0604020202020204" pitchFamily="34" charset="0"/>
              </a:rPr>
              <a:t> + r</a:t>
            </a:r>
            <a:r>
              <a:rPr lang="es-ES" sz="2400" baseline="-25000" dirty="0">
                <a:solidFill>
                  <a:srgbClr val="000000"/>
                </a:solidFill>
                <a:latin typeface="Arial" panose="020B0604020202020204" pitchFamily="34" charset="0"/>
              </a:rPr>
              <a:t>2</a:t>
            </a:r>
            <a:r>
              <a:rPr lang="es-ES" sz="2400" baseline="30000" dirty="0">
                <a:solidFill>
                  <a:srgbClr val="000000"/>
                </a:solidFill>
                <a:latin typeface="Arial" panose="020B0604020202020204" pitchFamily="34" charset="0"/>
              </a:rPr>
              <a:t>-1</a:t>
            </a:r>
            <a:r>
              <a:rPr lang="es-ES" sz="2400" dirty="0">
                <a:solidFill>
                  <a:srgbClr val="000000"/>
                </a:solidFill>
                <a:latin typeface="Arial" panose="020B0604020202020204" pitchFamily="34" charset="0"/>
              </a:rPr>
              <a:t> + r</a:t>
            </a:r>
            <a:r>
              <a:rPr lang="es-ES" sz="2400" baseline="-25000" dirty="0">
                <a:solidFill>
                  <a:srgbClr val="000000"/>
                </a:solidFill>
                <a:latin typeface="Arial" panose="020B0604020202020204" pitchFamily="34" charset="0"/>
              </a:rPr>
              <a:t>3</a:t>
            </a:r>
            <a:r>
              <a:rPr lang="es-ES" sz="2400" baseline="30000" dirty="0">
                <a:solidFill>
                  <a:srgbClr val="000000"/>
                </a:solidFill>
                <a:latin typeface="Arial" panose="020B0604020202020204" pitchFamily="34" charset="0"/>
              </a:rPr>
              <a:t>-1</a:t>
            </a:r>
          </a:p>
        </p:txBody>
      </p:sp>
      <p:sp>
        <p:nvSpPr>
          <p:cNvPr id="55" name="Text Box 8"/>
          <p:cNvSpPr txBox="1">
            <a:spLocks noChangeArrowheads="1"/>
          </p:cNvSpPr>
          <p:nvPr/>
        </p:nvSpPr>
        <p:spPr bwMode="auto">
          <a:xfrm>
            <a:off x="5909329" y="3772045"/>
            <a:ext cx="2950051" cy="623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72000" rIns="90000" bIns="1080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dirty="0">
                <a:solidFill>
                  <a:srgbClr val="000000"/>
                </a:solidFill>
                <a:latin typeface="Arial" panose="020B0604020202020204" pitchFamily="34" charset="0"/>
                <a:sym typeface="Symbol" panose="05050102010706020507" pitchFamily="18" charset="2"/>
              </a:rPr>
              <a:t> </a:t>
            </a:r>
            <a:r>
              <a:rPr lang="es-ES" sz="2400" baseline="-25000" dirty="0" err="1">
                <a:solidFill>
                  <a:srgbClr val="000000"/>
                </a:solidFill>
                <a:latin typeface="Arial" panose="020B0604020202020204" pitchFamily="34" charset="0"/>
              </a:rPr>
              <a:t>eq</a:t>
            </a:r>
            <a:r>
              <a:rPr lang="es-ES" sz="2400" dirty="0">
                <a:solidFill>
                  <a:srgbClr val="000000"/>
                </a:solidFill>
                <a:latin typeface="Arial" panose="020B0604020202020204" pitchFamily="34" charset="0"/>
              </a:rPr>
              <a:t> = </a:t>
            </a:r>
            <a:r>
              <a:rPr lang="es-ES" sz="2400" dirty="0" err="1">
                <a:solidFill>
                  <a:srgbClr val="000000"/>
                </a:solidFill>
                <a:latin typeface="Arial" panose="020B0604020202020204" pitchFamily="34" charset="0"/>
              </a:rPr>
              <a:t>r</a:t>
            </a:r>
            <a:r>
              <a:rPr lang="es-ES" sz="2400" baseline="-25000" dirty="0" err="1">
                <a:solidFill>
                  <a:srgbClr val="000000"/>
                </a:solidFill>
                <a:latin typeface="Arial" panose="020B0604020202020204" pitchFamily="34" charset="0"/>
              </a:rPr>
              <a:t>eq</a:t>
            </a:r>
            <a:r>
              <a:rPr lang="es-ES" sz="2400" dirty="0">
                <a:solidFill>
                  <a:srgbClr val="000000"/>
                </a:solidFill>
                <a:latin typeface="Arial" panose="020B0604020202020204" pitchFamily="34" charset="0"/>
              </a:rPr>
              <a:t> </a:t>
            </a:r>
            <a:r>
              <a:rPr lang="es-ES" sz="2400" dirty="0" err="1">
                <a:solidFill>
                  <a:srgbClr val="000000"/>
                </a:solidFill>
                <a:latin typeface="Comic Sans MS" panose="030F0702030302020204" pitchFamily="66" charset="0"/>
              </a:rPr>
              <a:t>I</a:t>
            </a:r>
            <a:r>
              <a:rPr lang="es-ES" sz="2400" baseline="-25000" dirty="0" err="1">
                <a:solidFill>
                  <a:srgbClr val="000000"/>
                </a:solidFill>
                <a:latin typeface="Arial" panose="020B0604020202020204" pitchFamily="34" charset="0"/>
              </a:rPr>
              <a:t>eq</a:t>
            </a:r>
            <a:endParaRPr lang="es-ES" sz="2400" baseline="-25000" dirty="0">
              <a:solidFill>
                <a:srgbClr val="000000"/>
              </a:solidFill>
              <a:latin typeface="Arial" panose="020B0604020202020204" pitchFamily="34" charset="0"/>
            </a:endParaRPr>
          </a:p>
        </p:txBody>
      </p:sp>
      <p:sp>
        <p:nvSpPr>
          <p:cNvPr id="56" name="Text Box 41"/>
          <p:cNvSpPr txBox="1">
            <a:spLocks noChangeArrowheads="1"/>
          </p:cNvSpPr>
          <p:nvPr/>
        </p:nvSpPr>
        <p:spPr bwMode="auto">
          <a:xfrm>
            <a:off x="9000005" y="2448585"/>
            <a:ext cx="1299074" cy="587441"/>
          </a:xfrm>
          <a:prstGeom prst="rect">
            <a:avLst/>
          </a:prstGeom>
          <a:solidFill>
            <a:srgbClr val="FFFF00"/>
          </a:solidFill>
          <a:ln w="12700" algn="ctr">
            <a:noFill/>
            <a:miter lim="800000"/>
            <a:headEnd/>
            <a:tailEnd type="none" w="lg" len="lg"/>
          </a:ln>
        </p:spPr>
        <p:txBody>
          <a:bodyPr wrap="square" lIns="90000" tIns="108000" rIns="90000" bIns="1080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err="1">
                <a:solidFill>
                  <a:srgbClr val="000000"/>
                </a:solidFill>
                <a:latin typeface="Arial" panose="020B0604020202020204" pitchFamily="34" charset="0"/>
              </a:rPr>
              <a:t>r</a:t>
            </a:r>
            <a:r>
              <a:rPr lang="es-ES" sz="2400" baseline="-25000" dirty="0" err="1">
                <a:solidFill>
                  <a:srgbClr val="000000"/>
                </a:solidFill>
                <a:latin typeface="Arial" panose="020B0604020202020204" pitchFamily="34" charset="0"/>
              </a:rPr>
              <a:t>eq</a:t>
            </a:r>
            <a:r>
              <a:rPr lang="es-ES" sz="2400" baseline="-25000" dirty="0">
                <a:solidFill>
                  <a:srgbClr val="000000"/>
                </a:solidFill>
                <a:latin typeface="Arial" panose="020B0604020202020204" pitchFamily="34" charset="0"/>
              </a:rPr>
              <a:t> </a:t>
            </a:r>
            <a:r>
              <a:rPr lang="es-ES" sz="2400" dirty="0">
                <a:solidFill>
                  <a:srgbClr val="000000"/>
                </a:solidFill>
                <a:latin typeface="Arial" panose="020B0604020202020204" pitchFamily="34" charset="0"/>
              </a:rPr>
              <a:t>= r/N</a:t>
            </a:r>
          </a:p>
        </p:txBody>
      </p:sp>
      <p:sp>
        <p:nvSpPr>
          <p:cNvPr id="57" name="Text Box 42"/>
          <p:cNvSpPr txBox="1">
            <a:spLocks noChangeArrowheads="1"/>
          </p:cNvSpPr>
          <p:nvPr/>
        </p:nvSpPr>
        <p:spPr bwMode="auto">
          <a:xfrm>
            <a:off x="9008043" y="3785436"/>
            <a:ext cx="1291036" cy="612645"/>
          </a:xfrm>
          <a:prstGeom prst="rect">
            <a:avLst/>
          </a:prstGeom>
          <a:solidFill>
            <a:srgbClr val="FFFF00"/>
          </a:solidFill>
          <a:ln w="12700" algn="ctr">
            <a:noFill/>
            <a:miter lim="800000"/>
            <a:headEnd/>
            <a:tailEnd type="none" w="lg" len="lg"/>
          </a:ln>
        </p:spPr>
        <p:txBody>
          <a:bodyPr wrap="square" lIns="90000" tIns="72000" rIns="90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800">
                <a:solidFill>
                  <a:srgbClr val="000000"/>
                </a:solidFill>
                <a:latin typeface="Arial" panose="020B0604020202020204" pitchFamily="34" charset="0"/>
                <a:sym typeface="Symbol" panose="05050102010706020507" pitchFamily="18" charset="2"/>
              </a:rPr>
              <a:t></a:t>
            </a:r>
            <a:r>
              <a:rPr lang="es-ES" sz="2400" baseline="-25000">
                <a:solidFill>
                  <a:srgbClr val="000000"/>
                </a:solidFill>
                <a:latin typeface="Arial" panose="020B0604020202020204" pitchFamily="34" charset="0"/>
              </a:rPr>
              <a:t>eq </a:t>
            </a:r>
            <a:r>
              <a:rPr lang="es-ES" sz="2400">
                <a:solidFill>
                  <a:srgbClr val="000000"/>
                </a:solidFill>
                <a:latin typeface="Arial" panose="020B0604020202020204" pitchFamily="34" charset="0"/>
              </a:rPr>
              <a:t>= </a:t>
            </a:r>
            <a:r>
              <a:rPr lang="es-ES" sz="2800">
                <a:solidFill>
                  <a:srgbClr val="000000"/>
                </a:solidFill>
                <a:latin typeface="Arial" panose="020B0604020202020204" pitchFamily="34" charset="0"/>
                <a:sym typeface="Symbol" panose="05050102010706020507" pitchFamily="18" charset="2"/>
              </a:rPr>
              <a:t></a:t>
            </a:r>
          </a:p>
        </p:txBody>
      </p:sp>
      <p:sp>
        <p:nvSpPr>
          <p:cNvPr id="59" name="Text Box 6"/>
          <p:cNvSpPr txBox="1">
            <a:spLocks noChangeArrowheads="1"/>
          </p:cNvSpPr>
          <p:nvPr/>
        </p:nvSpPr>
        <p:spPr bwMode="auto">
          <a:xfrm>
            <a:off x="5918854" y="3094194"/>
            <a:ext cx="2940525" cy="609252"/>
          </a:xfrm>
          <a:prstGeom prst="rect">
            <a:avLst/>
          </a:prstGeom>
          <a:solidFill>
            <a:srgbClr val="99CCFF"/>
          </a:solidFill>
          <a:ln>
            <a:noFill/>
          </a:ln>
        </p:spPr>
        <p:txBody>
          <a:bodyPr wrap="square" lIns="90000" tIns="118800" rIns="90000" bIns="118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Comic Sans MS" panose="030F0702030302020204" pitchFamily="66" charset="0"/>
                <a:sym typeface="Symbol" panose="05050102010706020507" pitchFamily="18" charset="2"/>
              </a:rPr>
              <a:t> </a:t>
            </a:r>
            <a:r>
              <a:rPr lang="es-ES" sz="2400" dirty="0" err="1">
                <a:solidFill>
                  <a:srgbClr val="000000"/>
                </a:solidFill>
                <a:latin typeface="Comic Sans MS" panose="030F0702030302020204" pitchFamily="66" charset="0"/>
                <a:sym typeface="Symbol" panose="05050102010706020507" pitchFamily="18" charset="2"/>
              </a:rPr>
              <a:t>I</a:t>
            </a:r>
            <a:r>
              <a:rPr lang="es-ES" sz="2400" baseline="-25000" dirty="0" err="1">
                <a:solidFill>
                  <a:srgbClr val="000000"/>
                </a:solidFill>
                <a:latin typeface="Arial" panose="020B0604020202020204" pitchFamily="34" charset="0"/>
                <a:sym typeface="Symbol" panose="05050102010706020507" pitchFamily="18" charset="2"/>
              </a:rPr>
              <a:t>eq</a:t>
            </a:r>
            <a:r>
              <a:rPr lang="es-ES" sz="2400" dirty="0">
                <a:solidFill>
                  <a:srgbClr val="000000"/>
                </a:solidFill>
                <a:latin typeface="Arial" panose="020B0604020202020204" pitchFamily="34" charset="0"/>
              </a:rPr>
              <a:t> = </a:t>
            </a:r>
            <a:r>
              <a:rPr lang="es-ES" sz="2400" dirty="0">
                <a:solidFill>
                  <a:srgbClr val="000000"/>
                </a:solidFill>
                <a:latin typeface="Comic Sans MS" panose="030F0702030302020204" pitchFamily="66" charset="0"/>
                <a:sym typeface="Symbol" panose="05050102010706020507" pitchFamily="18" charset="2"/>
              </a:rPr>
              <a:t>I</a:t>
            </a:r>
            <a:r>
              <a:rPr lang="es-ES" sz="2400" baseline="-25000" dirty="0">
                <a:solidFill>
                  <a:srgbClr val="000000"/>
                </a:solidFill>
                <a:latin typeface="Arial" panose="020B0604020202020204" pitchFamily="34" charset="0"/>
              </a:rPr>
              <a:t>1</a:t>
            </a:r>
            <a:r>
              <a:rPr lang="es-ES" sz="2400" dirty="0">
                <a:solidFill>
                  <a:srgbClr val="000000"/>
                </a:solidFill>
                <a:latin typeface="Arial" panose="020B0604020202020204" pitchFamily="34" charset="0"/>
              </a:rPr>
              <a:t> + </a:t>
            </a:r>
            <a:r>
              <a:rPr lang="es-ES" sz="2400" dirty="0">
                <a:solidFill>
                  <a:srgbClr val="000000"/>
                </a:solidFill>
                <a:latin typeface="Comic Sans MS" panose="030F0702030302020204" pitchFamily="66" charset="0"/>
                <a:sym typeface="Symbol" panose="05050102010706020507" pitchFamily="18" charset="2"/>
              </a:rPr>
              <a:t>I</a:t>
            </a:r>
            <a:r>
              <a:rPr lang="es-ES" sz="2400" baseline="-25000" dirty="0">
                <a:solidFill>
                  <a:srgbClr val="000000"/>
                </a:solidFill>
                <a:latin typeface="Arial" panose="020B0604020202020204" pitchFamily="34" charset="0"/>
              </a:rPr>
              <a:t>2</a:t>
            </a:r>
            <a:r>
              <a:rPr lang="es-ES" sz="2400" dirty="0">
                <a:solidFill>
                  <a:srgbClr val="000000"/>
                </a:solidFill>
                <a:latin typeface="Arial" panose="020B0604020202020204" pitchFamily="34" charset="0"/>
              </a:rPr>
              <a:t> + </a:t>
            </a:r>
            <a:r>
              <a:rPr lang="es-ES" sz="2400" dirty="0">
                <a:solidFill>
                  <a:srgbClr val="000000"/>
                </a:solidFill>
                <a:latin typeface="Comic Sans MS" panose="030F0702030302020204" pitchFamily="66" charset="0"/>
                <a:sym typeface="Symbol" panose="05050102010706020507" pitchFamily="18" charset="2"/>
              </a:rPr>
              <a:t>I</a:t>
            </a:r>
            <a:r>
              <a:rPr lang="es-ES" sz="2400" baseline="-25000" dirty="0">
                <a:solidFill>
                  <a:srgbClr val="000000"/>
                </a:solidFill>
                <a:latin typeface="Arial" panose="020B0604020202020204" pitchFamily="34" charset="0"/>
              </a:rPr>
              <a:t>3</a:t>
            </a:r>
          </a:p>
        </p:txBody>
      </p:sp>
      <p:sp>
        <p:nvSpPr>
          <p:cNvPr id="61" name="Text Box 43"/>
          <p:cNvSpPr txBox="1">
            <a:spLocks noChangeArrowheads="1"/>
          </p:cNvSpPr>
          <p:nvPr/>
        </p:nvSpPr>
        <p:spPr bwMode="auto">
          <a:xfrm>
            <a:off x="9011784" y="3104664"/>
            <a:ext cx="1291036" cy="590204"/>
          </a:xfrm>
          <a:prstGeom prst="rect">
            <a:avLst/>
          </a:prstGeom>
          <a:solidFill>
            <a:srgbClr val="FFFF00"/>
          </a:solidFill>
          <a:ln>
            <a:noFill/>
          </a:ln>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err="1">
                <a:solidFill>
                  <a:srgbClr val="000000"/>
                </a:solidFill>
                <a:latin typeface="Comic Sans MS" panose="030F0702030302020204" pitchFamily="66" charset="0"/>
              </a:rPr>
              <a:t>I</a:t>
            </a:r>
            <a:r>
              <a:rPr lang="es-ES" sz="2400" baseline="-25000" dirty="0" err="1">
                <a:solidFill>
                  <a:srgbClr val="000000"/>
                </a:solidFill>
                <a:latin typeface="Arial" panose="020B0604020202020204" pitchFamily="34" charset="0"/>
              </a:rPr>
              <a:t>eq</a:t>
            </a:r>
            <a:r>
              <a:rPr lang="es-ES" sz="2400" baseline="-25000" dirty="0">
                <a:solidFill>
                  <a:srgbClr val="000000"/>
                </a:solidFill>
                <a:latin typeface="Arial" panose="020B0604020202020204" pitchFamily="34" charset="0"/>
              </a:rPr>
              <a:t> </a:t>
            </a:r>
            <a:r>
              <a:rPr lang="es-ES" sz="2400" dirty="0">
                <a:solidFill>
                  <a:srgbClr val="000000"/>
                </a:solidFill>
                <a:latin typeface="Arial" panose="020B0604020202020204" pitchFamily="34" charset="0"/>
              </a:rPr>
              <a:t>= N</a:t>
            </a:r>
            <a:r>
              <a:rPr lang="es-ES" sz="2400" dirty="0">
                <a:solidFill>
                  <a:srgbClr val="000000"/>
                </a:solidFill>
                <a:latin typeface="Comic Sans MS" panose="030F0702030302020204" pitchFamily="66" charset="0"/>
              </a:rPr>
              <a:t>I</a:t>
            </a:r>
          </a:p>
        </p:txBody>
      </p:sp>
      <p:sp>
        <p:nvSpPr>
          <p:cNvPr id="63" name="Text Box 8"/>
          <p:cNvSpPr txBox="1">
            <a:spLocks noChangeArrowheads="1"/>
          </p:cNvSpPr>
          <p:nvPr/>
        </p:nvSpPr>
        <p:spPr bwMode="auto">
          <a:xfrm>
            <a:off x="1396073" y="3754567"/>
            <a:ext cx="2618686" cy="61264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72000" rIns="90000" bIns="1080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None/>
            </a:pPr>
            <a:r>
              <a:rPr lang="es-ES" sz="2400" dirty="0">
                <a:solidFill>
                  <a:srgbClr val="000000"/>
                </a:solidFill>
                <a:latin typeface="Comic Sans MS" panose="030F0702030302020204" pitchFamily="66" charset="0"/>
              </a:rPr>
              <a:t> </a:t>
            </a:r>
            <a:r>
              <a:rPr lang="es-ES" sz="2400" dirty="0" err="1">
                <a:solidFill>
                  <a:srgbClr val="000000"/>
                </a:solidFill>
                <a:latin typeface="Comic Sans MS" panose="030F0702030302020204" pitchFamily="66" charset="0"/>
              </a:rPr>
              <a:t>I</a:t>
            </a:r>
            <a:r>
              <a:rPr lang="es-ES" sz="2400" baseline="-25000" dirty="0" err="1">
                <a:solidFill>
                  <a:srgbClr val="000000"/>
                </a:solidFill>
                <a:latin typeface="Arial" panose="020B0604020202020204" pitchFamily="34" charset="0"/>
              </a:rPr>
              <a:t>eq</a:t>
            </a:r>
            <a:r>
              <a:rPr lang="es-ES" sz="2400" dirty="0">
                <a:solidFill>
                  <a:srgbClr val="000000"/>
                </a:solidFill>
                <a:latin typeface="Arial" panose="020B0604020202020204" pitchFamily="34" charset="0"/>
              </a:rPr>
              <a:t> </a:t>
            </a:r>
            <a:r>
              <a:rPr lang="es-ES" sz="2400" dirty="0">
                <a:solidFill>
                  <a:srgbClr val="000000"/>
                </a:solidFill>
                <a:latin typeface="Arial" panose="020B0604020202020204" pitchFamily="34" charset="0"/>
                <a:sym typeface="Symbol" panose="05050102010706020507" pitchFamily="18" charset="2"/>
              </a:rPr>
              <a:t>= </a:t>
            </a:r>
            <a:r>
              <a:rPr lang="es-ES" sz="2800" dirty="0">
                <a:solidFill>
                  <a:srgbClr val="000000"/>
                </a:solidFill>
                <a:latin typeface="Arial" panose="020B0604020202020204" pitchFamily="34" charset="0"/>
                <a:sym typeface="Symbol" panose="05050102010706020507" pitchFamily="18" charset="2"/>
              </a:rPr>
              <a:t></a:t>
            </a:r>
            <a:r>
              <a:rPr lang="es-ES" sz="2400" baseline="-25000" dirty="0" err="1">
                <a:solidFill>
                  <a:srgbClr val="000000"/>
                </a:solidFill>
                <a:latin typeface="Arial" panose="020B0604020202020204" pitchFamily="34" charset="0"/>
              </a:rPr>
              <a:t>eq</a:t>
            </a:r>
            <a:r>
              <a:rPr lang="es-ES" sz="2400" dirty="0">
                <a:solidFill>
                  <a:srgbClr val="000000"/>
                </a:solidFill>
                <a:latin typeface="Arial" panose="020B0604020202020204" pitchFamily="34" charset="0"/>
              </a:rPr>
              <a:t> / </a:t>
            </a:r>
            <a:r>
              <a:rPr lang="es-ES" sz="2400" dirty="0" err="1">
                <a:solidFill>
                  <a:srgbClr val="000000"/>
                </a:solidFill>
                <a:latin typeface="Arial" panose="020B0604020202020204" pitchFamily="34" charset="0"/>
              </a:rPr>
              <a:t>r</a:t>
            </a:r>
            <a:r>
              <a:rPr lang="es-ES" sz="2400" baseline="-25000" dirty="0" err="1">
                <a:solidFill>
                  <a:srgbClr val="000000"/>
                </a:solidFill>
                <a:latin typeface="Arial" panose="020B0604020202020204" pitchFamily="34" charset="0"/>
              </a:rPr>
              <a:t>eq</a:t>
            </a:r>
            <a:endParaRPr lang="es-ES" sz="2400" baseline="-25000" dirty="0">
              <a:solidFill>
                <a:srgbClr val="000000"/>
              </a:solidFill>
              <a:latin typeface="Arial" panose="020B0604020202020204" pitchFamily="34" charset="0"/>
            </a:endParaRPr>
          </a:p>
        </p:txBody>
      </p:sp>
      <p:sp>
        <p:nvSpPr>
          <p:cNvPr id="64" name="Text Box 42"/>
          <p:cNvSpPr txBox="1">
            <a:spLocks noChangeArrowheads="1"/>
          </p:cNvSpPr>
          <p:nvPr/>
        </p:nvSpPr>
        <p:spPr bwMode="auto">
          <a:xfrm>
            <a:off x="4154309" y="3762505"/>
            <a:ext cx="1322109" cy="612645"/>
          </a:xfrm>
          <a:prstGeom prst="rect">
            <a:avLst/>
          </a:prstGeom>
          <a:solidFill>
            <a:srgbClr val="FFFF00"/>
          </a:solidFill>
          <a:ln w="12700" algn="ctr">
            <a:noFill/>
            <a:miter lim="800000"/>
            <a:headEnd/>
            <a:tailEnd type="none" w="lg" len="lg"/>
          </a:ln>
        </p:spPr>
        <p:txBody>
          <a:bodyPr wrap="square" lIns="90000" tIns="72000" rIns="90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err="1">
                <a:solidFill>
                  <a:srgbClr val="000000"/>
                </a:solidFill>
                <a:latin typeface="Comic Sans MS" panose="030F0702030302020204" pitchFamily="66" charset="0"/>
                <a:sym typeface="Symbol" panose="05050102010706020507" pitchFamily="18" charset="2"/>
              </a:rPr>
              <a:t>I</a:t>
            </a:r>
            <a:r>
              <a:rPr lang="es-ES" sz="2400" baseline="-25000" dirty="0" err="1">
                <a:solidFill>
                  <a:srgbClr val="000000"/>
                </a:solidFill>
                <a:latin typeface="Arial" panose="020B0604020202020204" pitchFamily="34" charset="0"/>
              </a:rPr>
              <a:t>eq</a:t>
            </a:r>
            <a:r>
              <a:rPr lang="es-ES" sz="2400" baseline="-25000" dirty="0">
                <a:solidFill>
                  <a:srgbClr val="000000"/>
                </a:solidFill>
                <a:latin typeface="Arial" panose="020B0604020202020204" pitchFamily="34" charset="0"/>
              </a:rPr>
              <a:t> </a:t>
            </a:r>
            <a:r>
              <a:rPr lang="es-ES" sz="2400" dirty="0">
                <a:solidFill>
                  <a:srgbClr val="000000"/>
                </a:solidFill>
                <a:latin typeface="Arial" panose="020B0604020202020204" pitchFamily="34" charset="0"/>
              </a:rPr>
              <a:t>= </a:t>
            </a:r>
            <a:r>
              <a:rPr lang="es-ES" sz="2800" dirty="0">
                <a:solidFill>
                  <a:srgbClr val="000000"/>
                </a:solidFill>
                <a:latin typeface="Arial" panose="020B0604020202020204" pitchFamily="34" charset="0"/>
                <a:sym typeface="Symbol" panose="05050102010706020507" pitchFamily="18" charset="2"/>
              </a:rPr>
              <a:t></a:t>
            </a:r>
            <a:r>
              <a:rPr lang="es-ES" sz="2400" dirty="0">
                <a:solidFill>
                  <a:srgbClr val="000000"/>
                </a:solidFill>
                <a:latin typeface="Arial" panose="020B0604020202020204" pitchFamily="34" charset="0"/>
                <a:sym typeface="Symbol" panose="05050102010706020507" pitchFamily="18" charset="2"/>
              </a:rPr>
              <a:t>/r</a:t>
            </a:r>
            <a:endParaRPr lang="es-ES" sz="2800" dirty="0">
              <a:solidFill>
                <a:srgbClr val="000000"/>
              </a:solidFill>
              <a:latin typeface="Arial" panose="020B0604020202020204" pitchFamily="34" charset="0"/>
              <a:sym typeface="Symbol" panose="05050102010706020507" pitchFamily="18" charset="2"/>
            </a:endParaRPr>
          </a:p>
        </p:txBody>
      </p:sp>
      <p:sp>
        <p:nvSpPr>
          <p:cNvPr id="66" name="Text Box 4"/>
          <p:cNvSpPr txBox="1">
            <a:spLocks noChangeArrowheads="1"/>
          </p:cNvSpPr>
          <p:nvPr/>
        </p:nvSpPr>
        <p:spPr bwMode="auto">
          <a:xfrm>
            <a:off x="5930330" y="1774019"/>
            <a:ext cx="4368749" cy="536549"/>
          </a:xfrm>
          <a:prstGeom prst="rect">
            <a:avLst/>
          </a:prstGeom>
          <a:solidFill>
            <a:srgbClr val="666699"/>
          </a:solidFill>
          <a:ln>
            <a:noFill/>
          </a:ln>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defRPr/>
            </a:pPr>
            <a:r>
              <a:rPr lang="es-ES" sz="2400" dirty="0">
                <a:solidFill>
                  <a:srgbClr val="FFFFFF"/>
                </a:solidFill>
                <a:latin typeface="Arial" panose="020B0604020202020204" pitchFamily="34" charset="0"/>
              </a:rPr>
              <a:t>Equivalente en Paralelo</a:t>
            </a:r>
          </a:p>
        </p:txBody>
      </p:sp>
      <p:sp>
        <p:nvSpPr>
          <p:cNvPr id="4" name="Forma libre 3"/>
          <p:cNvSpPr/>
          <p:nvPr/>
        </p:nvSpPr>
        <p:spPr bwMode="auto">
          <a:xfrm>
            <a:off x="4816576" y="4464204"/>
            <a:ext cx="215565" cy="379379"/>
          </a:xfrm>
          <a:custGeom>
            <a:avLst/>
            <a:gdLst>
              <a:gd name="connsiteX0" fmla="*/ 315608 w 315608"/>
              <a:gd name="connsiteY0" fmla="*/ 379379 h 379379"/>
              <a:gd name="connsiteX1" fmla="*/ 43234 w 315608"/>
              <a:gd name="connsiteY1" fmla="*/ 282102 h 379379"/>
              <a:gd name="connsiteX2" fmla="*/ 4323 w 315608"/>
              <a:gd name="connsiteY2" fmla="*/ 0 h 379379"/>
            </a:gdLst>
            <a:ahLst/>
            <a:cxnLst>
              <a:cxn ang="0">
                <a:pos x="connsiteX0" y="connsiteY0"/>
              </a:cxn>
              <a:cxn ang="0">
                <a:pos x="connsiteX1" y="connsiteY1"/>
              </a:cxn>
              <a:cxn ang="0">
                <a:pos x="connsiteX2" y="connsiteY2"/>
              </a:cxn>
            </a:cxnLst>
            <a:rect l="l" t="t" r="r" b="b"/>
            <a:pathLst>
              <a:path w="315608" h="379379">
                <a:moveTo>
                  <a:pt x="315608" y="379379"/>
                </a:moveTo>
                <a:cubicBezTo>
                  <a:pt x="205361" y="362355"/>
                  <a:pt x="95115" y="345332"/>
                  <a:pt x="43234" y="282102"/>
                </a:cubicBezTo>
                <a:cubicBezTo>
                  <a:pt x="-8647" y="218872"/>
                  <a:pt x="-2162" y="109436"/>
                  <a:pt x="4323" y="0"/>
                </a:cubicBezTo>
              </a:path>
            </a:pathLst>
          </a:custGeom>
          <a:noFill/>
          <a:ln w="25400" cap="flat" cmpd="sng" algn="ctr">
            <a:solidFill>
              <a:srgbClr val="008000"/>
            </a:solidFill>
            <a:prstDash val="solid"/>
            <a:round/>
            <a:headEnd type="none" w="med" len="med"/>
            <a:tailEnd type="triangle" w="lg" len="lg"/>
          </a:ln>
          <a:effectLst/>
        </p:spPr>
        <p:txBody>
          <a:bodyPr vert="horz" wrap="none" lIns="90000" tIns="118800" rIns="90000" bIns="118800" numCol="1" rtlCol="0" anchor="ctr"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22" name="Forma libre 21"/>
          <p:cNvSpPr/>
          <p:nvPr/>
        </p:nvSpPr>
        <p:spPr bwMode="auto">
          <a:xfrm flipH="1">
            <a:off x="9509205" y="4463035"/>
            <a:ext cx="215565" cy="379379"/>
          </a:xfrm>
          <a:custGeom>
            <a:avLst/>
            <a:gdLst>
              <a:gd name="connsiteX0" fmla="*/ 315608 w 315608"/>
              <a:gd name="connsiteY0" fmla="*/ 379379 h 379379"/>
              <a:gd name="connsiteX1" fmla="*/ 43234 w 315608"/>
              <a:gd name="connsiteY1" fmla="*/ 282102 h 379379"/>
              <a:gd name="connsiteX2" fmla="*/ 4323 w 315608"/>
              <a:gd name="connsiteY2" fmla="*/ 0 h 379379"/>
            </a:gdLst>
            <a:ahLst/>
            <a:cxnLst>
              <a:cxn ang="0">
                <a:pos x="connsiteX0" y="connsiteY0"/>
              </a:cxn>
              <a:cxn ang="0">
                <a:pos x="connsiteX1" y="connsiteY1"/>
              </a:cxn>
              <a:cxn ang="0">
                <a:pos x="connsiteX2" y="connsiteY2"/>
              </a:cxn>
            </a:cxnLst>
            <a:rect l="l" t="t" r="r" b="b"/>
            <a:pathLst>
              <a:path w="315608" h="379379">
                <a:moveTo>
                  <a:pt x="315608" y="379379"/>
                </a:moveTo>
                <a:cubicBezTo>
                  <a:pt x="205361" y="362355"/>
                  <a:pt x="95115" y="345332"/>
                  <a:pt x="43234" y="282102"/>
                </a:cubicBezTo>
                <a:cubicBezTo>
                  <a:pt x="-8647" y="218872"/>
                  <a:pt x="-2162" y="109436"/>
                  <a:pt x="4323" y="0"/>
                </a:cubicBezTo>
              </a:path>
            </a:pathLst>
          </a:custGeom>
          <a:noFill/>
          <a:ln w="25400" cap="flat" cmpd="sng" algn="ctr">
            <a:solidFill>
              <a:srgbClr val="008000"/>
            </a:solidFill>
            <a:prstDash val="solid"/>
            <a:round/>
            <a:headEnd type="none" w="med" len="med"/>
            <a:tailEnd type="triangle" w="lg" len="lg"/>
          </a:ln>
          <a:effectLst/>
        </p:spPr>
        <p:txBody>
          <a:bodyPr vert="horz" wrap="none" lIns="90000" tIns="118800" rIns="90000" bIns="118800" numCol="1" rtlCol="0" anchor="ctr"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23" name="Text Box 11">
            <a:extLst>
              <a:ext uri="{FF2B5EF4-FFF2-40B4-BE49-F238E27FC236}">
                <a16:creationId xmlns:a16="http://schemas.microsoft.com/office/drawing/2014/main" id="{E66A3520-011A-42CC-B10D-9EDA605C3FCE}"/>
              </a:ext>
            </a:extLst>
          </p:cNvPr>
          <p:cNvSpPr txBox="1">
            <a:spLocks noChangeArrowheads="1"/>
          </p:cNvSpPr>
          <p:nvPr/>
        </p:nvSpPr>
        <p:spPr bwMode="auto">
          <a:xfrm>
            <a:off x="1199428" y="5192994"/>
            <a:ext cx="8875818" cy="536549"/>
          </a:xfrm>
          <a:prstGeom prst="rect">
            <a:avLst/>
          </a:prstGeom>
          <a:noFill/>
          <a:ln>
            <a:noFill/>
          </a:ln>
        </p:spPr>
        <p:txBody>
          <a:bodyPr wrap="square" lIns="126000" tIns="82800" rIns="126000" bIns="82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Lo lógico es con la </a:t>
            </a:r>
            <a:r>
              <a:rPr lang="es-ES" sz="2400" dirty="0">
                <a:solidFill>
                  <a:srgbClr val="3333FF"/>
                </a:solidFill>
                <a:latin typeface="Arial" panose="020B0604020202020204" pitchFamily="34" charset="0"/>
                <a:sym typeface="Symbol" panose="05050102010706020507" pitchFamily="18" charset="2"/>
              </a:rPr>
              <a:t>misma polaridad</a:t>
            </a:r>
            <a:r>
              <a:rPr lang="es-ES" sz="2400" dirty="0">
                <a:solidFill>
                  <a:srgbClr val="000000"/>
                </a:solidFill>
                <a:latin typeface="Arial" panose="020B0604020202020204" pitchFamily="34" charset="0"/>
                <a:sym typeface="Symbol" panose="05050102010706020507" pitchFamily="18" charset="2"/>
              </a:rPr>
              <a:t>: que suministren todos</a:t>
            </a:r>
            <a:endParaRPr lang="es-ES" sz="2400" dirty="0">
              <a:latin typeface="Arial" panose="020B0604020202020204" pitchFamily="34" charset="0"/>
            </a:endParaRPr>
          </a:p>
        </p:txBody>
      </p:sp>
      <p:sp>
        <p:nvSpPr>
          <p:cNvPr id="18448" name="Text Box 56"/>
          <p:cNvSpPr txBox="1">
            <a:spLocks noChangeArrowheads="1"/>
          </p:cNvSpPr>
          <p:nvPr/>
        </p:nvSpPr>
        <p:spPr bwMode="auto">
          <a:xfrm>
            <a:off x="4903125" y="4557875"/>
            <a:ext cx="4721462" cy="536549"/>
          </a:xfrm>
          <a:prstGeom prst="rect">
            <a:avLst/>
          </a:prstGeom>
          <a:solidFill>
            <a:schemeClr val="bg2">
              <a:lumMod val="60000"/>
              <a:lumOff val="40000"/>
            </a:schemeClr>
          </a:solidFill>
          <a:ln>
            <a:noFill/>
          </a:ln>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r>
              <a:rPr lang="es-ES" sz="2400" dirty="0">
                <a:latin typeface="Arial" panose="020B0604020202020204" pitchFamily="34" charset="0"/>
              </a:rPr>
              <a:t>N iguales con la misma polaridad</a:t>
            </a:r>
          </a:p>
        </p:txBody>
      </p:sp>
      <p:sp>
        <p:nvSpPr>
          <p:cNvPr id="24" name="Text Box 11">
            <a:extLst>
              <a:ext uri="{FF2B5EF4-FFF2-40B4-BE49-F238E27FC236}">
                <a16:creationId xmlns:a16="http://schemas.microsoft.com/office/drawing/2014/main" id="{FCC8DEC8-194D-4759-9418-ED8F8FC6E0BF}"/>
              </a:ext>
            </a:extLst>
          </p:cNvPr>
          <p:cNvSpPr txBox="1">
            <a:spLocks noChangeArrowheads="1"/>
          </p:cNvSpPr>
          <p:nvPr/>
        </p:nvSpPr>
        <p:spPr bwMode="auto">
          <a:xfrm>
            <a:off x="1405905" y="5691218"/>
            <a:ext cx="8416521" cy="1275213"/>
          </a:xfrm>
          <a:prstGeom prst="rect">
            <a:avLst/>
          </a:prstGeom>
          <a:noFill/>
          <a:ln>
            <a:noFill/>
          </a:ln>
        </p:spPr>
        <p:txBody>
          <a:bodyPr wrap="square" lIns="126000" tIns="82800" rIns="126000" bIns="82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Con </a:t>
            </a:r>
            <a:r>
              <a:rPr lang="es-ES" sz="2400" dirty="0">
                <a:solidFill>
                  <a:srgbClr val="008000"/>
                </a:solidFill>
                <a:latin typeface="Arial" panose="020B0604020202020204" pitchFamily="34" charset="0"/>
              </a:rPr>
              <a:t>pilas y baterías </a:t>
            </a:r>
            <a:r>
              <a:rPr lang="es-ES" sz="2400" dirty="0">
                <a:latin typeface="Arial" panose="020B0604020202020204" pitchFamily="34" charset="0"/>
              </a:rPr>
              <a:t>es </a:t>
            </a:r>
            <a:r>
              <a:rPr lang="es-ES" sz="2400" dirty="0">
                <a:solidFill>
                  <a:srgbClr val="FF0000"/>
                </a:solidFill>
                <a:latin typeface="Arial" panose="020B0604020202020204" pitchFamily="34" charset="0"/>
              </a:rPr>
              <a:t>obligatorio</a:t>
            </a:r>
            <a:r>
              <a:rPr lang="es-ES" sz="2400" dirty="0">
                <a:latin typeface="Arial" panose="020B0604020202020204" pitchFamily="34" charset="0"/>
              </a:rPr>
              <a:t>:</a:t>
            </a:r>
            <a:r>
              <a:rPr lang="es-ES" sz="2400" dirty="0">
                <a:solidFill>
                  <a:srgbClr val="008000"/>
                </a:solidFill>
                <a:latin typeface="Arial" panose="020B0604020202020204" pitchFamily="34" charset="0"/>
              </a:rPr>
              <a:t> </a:t>
            </a:r>
            <a:r>
              <a:rPr lang="es-ES" sz="2400" dirty="0">
                <a:latin typeface="Arial" panose="020B0604020202020204" pitchFamily="34" charset="0"/>
              </a:rPr>
              <a:t>Si alguna está al revés,</a:t>
            </a:r>
            <a:r>
              <a:rPr lang="es-ES" sz="2400" dirty="0">
                <a:solidFill>
                  <a:srgbClr val="008000"/>
                </a:solidFill>
                <a:latin typeface="Arial" panose="020B0604020202020204" pitchFamily="34" charset="0"/>
              </a:rPr>
              <a:t> </a:t>
            </a:r>
            <a:r>
              <a:rPr lang="es-ES" sz="2400" dirty="0">
                <a:latin typeface="Arial" panose="020B0604020202020204" pitchFamily="34" charset="0"/>
              </a:rPr>
              <a:t>o</a:t>
            </a:r>
            <a:r>
              <a:rPr lang="es-ES" sz="2400" dirty="0">
                <a:solidFill>
                  <a:srgbClr val="008000"/>
                </a:solidFill>
                <a:latin typeface="Arial" panose="020B0604020202020204" pitchFamily="34" charset="0"/>
              </a:rPr>
              <a:t> </a:t>
            </a:r>
            <a:r>
              <a:rPr lang="es-ES" sz="2400" dirty="0">
                <a:latin typeface="Arial" panose="020B0604020202020204" pitchFamily="34" charset="0"/>
              </a:rPr>
              <a:t>bloquearía (podría deteriorarse), o se recargaría (podría no ser seguro)</a:t>
            </a:r>
          </a:p>
        </p:txBody>
      </p:sp>
    </p:spTree>
    <p:extLst>
      <p:ext uri="{BB962C8B-B14F-4D97-AF65-F5344CB8AC3E}">
        <p14:creationId xmlns:p14="http://schemas.microsoft.com/office/powerpoint/2010/main" val="10457054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8233"/>
                                        </p:tgtEl>
                                        <p:attrNameLst>
                                          <p:attrName>style.visibility</p:attrName>
                                        </p:attrNameLst>
                                      </p:cBhvr>
                                      <p:to>
                                        <p:strVal val="visible"/>
                                      </p:to>
                                    </p:set>
                                    <p:animEffect transition="in" filter="wipe(up)">
                                      <p:cBhvr>
                                        <p:cTn id="7" dur="500"/>
                                        <p:tgtEl>
                                          <p:spTgt spid="8182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18180"/>
                                        </p:tgtEl>
                                        <p:attrNameLst>
                                          <p:attrName>style.visibility</p:attrName>
                                        </p:attrNameLst>
                                      </p:cBhvr>
                                      <p:to>
                                        <p:strVal val="visible"/>
                                      </p:to>
                                    </p:set>
                                    <p:animEffect transition="in" filter="wipe(up)">
                                      <p:cBhvr>
                                        <p:cTn id="12" dur="500"/>
                                        <p:tgtEl>
                                          <p:spTgt spid="818180"/>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up)">
                                      <p:cBhvr>
                                        <p:cTn id="15" dur="500"/>
                                        <p:tgtEl>
                                          <p:spTgt spid="66"/>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818181"/>
                                        </p:tgtEl>
                                        <p:attrNameLst>
                                          <p:attrName>style.visibility</p:attrName>
                                        </p:attrNameLst>
                                      </p:cBhvr>
                                      <p:to>
                                        <p:strVal val="visible"/>
                                      </p:to>
                                    </p:set>
                                    <p:anim calcmode="lin" valueType="num">
                                      <p:cBhvr additive="base">
                                        <p:cTn id="20" dur="500"/>
                                        <p:tgtEl>
                                          <p:spTgt spid="818181"/>
                                        </p:tgtEl>
                                        <p:attrNameLst>
                                          <p:attrName>ppt_y</p:attrName>
                                        </p:attrNameLst>
                                      </p:cBhvr>
                                      <p:tavLst>
                                        <p:tav tm="0">
                                          <p:val>
                                            <p:strVal val="#ppt_y+#ppt_h*1.125000"/>
                                          </p:val>
                                        </p:tav>
                                        <p:tav tm="100000">
                                          <p:val>
                                            <p:strVal val="#ppt_y"/>
                                          </p:val>
                                        </p:tav>
                                      </p:tavLst>
                                    </p:anim>
                                    <p:animEffect transition="in" filter="wipe(up)">
                                      <p:cBhvr>
                                        <p:cTn id="21" dur="500"/>
                                        <p:tgtEl>
                                          <p:spTgt spid="818181"/>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54"/>
                                        </p:tgtEl>
                                        <p:attrNameLst>
                                          <p:attrName>style.visibility</p:attrName>
                                        </p:attrNameLst>
                                      </p:cBhvr>
                                      <p:to>
                                        <p:strVal val="visible"/>
                                      </p:to>
                                    </p:set>
                                    <p:anim calcmode="lin" valueType="num">
                                      <p:cBhvr additive="base">
                                        <p:cTn id="26" dur="500"/>
                                        <p:tgtEl>
                                          <p:spTgt spid="54"/>
                                        </p:tgtEl>
                                        <p:attrNameLst>
                                          <p:attrName>ppt_y</p:attrName>
                                        </p:attrNameLst>
                                      </p:cBhvr>
                                      <p:tavLst>
                                        <p:tav tm="0">
                                          <p:val>
                                            <p:strVal val="#ppt_y+#ppt_h*1.125000"/>
                                          </p:val>
                                        </p:tav>
                                        <p:tav tm="100000">
                                          <p:val>
                                            <p:strVal val="#ppt_y"/>
                                          </p:val>
                                        </p:tav>
                                      </p:tavLst>
                                    </p:anim>
                                    <p:animEffect transition="in" filter="wipe(up)">
                                      <p:cBhvr>
                                        <p:cTn id="27" dur="500"/>
                                        <p:tgtEl>
                                          <p:spTgt spid="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818221"/>
                                        </p:tgtEl>
                                        <p:attrNameLst>
                                          <p:attrName>style.visibility</p:attrName>
                                        </p:attrNameLst>
                                      </p:cBhvr>
                                      <p:to>
                                        <p:strVal val="visible"/>
                                      </p:to>
                                    </p:set>
                                    <p:anim calcmode="lin" valueType="num">
                                      <p:cBhvr additive="base">
                                        <p:cTn id="32" dur="500"/>
                                        <p:tgtEl>
                                          <p:spTgt spid="818221"/>
                                        </p:tgtEl>
                                        <p:attrNameLst>
                                          <p:attrName>ppt_y</p:attrName>
                                        </p:attrNameLst>
                                      </p:cBhvr>
                                      <p:tavLst>
                                        <p:tav tm="0">
                                          <p:val>
                                            <p:strVal val="#ppt_y+#ppt_h*1.125000"/>
                                          </p:val>
                                        </p:tav>
                                        <p:tav tm="100000">
                                          <p:val>
                                            <p:strVal val="#ppt_y"/>
                                          </p:val>
                                        </p:tav>
                                      </p:tavLst>
                                    </p:anim>
                                    <p:animEffect transition="in" filter="wipe(up)">
                                      <p:cBhvr>
                                        <p:cTn id="33" dur="500"/>
                                        <p:tgtEl>
                                          <p:spTgt spid="81822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59"/>
                                        </p:tgtEl>
                                        <p:attrNameLst>
                                          <p:attrName>style.visibility</p:attrName>
                                        </p:attrNameLst>
                                      </p:cBhvr>
                                      <p:to>
                                        <p:strVal val="visible"/>
                                      </p:to>
                                    </p:set>
                                    <p:anim calcmode="lin" valueType="num">
                                      <p:cBhvr additive="base">
                                        <p:cTn id="38" dur="500"/>
                                        <p:tgtEl>
                                          <p:spTgt spid="59"/>
                                        </p:tgtEl>
                                        <p:attrNameLst>
                                          <p:attrName>ppt_y</p:attrName>
                                        </p:attrNameLst>
                                      </p:cBhvr>
                                      <p:tavLst>
                                        <p:tav tm="0">
                                          <p:val>
                                            <p:strVal val="#ppt_y+#ppt_h*1.125000"/>
                                          </p:val>
                                        </p:tav>
                                        <p:tav tm="100000">
                                          <p:val>
                                            <p:strVal val="#ppt_y"/>
                                          </p:val>
                                        </p:tav>
                                      </p:tavLst>
                                    </p:anim>
                                    <p:animEffect transition="in" filter="wipe(up)">
                                      <p:cBhvr>
                                        <p:cTn id="39" dur="500"/>
                                        <p:tgtEl>
                                          <p:spTgt spid="59"/>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63"/>
                                        </p:tgtEl>
                                        <p:attrNameLst>
                                          <p:attrName>style.visibility</p:attrName>
                                        </p:attrNameLst>
                                      </p:cBhvr>
                                      <p:to>
                                        <p:strVal val="visible"/>
                                      </p:to>
                                    </p:set>
                                    <p:anim calcmode="lin" valueType="num">
                                      <p:cBhvr additive="base">
                                        <p:cTn id="44" dur="500"/>
                                        <p:tgtEl>
                                          <p:spTgt spid="63"/>
                                        </p:tgtEl>
                                        <p:attrNameLst>
                                          <p:attrName>ppt_y</p:attrName>
                                        </p:attrNameLst>
                                      </p:cBhvr>
                                      <p:tavLst>
                                        <p:tav tm="0">
                                          <p:val>
                                            <p:strVal val="#ppt_y+#ppt_h*1.125000"/>
                                          </p:val>
                                        </p:tav>
                                        <p:tav tm="100000">
                                          <p:val>
                                            <p:strVal val="#ppt_y"/>
                                          </p:val>
                                        </p:tav>
                                      </p:tavLst>
                                    </p:anim>
                                    <p:animEffect transition="in" filter="wipe(up)">
                                      <p:cBhvr>
                                        <p:cTn id="45" dur="500"/>
                                        <p:tgtEl>
                                          <p:spTgt spid="63"/>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55"/>
                                        </p:tgtEl>
                                        <p:attrNameLst>
                                          <p:attrName>style.visibility</p:attrName>
                                        </p:attrNameLst>
                                      </p:cBhvr>
                                      <p:to>
                                        <p:strVal val="visible"/>
                                      </p:to>
                                    </p:set>
                                    <p:anim calcmode="lin" valueType="num">
                                      <p:cBhvr additive="base">
                                        <p:cTn id="50" dur="500"/>
                                        <p:tgtEl>
                                          <p:spTgt spid="55"/>
                                        </p:tgtEl>
                                        <p:attrNameLst>
                                          <p:attrName>ppt_y</p:attrName>
                                        </p:attrNameLst>
                                      </p:cBhvr>
                                      <p:tavLst>
                                        <p:tav tm="0">
                                          <p:val>
                                            <p:strVal val="#ppt_y+#ppt_h*1.125000"/>
                                          </p:val>
                                        </p:tav>
                                        <p:tav tm="100000">
                                          <p:val>
                                            <p:strVal val="#ppt_y"/>
                                          </p:val>
                                        </p:tav>
                                      </p:tavLst>
                                    </p:anim>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37" fill="hold" grpId="0" nodeType="clickEffect">
                                  <p:stCondLst>
                                    <p:cond delay="0"/>
                                  </p:stCondLst>
                                  <p:childTnLst>
                                    <p:set>
                                      <p:cBhvr>
                                        <p:cTn id="55" dur="1" fill="hold">
                                          <p:stCondLst>
                                            <p:cond delay="0"/>
                                          </p:stCondLst>
                                        </p:cTn>
                                        <p:tgtEl>
                                          <p:spTgt spid="18448"/>
                                        </p:tgtEl>
                                        <p:attrNameLst>
                                          <p:attrName>style.visibility</p:attrName>
                                        </p:attrNameLst>
                                      </p:cBhvr>
                                      <p:to>
                                        <p:strVal val="visible"/>
                                      </p:to>
                                    </p:set>
                                    <p:animEffect transition="in" filter="barn(outVertical)">
                                      <p:cBhvr>
                                        <p:cTn id="56" dur="500"/>
                                        <p:tgtEl>
                                          <p:spTgt spid="18448"/>
                                        </p:tgtEl>
                                      </p:cBhvr>
                                    </p:animEffect>
                                  </p:childTnLst>
                                </p:cTn>
                              </p:par>
                            </p:childTnLst>
                          </p:cTn>
                        </p:par>
                        <p:par>
                          <p:cTn id="57" fill="hold" nodeType="withGroup">
                            <p:stCondLst>
                              <p:cond delay="500"/>
                            </p:stCondLst>
                            <p:childTnLst>
                              <p:par>
                                <p:cTn id="58" presetID="22" presetClass="entr" presetSubtype="4" fill="hold" grpId="0" nodeType="after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wipe(down)">
                                      <p:cBhvr>
                                        <p:cTn id="60" dur="500"/>
                                        <p:tgtEl>
                                          <p:spTgt spid="4"/>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down)">
                                      <p:cBhvr>
                                        <p:cTn id="63" dur="5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8449"/>
                                        </p:tgtEl>
                                        <p:attrNameLst>
                                          <p:attrName>style.visibility</p:attrName>
                                        </p:attrNameLst>
                                      </p:cBhvr>
                                      <p:to>
                                        <p:strVal val="visible"/>
                                      </p:to>
                                    </p:set>
                                    <p:animEffect transition="in" filter="wipe(left)">
                                      <p:cBhvr>
                                        <p:cTn id="68" dur="500"/>
                                        <p:tgtEl>
                                          <p:spTgt spid="1844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wipe(left)">
                                      <p:cBhvr>
                                        <p:cTn id="73" dur="500"/>
                                        <p:tgtEl>
                                          <p:spTgt spid="5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8450"/>
                                        </p:tgtEl>
                                        <p:attrNameLst>
                                          <p:attrName>style.visibility</p:attrName>
                                        </p:attrNameLst>
                                      </p:cBhvr>
                                      <p:to>
                                        <p:strVal val="visible"/>
                                      </p:to>
                                    </p:set>
                                    <p:animEffect transition="in" filter="wipe(left)">
                                      <p:cBhvr>
                                        <p:cTn id="78" dur="500"/>
                                        <p:tgtEl>
                                          <p:spTgt spid="18450"/>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61"/>
                                        </p:tgtEl>
                                        <p:attrNameLst>
                                          <p:attrName>style.visibility</p:attrName>
                                        </p:attrNameLst>
                                      </p:cBhvr>
                                      <p:to>
                                        <p:strVal val="visible"/>
                                      </p:to>
                                    </p:set>
                                    <p:animEffect transition="in" filter="wipe(left)">
                                      <p:cBhvr>
                                        <p:cTn id="83" dur="500"/>
                                        <p:tgtEl>
                                          <p:spTgt spid="61"/>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64"/>
                                        </p:tgtEl>
                                        <p:attrNameLst>
                                          <p:attrName>style.visibility</p:attrName>
                                        </p:attrNameLst>
                                      </p:cBhvr>
                                      <p:to>
                                        <p:strVal val="visible"/>
                                      </p:to>
                                    </p:set>
                                    <p:animEffect transition="in" filter="wipe(left)">
                                      <p:cBhvr>
                                        <p:cTn id="88" dur="500"/>
                                        <p:tgtEl>
                                          <p:spTgt spid="6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57"/>
                                        </p:tgtEl>
                                        <p:attrNameLst>
                                          <p:attrName>style.visibility</p:attrName>
                                        </p:attrNameLst>
                                      </p:cBhvr>
                                      <p:to>
                                        <p:strVal val="visible"/>
                                      </p:to>
                                    </p:set>
                                    <p:animEffect transition="in" filter="wipe(left)">
                                      <p:cBhvr>
                                        <p:cTn id="93" dur="500"/>
                                        <p:tgtEl>
                                          <p:spTgt spid="57"/>
                                        </p:tgtEl>
                                      </p:cBhvr>
                                    </p:animEffect>
                                  </p:childTnLst>
                                </p:cTn>
                              </p:par>
                            </p:childTnLst>
                          </p:cTn>
                        </p:par>
                      </p:childTnLst>
                    </p:cTn>
                  </p:par>
                  <p:par>
                    <p:cTn id="94" fill="hold">
                      <p:stCondLst>
                        <p:cond delay="indefinite"/>
                      </p:stCondLst>
                      <p:childTnLst>
                        <p:par>
                          <p:cTn id="95" fill="hold">
                            <p:stCondLst>
                              <p:cond delay="0"/>
                            </p:stCondLst>
                            <p:childTnLst>
                              <p:par>
                                <p:cTn id="96" presetID="12" presetClass="entr" presetSubtype="1" fill="hold" grpId="0" nodeType="clickEffect">
                                  <p:stCondLst>
                                    <p:cond delay="0"/>
                                  </p:stCondLst>
                                  <p:childTnLst>
                                    <p:set>
                                      <p:cBhvr>
                                        <p:cTn id="97" dur="1" fill="hold">
                                          <p:stCondLst>
                                            <p:cond delay="0"/>
                                          </p:stCondLst>
                                        </p:cTn>
                                        <p:tgtEl>
                                          <p:spTgt spid="23"/>
                                        </p:tgtEl>
                                        <p:attrNameLst>
                                          <p:attrName>style.visibility</p:attrName>
                                        </p:attrNameLst>
                                      </p:cBhvr>
                                      <p:to>
                                        <p:strVal val="visible"/>
                                      </p:to>
                                    </p:set>
                                    <p:anim calcmode="lin" valueType="num">
                                      <p:cBhvr additive="base">
                                        <p:cTn id="98" dur="500"/>
                                        <p:tgtEl>
                                          <p:spTgt spid="23"/>
                                        </p:tgtEl>
                                        <p:attrNameLst>
                                          <p:attrName>ppt_y</p:attrName>
                                        </p:attrNameLst>
                                      </p:cBhvr>
                                      <p:tavLst>
                                        <p:tav tm="0">
                                          <p:val>
                                            <p:strVal val="#ppt_y-#ppt_h*1.125000"/>
                                          </p:val>
                                        </p:tav>
                                        <p:tav tm="100000">
                                          <p:val>
                                            <p:strVal val="#ppt_y"/>
                                          </p:val>
                                        </p:tav>
                                      </p:tavLst>
                                    </p:anim>
                                    <p:animEffect transition="in" filter="wipe(down)">
                                      <p:cBhvr>
                                        <p:cTn id="99" dur="500"/>
                                        <p:tgtEl>
                                          <p:spTgt spid="23"/>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24"/>
                                        </p:tgtEl>
                                        <p:attrNameLst>
                                          <p:attrName>style.visibility</p:attrName>
                                        </p:attrNameLst>
                                      </p:cBhvr>
                                      <p:to>
                                        <p:strVal val="visible"/>
                                      </p:to>
                                    </p:set>
                                    <p:animEffect transition="in" filter="wipe(up)">
                                      <p:cBhvr>
                                        <p:cTn id="10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180" grpId="0" animBg="1"/>
      <p:bldP spid="818181" grpId="0" animBg="1"/>
      <p:bldP spid="818221" grpId="0" animBg="1"/>
      <p:bldP spid="18449" grpId="0" animBg="1"/>
      <p:bldP spid="18450" grpId="0" animBg="1"/>
      <p:bldP spid="818233" grpId="0"/>
      <p:bldP spid="54" grpId="0" animBg="1"/>
      <p:bldP spid="55" grpId="0" animBg="1"/>
      <p:bldP spid="56" grpId="0" animBg="1"/>
      <p:bldP spid="57" grpId="0" animBg="1"/>
      <p:bldP spid="59" grpId="0" animBg="1"/>
      <p:bldP spid="61" grpId="0" animBg="1"/>
      <p:bldP spid="63" grpId="0" animBg="1"/>
      <p:bldP spid="64" grpId="0" animBg="1"/>
      <p:bldP spid="66" grpId="0" animBg="1"/>
      <p:bldP spid="4" grpId="0" animBg="1"/>
      <p:bldP spid="22" grpId="0" animBg="1"/>
      <p:bldP spid="23" grpId="0"/>
      <p:bldP spid="18448" grpId="0" animBg="1"/>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ChangeArrowheads="1"/>
          </p:cNvSpPr>
          <p:nvPr/>
        </p:nvSpPr>
        <p:spPr bwMode="auto">
          <a:xfrm>
            <a:off x="1280008" y="380166"/>
            <a:ext cx="8991882" cy="469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solidFill>
                  <a:srgbClr val="CC0000"/>
                </a:solidFill>
                <a:latin typeface="Arial" panose="020B0604020202020204" pitchFamily="34" charset="0"/>
              </a:rPr>
              <a:t>8.2.2 ASOC. EN SERIE Y EN PARALELO DE GENERADORES</a:t>
            </a:r>
          </a:p>
        </p:txBody>
      </p:sp>
      <p:sp>
        <p:nvSpPr>
          <p:cNvPr id="24" name="Text Box 11">
            <a:extLst>
              <a:ext uri="{FF2B5EF4-FFF2-40B4-BE49-F238E27FC236}">
                <a16:creationId xmlns:a16="http://schemas.microsoft.com/office/drawing/2014/main" id="{AF57B090-9EF0-4426-A344-B056A0F9A4E3}"/>
              </a:ext>
            </a:extLst>
          </p:cNvPr>
          <p:cNvSpPr txBox="1">
            <a:spLocks noChangeArrowheads="1"/>
          </p:cNvSpPr>
          <p:nvPr/>
        </p:nvSpPr>
        <p:spPr bwMode="auto">
          <a:xfrm>
            <a:off x="1386241" y="4753234"/>
            <a:ext cx="8875817" cy="2013877"/>
          </a:xfrm>
          <a:prstGeom prst="rect">
            <a:avLst/>
          </a:prstGeom>
          <a:noFill/>
          <a:ln>
            <a:noFill/>
          </a:ln>
        </p:spPr>
        <p:txBody>
          <a:bodyPr wrap="square" lIns="126000" tIns="82800" rIns="126000" bIns="82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a:t>
            </a:r>
            <a:r>
              <a:rPr lang="es-ES" sz="2400" dirty="0">
                <a:solidFill>
                  <a:srgbClr val="008000"/>
                </a:solidFill>
                <a:latin typeface="Arial" panose="020B0604020202020204" pitchFamily="34" charset="0"/>
              </a:rPr>
              <a:t>Pilas y baterías </a:t>
            </a:r>
            <a:r>
              <a:rPr lang="es-ES" sz="2400" dirty="0">
                <a:latin typeface="Arial" panose="020B0604020202020204" pitchFamily="34" charset="0"/>
              </a:rPr>
              <a:t>deben estar </a:t>
            </a:r>
            <a:r>
              <a:rPr lang="es-ES" sz="2400" dirty="0">
                <a:solidFill>
                  <a:srgbClr val="FF0000"/>
                </a:solidFill>
                <a:latin typeface="Arial" panose="020B0604020202020204" pitchFamily="34" charset="0"/>
              </a:rPr>
              <a:t>en serie</a:t>
            </a:r>
            <a:r>
              <a:rPr lang="es-ES" sz="2400" dirty="0">
                <a:latin typeface="Arial" panose="020B0604020202020204" pitchFamily="34" charset="0"/>
              </a:rPr>
              <a:t>. En paralelo, como nunca son iguales, podría ocurrir lo mismo (bloqueo, recarga) si en alguna por ser “más débil”, tener menor voltaje, circulara la corriente en sentido contrario. Desconectadas del aparato que alimentan, en circuito abierto y en paralelo, pasaría</a:t>
            </a:r>
          </a:p>
        </p:txBody>
      </p:sp>
      <p:sp>
        <p:nvSpPr>
          <p:cNvPr id="22" name="Text Box 4">
            <a:extLst>
              <a:ext uri="{FF2B5EF4-FFF2-40B4-BE49-F238E27FC236}">
                <a16:creationId xmlns:a16="http://schemas.microsoft.com/office/drawing/2014/main" id="{66671CA3-9E80-44BC-A334-C75746ED9DB4}"/>
              </a:ext>
            </a:extLst>
          </p:cNvPr>
          <p:cNvSpPr txBox="1">
            <a:spLocks noChangeArrowheads="1"/>
          </p:cNvSpPr>
          <p:nvPr/>
        </p:nvSpPr>
        <p:spPr bwMode="auto">
          <a:xfrm>
            <a:off x="1421350" y="1774321"/>
            <a:ext cx="4055068" cy="536549"/>
          </a:xfrm>
          <a:prstGeom prst="rect">
            <a:avLst/>
          </a:prstGeom>
          <a:solidFill>
            <a:srgbClr val="666699"/>
          </a:solidFill>
          <a:ln>
            <a:noFill/>
          </a:ln>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defRPr/>
            </a:pPr>
            <a:r>
              <a:rPr lang="es-ES" sz="2400" dirty="0">
                <a:solidFill>
                  <a:srgbClr val="FFFFFF"/>
                </a:solidFill>
                <a:latin typeface="Arial" panose="020B0604020202020204" pitchFamily="34" charset="0"/>
              </a:rPr>
              <a:t>Equivalente en Serie</a:t>
            </a:r>
          </a:p>
        </p:txBody>
      </p:sp>
      <p:sp>
        <p:nvSpPr>
          <p:cNvPr id="23" name="Text Box 5">
            <a:extLst>
              <a:ext uri="{FF2B5EF4-FFF2-40B4-BE49-F238E27FC236}">
                <a16:creationId xmlns:a16="http://schemas.microsoft.com/office/drawing/2014/main" id="{82084EA4-FB76-44F2-9CF4-B958EF278D76}"/>
              </a:ext>
            </a:extLst>
          </p:cNvPr>
          <p:cNvSpPr txBox="1">
            <a:spLocks noChangeArrowheads="1"/>
          </p:cNvSpPr>
          <p:nvPr/>
        </p:nvSpPr>
        <p:spPr bwMode="auto">
          <a:xfrm>
            <a:off x="1406496" y="2409332"/>
            <a:ext cx="2608263" cy="60925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118800" rIns="90000" bIns="118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r</a:t>
            </a:r>
            <a:r>
              <a:rPr lang="es-ES" sz="2400" baseline="-25000">
                <a:solidFill>
                  <a:srgbClr val="000000"/>
                </a:solidFill>
                <a:latin typeface="Arial" panose="020B0604020202020204" pitchFamily="34" charset="0"/>
              </a:rPr>
              <a:t>eq</a:t>
            </a:r>
            <a:r>
              <a:rPr lang="es-ES" sz="2400">
                <a:solidFill>
                  <a:srgbClr val="000000"/>
                </a:solidFill>
                <a:latin typeface="Arial" panose="020B0604020202020204" pitchFamily="34" charset="0"/>
              </a:rPr>
              <a:t> = r</a:t>
            </a:r>
            <a:r>
              <a:rPr lang="es-ES" sz="2400" baseline="-25000">
                <a:solidFill>
                  <a:srgbClr val="000000"/>
                </a:solidFill>
                <a:latin typeface="Arial" panose="020B0604020202020204" pitchFamily="34" charset="0"/>
              </a:rPr>
              <a:t>1</a:t>
            </a:r>
            <a:r>
              <a:rPr lang="es-ES" sz="2400">
                <a:solidFill>
                  <a:srgbClr val="000000"/>
                </a:solidFill>
                <a:latin typeface="Arial" panose="020B0604020202020204" pitchFamily="34" charset="0"/>
              </a:rPr>
              <a:t> + r</a:t>
            </a:r>
            <a:r>
              <a:rPr lang="es-ES" sz="2400" baseline="-25000">
                <a:solidFill>
                  <a:srgbClr val="000000"/>
                </a:solidFill>
                <a:latin typeface="Arial" panose="020B0604020202020204" pitchFamily="34" charset="0"/>
              </a:rPr>
              <a:t>2</a:t>
            </a:r>
            <a:r>
              <a:rPr lang="es-ES" sz="2400">
                <a:solidFill>
                  <a:srgbClr val="000000"/>
                </a:solidFill>
                <a:latin typeface="Arial" panose="020B0604020202020204" pitchFamily="34" charset="0"/>
              </a:rPr>
              <a:t> + r</a:t>
            </a:r>
            <a:r>
              <a:rPr lang="es-ES" sz="2400" baseline="-25000">
                <a:solidFill>
                  <a:srgbClr val="000000"/>
                </a:solidFill>
                <a:latin typeface="Arial" panose="020B0604020202020204" pitchFamily="34" charset="0"/>
              </a:rPr>
              <a:t>3</a:t>
            </a:r>
          </a:p>
        </p:txBody>
      </p:sp>
      <p:sp>
        <p:nvSpPr>
          <p:cNvPr id="25" name="Text Box 45">
            <a:extLst>
              <a:ext uri="{FF2B5EF4-FFF2-40B4-BE49-F238E27FC236}">
                <a16:creationId xmlns:a16="http://schemas.microsoft.com/office/drawing/2014/main" id="{6F437EA1-A41D-4B04-B18A-1E791AB7B127}"/>
              </a:ext>
            </a:extLst>
          </p:cNvPr>
          <p:cNvSpPr txBox="1">
            <a:spLocks noChangeArrowheads="1"/>
          </p:cNvSpPr>
          <p:nvPr/>
        </p:nvSpPr>
        <p:spPr bwMode="auto">
          <a:xfrm>
            <a:off x="1410689" y="3082674"/>
            <a:ext cx="2604070" cy="623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72000" rIns="90000" bIns="108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a:solidFill>
                  <a:srgbClr val="000000"/>
                </a:solidFill>
                <a:latin typeface="Arial" panose="020B0604020202020204" pitchFamily="34" charset="0"/>
                <a:sym typeface="Symbol" panose="05050102010706020507" pitchFamily="18" charset="2"/>
              </a:rPr>
              <a:t></a:t>
            </a:r>
            <a:r>
              <a:rPr lang="es-ES" sz="2400" baseline="-25000">
                <a:solidFill>
                  <a:srgbClr val="000000"/>
                </a:solidFill>
                <a:latin typeface="Arial" panose="020B0604020202020204" pitchFamily="34" charset="0"/>
                <a:sym typeface="Symbol" panose="05050102010706020507" pitchFamily="18" charset="2"/>
              </a:rPr>
              <a:t>eq</a:t>
            </a:r>
            <a:r>
              <a:rPr lang="es-ES" sz="2400">
                <a:solidFill>
                  <a:srgbClr val="000000"/>
                </a:solidFill>
                <a:latin typeface="Arial" panose="020B0604020202020204" pitchFamily="34" charset="0"/>
              </a:rPr>
              <a:t> = </a:t>
            </a:r>
            <a:r>
              <a:rPr lang="es-ES" sz="2800">
                <a:solidFill>
                  <a:srgbClr val="000000"/>
                </a:solidFill>
                <a:latin typeface="Arial" panose="020B0604020202020204" pitchFamily="34" charset="0"/>
                <a:sym typeface="Symbol" panose="05050102010706020507" pitchFamily="18" charset="2"/>
              </a:rPr>
              <a:t></a:t>
            </a:r>
            <a:r>
              <a:rPr lang="es-ES" sz="2400" baseline="-25000">
                <a:solidFill>
                  <a:srgbClr val="000000"/>
                </a:solidFill>
                <a:latin typeface="Arial" panose="020B0604020202020204" pitchFamily="34" charset="0"/>
              </a:rPr>
              <a:t>1</a:t>
            </a:r>
            <a:r>
              <a:rPr lang="es-ES" sz="2400">
                <a:solidFill>
                  <a:srgbClr val="000000"/>
                </a:solidFill>
                <a:latin typeface="Arial" panose="020B0604020202020204" pitchFamily="34" charset="0"/>
              </a:rPr>
              <a:t> + </a:t>
            </a:r>
            <a:r>
              <a:rPr lang="es-ES" sz="2800">
                <a:solidFill>
                  <a:srgbClr val="000000"/>
                </a:solidFill>
                <a:latin typeface="Arial" panose="020B0604020202020204" pitchFamily="34" charset="0"/>
                <a:sym typeface="Symbol" panose="05050102010706020507" pitchFamily="18" charset="2"/>
              </a:rPr>
              <a:t></a:t>
            </a:r>
            <a:r>
              <a:rPr lang="es-ES" sz="2400" baseline="-25000">
                <a:solidFill>
                  <a:srgbClr val="000000"/>
                </a:solidFill>
                <a:latin typeface="Arial" panose="020B0604020202020204" pitchFamily="34" charset="0"/>
              </a:rPr>
              <a:t>2</a:t>
            </a:r>
            <a:r>
              <a:rPr lang="es-ES" sz="2400">
                <a:solidFill>
                  <a:srgbClr val="000000"/>
                </a:solidFill>
                <a:latin typeface="Arial" panose="020B0604020202020204" pitchFamily="34" charset="0"/>
              </a:rPr>
              <a:t> + </a:t>
            </a:r>
            <a:r>
              <a:rPr lang="es-ES" sz="2800">
                <a:solidFill>
                  <a:srgbClr val="000000"/>
                </a:solidFill>
                <a:latin typeface="Arial" panose="020B0604020202020204" pitchFamily="34" charset="0"/>
                <a:sym typeface="Symbol" panose="05050102010706020507" pitchFamily="18" charset="2"/>
              </a:rPr>
              <a:t></a:t>
            </a:r>
            <a:r>
              <a:rPr lang="es-ES" sz="2400" baseline="-25000">
                <a:solidFill>
                  <a:srgbClr val="000000"/>
                </a:solidFill>
                <a:latin typeface="Arial" panose="020B0604020202020204" pitchFamily="34" charset="0"/>
              </a:rPr>
              <a:t>3</a:t>
            </a:r>
          </a:p>
        </p:txBody>
      </p:sp>
      <p:sp>
        <p:nvSpPr>
          <p:cNvPr id="26" name="Text Box 53">
            <a:extLst>
              <a:ext uri="{FF2B5EF4-FFF2-40B4-BE49-F238E27FC236}">
                <a16:creationId xmlns:a16="http://schemas.microsoft.com/office/drawing/2014/main" id="{A9BD103E-BD03-4847-A248-2C6F1250811A}"/>
              </a:ext>
            </a:extLst>
          </p:cNvPr>
          <p:cNvSpPr txBox="1">
            <a:spLocks noChangeArrowheads="1"/>
          </p:cNvSpPr>
          <p:nvPr/>
        </p:nvSpPr>
        <p:spPr bwMode="auto">
          <a:xfrm>
            <a:off x="4115844" y="2430753"/>
            <a:ext cx="1360574" cy="587441"/>
          </a:xfrm>
          <a:prstGeom prst="rect">
            <a:avLst/>
          </a:prstGeom>
          <a:solidFill>
            <a:srgbClr val="FFFF00"/>
          </a:solidFill>
          <a:ln w="12700" algn="ctr">
            <a:noFill/>
            <a:miter lim="800000"/>
            <a:headEnd/>
            <a:tailEnd type="none" w="lg" len="lg"/>
          </a:ln>
        </p:spPr>
        <p:txBody>
          <a:bodyPr wrap="square" lIns="90000" tIns="108000" rIns="90000" bIns="1080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err="1">
                <a:solidFill>
                  <a:srgbClr val="000000"/>
                </a:solidFill>
                <a:latin typeface="Arial" panose="020B0604020202020204" pitchFamily="34" charset="0"/>
              </a:rPr>
              <a:t>r</a:t>
            </a:r>
            <a:r>
              <a:rPr lang="es-ES" sz="2400" baseline="-25000" dirty="0" err="1">
                <a:solidFill>
                  <a:srgbClr val="000000"/>
                </a:solidFill>
                <a:latin typeface="Arial" panose="020B0604020202020204" pitchFamily="34" charset="0"/>
              </a:rPr>
              <a:t>eq</a:t>
            </a:r>
            <a:r>
              <a:rPr lang="es-ES" sz="2400" baseline="-25000" dirty="0">
                <a:solidFill>
                  <a:srgbClr val="000000"/>
                </a:solidFill>
                <a:latin typeface="Arial" panose="020B0604020202020204" pitchFamily="34" charset="0"/>
              </a:rPr>
              <a:t> </a:t>
            </a:r>
            <a:r>
              <a:rPr lang="es-ES" sz="2400" dirty="0">
                <a:solidFill>
                  <a:srgbClr val="000000"/>
                </a:solidFill>
                <a:latin typeface="Arial" panose="020B0604020202020204" pitchFamily="34" charset="0"/>
              </a:rPr>
              <a:t>= </a:t>
            </a:r>
            <a:r>
              <a:rPr lang="es-ES" sz="2400" dirty="0" err="1">
                <a:solidFill>
                  <a:srgbClr val="000000"/>
                </a:solidFill>
                <a:latin typeface="Arial" panose="020B0604020202020204" pitchFamily="34" charset="0"/>
              </a:rPr>
              <a:t>Nr</a:t>
            </a:r>
            <a:endParaRPr lang="es-ES" sz="2400" dirty="0">
              <a:solidFill>
                <a:srgbClr val="000000"/>
              </a:solidFill>
              <a:latin typeface="Arial" panose="020B0604020202020204" pitchFamily="34" charset="0"/>
            </a:endParaRPr>
          </a:p>
        </p:txBody>
      </p:sp>
      <p:sp>
        <p:nvSpPr>
          <p:cNvPr id="27" name="Text Box 54">
            <a:extLst>
              <a:ext uri="{FF2B5EF4-FFF2-40B4-BE49-F238E27FC236}">
                <a16:creationId xmlns:a16="http://schemas.microsoft.com/office/drawing/2014/main" id="{B3AC563A-E781-4404-881E-77CCE4333E28}"/>
              </a:ext>
            </a:extLst>
          </p:cNvPr>
          <p:cNvSpPr txBox="1">
            <a:spLocks noChangeArrowheads="1"/>
          </p:cNvSpPr>
          <p:nvPr/>
        </p:nvSpPr>
        <p:spPr bwMode="auto">
          <a:xfrm>
            <a:off x="4137292" y="3074471"/>
            <a:ext cx="1339126" cy="648997"/>
          </a:xfrm>
          <a:prstGeom prst="rect">
            <a:avLst/>
          </a:prstGeom>
          <a:solidFill>
            <a:srgbClr val="FFFF00"/>
          </a:solidFill>
          <a:ln w="12700" algn="ctr">
            <a:noFill/>
            <a:miter lim="800000"/>
            <a:headEnd/>
            <a:tailEnd type="none" w="lg" len="lg"/>
          </a:ln>
        </p:spPr>
        <p:txBody>
          <a:bodyPr wrap="square" lIns="90000" tIns="108000" rIns="90000" bIns="1080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dirty="0">
                <a:solidFill>
                  <a:srgbClr val="000000"/>
                </a:solidFill>
                <a:latin typeface="Arial" panose="020B0604020202020204" pitchFamily="34" charset="0"/>
                <a:sym typeface="Symbol" panose="05050102010706020507" pitchFamily="18" charset="2"/>
              </a:rPr>
              <a:t></a:t>
            </a:r>
            <a:r>
              <a:rPr lang="es-ES" sz="2400" baseline="-25000" dirty="0" err="1">
                <a:solidFill>
                  <a:srgbClr val="000000"/>
                </a:solidFill>
                <a:latin typeface="Arial" panose="020B0604020202020204" pitchFamily="34" charset="0"/>
              </a:rPr>
              <a:t>eq</a:t>
            </a:r>
            <a:r>
              <a:rPr lang="es-ES" sz="2400" baseline="-25000" dirty="0">
                <a:solidFill>
                  <a:srgbClr val="000000"/>
                </a:solidFill>
                <a:latin typeface="Arial" panose="020B0604020202020204" pitchFamily="34" charset="0"/>
              </a:rPr>
              <a:t> </a:t>
            </a:r>
            <a:r>
              <a:rPr lang="es-ES" sz="2400" dirty="0">
                <a:solidFill>
                  <a:srgbClr val="000000"/>
                </a:solidFill>
                <a:latin typeface="Arial" panose="020B0604020202020204" pitchFamily="34" charset="0"/>
              </a:rPr>
              <a:t>= N</a:t>
            </a:r>
            <a:r>
              <a:rPr lang="es-ES" sz="2800" dirty="0">
                <a:solidFill>
                  <a:srgbClr val="000000"/>
                </a:solidFill>
                <a:latin typeface="Arial" panose="020B0604020202020204" pitchFamily="34" charset="0"/>
                <a:sym typeface="Symbol" panose="05050102010706020507" pitchFamily="18" charset="2"/>
              </a:rPr>
              <a:t></a:t>
            </a:r>
          </a:p>
        </p:txBody>
      </p:sp>
      <p:sp>
        <p:nvSpPr>
          <p:cNvPr id="28" name="Text Box 57">
            <a:extLst>
              <a:ext uri="{FF2B5EF4-FFF2-40B4-BE49-F238E27FC236}">
                <a16:creationId xmlns:a16="http://schemas.microsoft.com/office/drawing/2014/main" id="{C176130E-8397-49B9-A6DE-A8142F218ECB}"/>
              </a:ext>
            </a:extLst>
          </p:cNvPr>
          <p:cNvSpPr txBox="1">
            <a:spLocks noChangeArrowheads="1"/>
          </p:cNvSpPr>
          <p:nvPr/>
        </p:nvSpPr>
        <p:spPr bwMode="auto">
          <a:xfrm>
            <a:off x="1319336" y="835536"/>
            <a:ext cx="8952554" cy="905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ct val="50000"/>
              </a:spcBef>
              <a:buFontTx/>
              <a:buNone/>
            </a:pPr>
            <a:r>
              <a:rPr lang="es-ES" sz="2400" dirty="0">
                <a:latin typeface="Arial" panose="020B0604020202020204" pitchFamily="34" charset="0"/>
              </a:rPr>
              <a:t>Aplicando el </a:t>
            </a:r>
            <a:r>
              <a:rPr lang="es-ES" sz="2400" dirty="0" err="1">
                <a:latin typeface="Arial" panose="020B0604020202020204" pitchFamily="34" charset="0"/>
              </a:rPr>
              <a:t>teo</a:t>
            </a:r>
            <a:r>
              <a:rPr lang="es-ES" sz="2400" dirty="0">
                <a:latin typeface="Arial" panose="020B0604020202020204" pitchFamily="34" charset="0"/>
              </a:rPr>
              <a:t>. de </a:t>
            </a:r>
            <a:r>
              <a:rPr lang="es-ES" sz="2400" dirty="0" err="1">
                <a:latin typeface="Arial" panose="020B0604020202020204" pitchFamily="34" charset="0"/>
              </a:rPr>
              <a:t>Thevenin</a:t>
            </a:r>
            <a:r>
              <a:rPr lang="es-ES" sz="2400" dirty="0">
                <a:latin typeface="Arial" panose="020B0604020202020204" pitchFamily="34" charset="0"/>
              </a:rPr>
              <a:t> en serie representándolos como  fuentes de V, y en paralelo como fuentes de </a:t>
            </a:r>
            <a:r>
              <a:rPr lang="es-ES" sz="2400" dirty="0">
                <a:latin typeface="Comic Sans MS" panose="030F0702030302020204" pitchFamily="66" charset="0"/>
              </a:rPr>
              <a:t>I </a:t>
            </a:r>
            <a:r>
              <a:rPr lang="es-ES" sz="2400" dirty="0">
                <a:latin typeface="Arial" panose="020B0604020202020204" pitchFamily="34" charset="0"/>
              </a:rPr>
              <a:t>el de Norton:</a:t>
            </a:r>
          </a:p>
        </p:txBody>
      </p:sp>
      <p:sp>
        <p:nvSpPr>
          <p:cNvPr id="29" name="Text Box 5">
            <a:extLst>
              <a:ext uri="{FF2B5EF4-FFF2-40B4-BE49-F238E27FC236}">
                <a16:creationId xmlns:a16="http://schemas.microsoft.com/office/drawing/2014/main" id="{FE457EFA-2C37-49FF-BCEA-AEB82131E06D}"/>
              </a:ext>
            </a:extLst>
          </p:cNvPr>
          <p:cNvSpPr txBox="1">
            <a:spLocks noChangeArrowheads="1"/>
          </p:cNvSpPr>
          <p:nvPr/>
        </p:nvSpPr>
        <p:spPr bwMode="auto">
          <a:xfrm>
            <a:off x="5918854" y="2433484"/>
            <a:ext cx="2940526" cy="60925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118800" rIns="90000" bIns="118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r</a:t>
            </a:r>
            <a:r>
              <a:rPr lang="es-ES" sz="2400" baseline="-25000" dirty="0">
                <a:solidFill>
                  <a:srgbClr val="000000"/>
                </a:solidFill>
                <a:latin typeface="Arial" panose="020B0604020202020204" pitchFamily="34" charset="0"/>
              </a:rPr>
              <a:t>eq</a:t>
            </a:r>
            <a:r>
              <a:rPr lang="es-ES" sz="2400" baseline="30000" dirty="0">
                <a:solidFill>
                  <a:srgbClr val="000000"/>
                </a:solidFill>
                <a:latin typeface="Arial" panose="020B0604020202020204" pitchFamily="34" charset="0"/>
              </a:rPr>
              <a:t>-1</a:t>
            </a:r>
            <a:r>
              <a:rPr lang="es-ES" sz="2400" dirty="0">
                <a:solidFill>
                  <a:srgbClr val="000000"/>
                </a:solidFill>
                <a:latin typeface="Arial" panose="020B0604020202020204" pitchFamily="34" charset="0"/>
              </a:rPr>
              <a:t> = r</a:t>
            </a:r>
            <a:r>
              <a:rPr lang="es-ES" sz="2400" baseline="-25000" dirty="0">
                <a:solidFill>
                  <a:srgbClr val="000000"/>
                </a:solidFill>
                <a:latin typeface="Arial" panose="020B0604020202020204" pitchFamily="34" charset="0"/>
              </a:rPr>
              <a:t>1</a:t>
            </a:r>
            <a:r>
              <a:rPr lang="es-ES" sz="2400" baseline="30000" dirty="0">
                <a:solidFill>
                  <a:srgbClr val="000000"/>
                </a:solidFill>
                <a:latin typeface="Arial" panose="020B0604020202020204" pitchFamily="34" charset="0"/>
              </a:rPr>
              <a:t>-1</a:t>
            </a:r>
            <a:r>
              <a:rPr lang="es-ES" sz="2400" dirty="0">
                <a:solidFill>
                  <a:srgbClr val="000000"/>
                </a:solidFill>
                <a:latin typeface="Arial" panose="020B0604020202020204" pitchFamily="34" charset="0"/>
              </a:rPr>
              <a:t> + r</a:t>
            </a:r>
            <a:r>
              <a:rPr lang="es-ES" sz="2400" baseline="-25000" dirty="0">
                <a:solidFill>
                  <a:srgbClr val="000000"/>
                </a:solidFill>
                <a:latin typeface="Arial" panose="020B0604020202020204" pitchFamily="34" charset="0"/>
              </a:rPr>
              <a:t>2</a:t>
            </a:r>
            <a:r>
              <a:rPr lang="es-ES" sz="2400" baseline="30000" dirty="0">
                <a:solidFill>
                  <a:srgbClr val="000000"/>
                </a:solidFill>
                <a:latin typeface="Arial" panose="020B0604020202020204" pitchFamily="34" charset="0"/>
              </a:rPr>
              <a:t>-1</a:t>
            </a:r>
            <a:r>
              <a:rPr lang="es-ES" sz="2400" dirty="0">
                <a:solidFill>
                  <a:srgbClr val="000000"/>
                </a:solidFill>
                <a:latin typeface="Arial" panose="020B0604020202020204" pitchFamily="34" charset="0"/>
              </a:rPr>
              <a:t> + r</a:t>
            </a:r>
            <a:r>
              <a:rPr lang="es-ES" sz="2400" baseline="-25000" dirty="0">
                <a:solidFill>
                  <a:srgbClr val="000000"/>
                </a:solidFill>
                <a:latin typeface="Arial" panose="020B0604020202020204" pitchFamily="34" charset="0"/>
              </a:rPr>
              <a:t>3</a:t>
            </a:r>
            <a:r>
              <a:rPr lang="es-ES" sz="2400" baseline="30000" dirty="0">
                <a:solidFill>
                  <a:srgbClr val="000000"/>
                </a:solidFill>
                <a:latin typeface="Arial" panose="020B0604020202020204" pitchFamily="34" charset="0"/>
              </a:rPr>
              <a:t>-1</a:t>
            </a:r>
          </a:p>
        </p:txBody>
      </p:sp>
      <p:sp>
        <p:nvSpPr>
          <p:cNvPr id="30" name="Text Box 8">
            <a:extLst>
              <a:ext uri="{FF2B5EF4-FFF2-40B4-BE49-F238E27FC236}">
                <a16:creationId xmlns:a16="http://schemas.microsoft.com/office/drawing/2014/main" id="{A48FDE41-D2CF-4129-9C20-360644607FC2}"/>
              </a:ext>
            </a:extLst>
          </p:cNvPr>
          <p:cNvSpPr txBox="1">
            <a:spLocks noChangeArrowheads="1"/>
          </p:cNvSpPr>
          <p:nvPr/>
        </p:nvSpPr>
        <p:spPr bwMode="auto">
          <a:xfrm>
            <a:off x="5909329" y="3772045"/>
            <a:ext cx="2950051" cy="6235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72000" rIns="90000" bIns="1080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dirty="0">
                <a:solidFill>
                  <a:srgbClr val="000000"/>
                </a:solidFill>
                <a:latin typeface="Arial" panose="020B0604020202020204" pitchFamily="34" charset="0"/>
                <a:sym typeface="Symbol" panose="05050102010706020507" pitchFamily="18" charset="2"/>
              </a:rPr>
              <a:t> </a:t>
            </a:r>
            <a:r>
              <a:rPr lang="es-ES" sz="2400" baseline="-25000" dirty="0" err="1">
                <a:solidFill>
                  <a:srgbClr val="000000"/>
                </a:solidFill>
                <a:latin typeface="Arial" panose="020B0604020202020204" pitchFamily="34" charset="0"/>
              </a:rPr>
              <a:t>eq</a:t>
            </a:r>
            <a:r>
              <a:rPr lang="es-ES" sz="2400" dirty="0">
                <a:solidFill>
                  <a:srgbClr val="000000"/>
                </a:solidFill>
                <a:latin typeface="Arial" panose="020B0604020202020204" pitchFamily="34" charset="0"/>
              </a:rPr>
              <a:t> = </a:t>
            </a:r>
            <a:r>
              <a:rPr lang="es-ES" sz="2400" dirty="0" err="1">
                <a:solidFill>
                  <a:srgbClr val="000000"/>
                </a:solidFill>
                <a:latin typeface="Arial" panose="020B0604020202020204" pitchFamily="34" charset="0"/>
              </a:rPr>
              <a:t>r</a:t>
            </a:r>
            <a:r>
              <a:rPr lang="es-ES" sz="2400" baseline="-25000" dirty="0" err="1">
                <a:solidFill>
                  <a:srgbClr val="000000"/>
                </a:solidFill>
                <a:latin typeface="Arial" panose="020B0604020202020204" pitchFamily="34" charset="0"/>
              </a:rPr>
              <a:t>eq</a:t>
            </a:r>
            <a:r>
              <a:rPr lang="es-ES" sz="2400" dirty="0">
                <a:solidFill>
                  <a:srgbClr val="000000"/>
                </a:solidFill>
                <a:latin typeface="Arial" panose="020B0604020202020204" pitchFamily="34" charset="0"/>
              </a:rPr>
              <a:t> </a:t>
            </a:r>
            <a:r>
              <a:rPr lang="es-ES" sz="2400" dirty="0" err="1">
                <a:solidFill>
                  <a:srgbClr val="000000"/>
                </a:solidFill>
                <a:latin typeface="Comic Sans MS" panose="030F0702030302020204" pitchFamily="66" charset="0"/>
              </a:rPr>
              <a:t>I</a:t>
            </a:r>
            <a:r>
              <a:rPr lang="es-ES" sz="2400" baseline="-25000" dirty="0" err="1">
                <a:solidFill>
                  <a:srgbClr val="000000"/>
                </a:solidFill>
                <a:latin typeface="Arial" panose="020B0604020202020204" pitchFamily="34" charset="0"/>
              </a:rPr>
              <a:t>eq</a:t>
            </a:r>
            <a:endParaRPr lang="es-ES" sz="2400" baseline="-25000" dirty="0">
              <a:solidFill>
                <a:srgbClr val="000000"/>
              </a:solidFill>
              <a:latin typeface="Arial" panose="020B0604020202020204" pitchFamily="34" charset="0"/>
            </a:endParaRPr>
          </a:p>
        </p:txBody>
      </p:sp>
      <p:sp>
        <p:nvSpPr>
          <p:cNvPr id="31" name="Text Box 41">
            <a:extLst>
              <a:ext uri="{FF2B5EF4-FFF2-40B4-BE49-F238E27FC236}">
                <a16:creationId xmlns:a16="http://schemas.microsoft.com/office/drawing/2014/main" id="{A663B0E2-F697-42E0-B0F9-D58AEC41F9B7}"/>
              </a:ext>
            </a:extLst>
          </p:cNvPr>
          <p:cNvSpPr txBox="1">
            <a:spLocks noChangeArrowheads="1"/>
          </p:cNvSpPr>
          <p:nvPr/>
        </p:nvSpPr>
        <p:spPr bwMode="auto">
          <a:xfrm>
            <a:off x="9000005" y="2448585"/>
            <a:ext cx="1299074" cy="587441"/>
          </a:xfrm>
          <a:prstGeom prst="rect">
            <a:avLst/>
          </a:prstGeom>
          <a:solidFill>
            <a:srgbClr val="FFFF00"/>
          </a:solidFill>
          <a:ln w="12700" algn="ctr">
            <a:noFill/>
            <a:miter lim="800000"/>
            <a:headEnd/>
            <a:tailEnd type="none" w="lg" len="lg"/>
          </a:ln>
        </p:spPr>
        <p:txBody>
          <a:bodyPr wrap="square" lIns="90000" tIns="108000" rIns="90000" bIns="1080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err="1">
                <a:solidFill>
                  <a:srgbClr val="000000"/>
                </a:solidFill>
                <a:latin typeface="Arial" panose="020B0604020202020204" pitchFamily="34" charset="0"/>
              </a:rPr>
              <a:t>r</a:t>
            </a:r>
            <a:r>
              <a:rPr lang="es-ES" sz="2400" baseline="-25000" dirty="0" err="1">
                <a:solidFill>
                  <a:srgbClr val="000000"/>
                </a:solidFill>
                <a:latin typeface="Arial" panose="020B0604020202020204" pitchFamily="34" charset="0"/>
              </a:rPr>
              <a:t>eq</a:t>
            </a:r>
            <a:r>
              <a:rPr lang="es-ES" sz="2400" baseline="-25000" dirty="0">
                <a:solidFill>
                  <a:srgbClr val="000000"/>
                </a:solidFill>
                <a:latin typeface="Arial" panose="020B0604020202020204" pitchFamily="34" charset="0"/>
              </a:rPr>
              <a:t> </a:t>
            </a:r>
            <a:r>
              <a:rPr lang="es-ES" sz="2400" dirty="0">
                <a:solidFill>
                  <a:srgbClr val="000000"/>
                </a:solidFill>
                <a:latin typeface="Arial" panose="020B0604020202020204" pitchFamily="34" charset="0"/>
              </a:rPr>
              <a:t>= r/N</a:t>
            </a:r>
          </a:p>
        </p:txBody>
      </p:sp>
      <p:sp>
        <p:nvSpPr>
          <p:cNvPr id="32" name="Text Box 42">
            <a:extLst>
              <a:ext uri="{FF2B5EF4-FFF2-40B4-BE49-F238E27FC236}">
                <a16:creationId xmlns:a16="http://schemas.microsoft.com/office/drawing/2014/main" id="{334FC006-0B52-4DE9-8D17-D8E16D60DE3C}"/>
              </a:ext>
            </a:extLst>
          </p:cNvPr>
          <p:cNvSpPr txBox="1">
            <a:spLocks noChangeArrowheads="1"/>
          </p:cNvSpPr>
          <p:nvPr/>
        </p:nvSpPr>
        <p:spPr bwMode="auto">
          <a:xfrm>
            <a:off x="9008043" y="3785436"/>
            <a:ext cx="1291036" cy="612645"/>
          </a:xfrm>
          <a:prstGeom prst="rect">
            <a:avLst/>
          </a:prstGeom>
          <a:solidFill>
            <a:srgbClr val="FFFF00"/>
          </a:solidFill>
          <a:ln w="12700" algn="ctr">
            <a:noFill/>
            <a:miter lim="800000"/>
            <a:headEnd/>
            <a:tailEnd type="none" w="lg" len="lg"/>
          </a:ln>
        </p:spPr>
        <p:txBody>
          <a:bodyPr wrap="square" lIns="90000" tIns="72000" rIns="90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800">
                <a:solidFill>
                  <a:srgbClr val="000000"/>
                </a:solidFill>
                <a:latin typeface="Arial" panose="020B0604020202020204" pitchFamily="34" charset="0"/>
                <a:sym typeface="Symbol" panose="05050102010706020507" pitchFamily="18" charset="2"/>
              </a:rPr>
              <a:t></a:t>
            </a:r>
            <a:r>
              <a:rPr lang="es-ES" sz="2400" baseline="-25000">
                <a:solidFill>
                  <a:srgbClr val="000000"/>
                </a:solidFill>
                <a:latin typeface="Arial" panose="020B0604020202020204" pitchFamily="34" charset="0"/>
              </a:rPr>
              <a:t>eq </a:t>
            </a:r>
            <a:r>
              <a:rPr lang="es-ES" sz="2400">
                <a:solidFill>
                  <a:srgbClr val="000000"/>
                </a:solidFill>
                <a:latin typeface="Arial" panose="020B0604020202020204" pitchFamily="34" charset="0"/>
              </a:rPr>
              <a:t>= </a:t>
            </a:r>
            <a:r>
              <a:rPr lang="es-ES" sz="2800">
                <a:solidFill>
                  <a:srgbClr val="000000"/>
                </a:solidFill>
                <a:latin typeface="Arial" panose="020B0604020202020204" pitchFamily="34" charset="0"/>
                <a:sym typeface="Symbol" panose="05050102010706020507" pitchFamily="18" charset="2"/>
              </a:rPr>
              <a:t></a:t>
            </a:r>
          </a:p>
        </p:txBody>
      </p:sp>
      <p:sp>
        <p:nvSpPr>
          <p:cNvPr id="33" name="Text Box 6">
            <a:extLst>
              <a:ext uri="{FF2B5EF4-FFF2-40B4-BE49-F238E27FC236}">
                <a16:creationId xmlns:a16="http://schemas.microsoft.com/office/drawing/2014/main" id="{BC82A68A-3EDD-4976-8555-67B0DAAC978C}"/>
              </a:ext>
            </a:extLst>
          </p:cNvPr>
          <p:cNvSpPr txBox="1">
            <a:spLocks noChangeArrowheads="1"/>
          </p:cNvSpPr>
          <p:nvPr/>
        </p:nvSpPr>
        <p:spPr bwMode="auto">
          <a:xfrm>
            <a:off x="5918854" y="3094194"/>
            <a:ext cx="2940525" cy="609252"/>
          </a:xfrm>
          <a:prstGeom prst="rect">
            <a:avLst/>
          </a:prstGeom>
          <a:solidFill>
            <a:srgbClr val="99CCFF"/>
          </a:solidFill>
          <a:ln>
            <a:noFill/>
          </a:ln>
        </p:spPr>
        <p:txBody>
          <a:bodyPr wrap="square" lIns="90000" tIns="118800" rIns="90000" bIns="118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Comic Sans MS" panose="030F0702030302020204" pitchFamily="66" charset="0"/>
                <a:sym typeface="Symbol" panose="05050102010706020507" pitchFamily="18" charset="2"/>
              </a:rPr>
              <a:t> </a:t>
            </a:r>
            <a:r>
              <a:rPr lang="es-ES" sz="2400" dirty="0" err="1">
                <a:solidFill>
                  <a:srgbClr val="000000"/>
                </a:solidFill>
                <a:latin typeface="Comic Sans MS" panose="030F0702030302020204" pitchFamily="66" charset="0"/>
                <a:sym typeface="Symbol" panose="05050102010706020507" pitchFamily="18" charset="2"/>
              </a:rPr>
              <a:t>I</a:t>
            </a:r>
            <a:r>
              <a:rPr lang="es-ES" sz="2400" baseline="-25000" dirty="0" err="1">
                <a:solidFill>
                  <a:srgbClr val="000000"/>
                </a:solidFill>
                <a:latin typeface="Arial" panose="020B0604020202020204" pitchFamily="34" charset="0"/>
                <a:sym typeface="Symbol" panose="05050102010706020507" pitchFamily="18" charset="2"/>
              </a:rPr>
              <a:t>eq</a:t>
            </a:r>
            <a:r>
              <a:rPr lang="es-ES" sz="2400" dirty="0">
                <a:solidFill>
                  <a:srgbClr val="000000"/>
                </a:solidFill>
                <a:latin typeface="Arial" panose="020B0604020202020204" pitchFamily="34" charset="0"/>
              </a:rPr>
              <a:t> = </a:t>
            </a:r>
            <a:r>
              <a:rPr lang="es-ES" sz="2400" dirty="0">
                <a:solidFill>
                  <a:srgbClr val="000000"/>
                </a:solidFill>
                <a:latin typeface="Comic Sans MS" panose="030F0702030302020204" pitchFamily="66" charset="0"/>
                <a:sym typeface="Symbol" panose="05050102010706020507" pitchFamily="18" charset="2"/>
              </a:rPr>
              <a:t>I</a:t>
            </a:r>
            <a:r>
              <a:rPr lang="es-ES" sz="2400" baseline="-25000" dirty="0">
                <a:solidFill>
                  <a:srgbClr val="000000"/>
                </a:solidFill>
                <a:latin typeface="Arial" panose="020B0604020202020204" pitchFamily="34" charset="0"/>
              </a:rPr>
              <a:t>1</a:t>
            </a:r>
            <a:r>
              <a:rPr lang="es-ES" sz="2400" dirty="0">
                <a:solidFill>
                  <a:srgbClr val="000000"/>
                </a:solidFill>
                <a:latin typeface="Arial" panose="020B0604020202020204" pitchFamily="34" charset="0"/>
              </a:rPr>
              <a:t> + </a:t>
            </a:r>
            <a:r>
              <a:rPr lang="es-ES" sz="2400" dirty="0">
                <a:solidFill>
                  <a:srgbClr val="000000"/>
                </a:solidFill>
                <a:latin typeface="Comic Sans MS" panose="030F0702030302020204" pitchFamily="66" charset="0"/>
                <a:sym typeface="Symbol" panose="05050102010706020507" pitchFamily="18" charset="2"/>
              </a:rPr>
              <a:t>I</a:t>
            </a:r>
            <a:r>
              <a:rPr lang="es-ES" sz="2400" baseline="-25000" dirty="0">
                <a:solidFill>
                  <a:srgbClr val="000000"/>
                </a:solidFill>
                <a:latin typeface="Arial" panose="020B0604020202020204" pitchFamily="34" charset="0"/>
              </a:rPr>
              <a:t>2</a:t>
            </a:r>
            <a:r>
              <a:rPr lang="es-ES" sz="2400" dirty="0">
                <a:solidFill>
                  <a:srgbClr val="000000"/>
                </a:solidFill>
                <a:latin typeface="Arial" panose="020B0604020202020204" pitchFamily="34" charset="0"/>
              </a:rPr>
              <a:t> + </a:t>
            </a:r>
            <a:r>
              <a:rPr lang="es-ES" sz="2400" dirty="0">
                <a:solidFill>
                  <a:srgbClr val="000000"/>
                </a:solidFill>
                <a:latin typeface="Comic Sans MS" panose="030F0702030302020204" pitchFamily="66" charset="0"/>
                <a:sym typeface="Symbol" panose="05050102010706020507" pitchFamily="18" charset="2"/>
              </a:rPr>
              <a:t>I</a:t>
            </a:r>
            <a:r>
              <a:rPr lang="es-ES" sz="2400" baseline="-25000" dirty="0">
                <a:solidFill>
                  <a:srgbClr val="000000"/>
                </a:solidFill>
                <a:latin typeface="Arial" panose="020B0604020202020204" pitchFamily="34" charset="0"/>
              </a:rPr>
              <a:t>3</a:t>
            </a:r>
          </a:p>
        </p:txBody>
      </p:sp>
      <p:sp>
        <p:nvSpPr>
          <p:cNvPr id="34" name="Text Box 43">
            <a:extLst>
              <a:ext uri="{FF2B5EF4-FFF2-40B4-BE49-F238E27FC236}">
                <a16:creationId xmlns:a16="http://schemas.microsoft.com/office/drawing/2014/main" id="{2A6E3927-324A-4A5A-86A6-01FAAC66A58E}"/>
              </a:ext>
            </a:extLst>
          </p:cNvPr>
          <p:cNvSpPr txBox="1">
            <a:spLocks noChangeArrowheads="1"/>
          </p:cNvSpPr>
          <p:nvPr/>
        </p:nvSpPr>
        <p:spPr bwMode="auto">
          <a:xfrm>
            <a:off x="9011784" y="3104664"/>
            <a:ext cx="1291036" cy="590204"/>
          </a:xfrm>
          <a:prstGeom prst="rect">
            <a:avLst/>
          </a:prstGeom>
          <a:solidFill>
            <a:srgbClr val="FFFF00"/>
          </a:solidFill>
          <a:ln>
            <a:noFill/>
          </a:ln>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err="1">
                <a:solidFill>
                  <a:srgbClr val="000000"/>
                </a:solidFill>
                <a:latin typeface="Comic Sans MS" panose="030F0702030302020204" pitchFamily="66" charset="0"/>
              </a:rPr>
              <a:t>I</a:t>
            </a:r>
            <a:r>
              <a:rPr lang="es-ES" sz="2400" baseline="-25000" dirty="0" err="1">
                <a:solidFill>
                  <a:srgbClr val="000000"/>
                </a:solidFill>
                <a:latin typeface="Arial" panose="020B0604020202020204" pitchFamily="34" charset="0"/>
              </a:rPr>
              <a:t>eq</a:t>
            </a:r>
            <a:r>
              <a:rPr lang="es-ES" sz="2400" baseline="-25000" dirty="0">
                <a:solidFill>
                  <a:srgbClr val="000000"/>
                </a:solidFill>
                <a:latin typeface="Arial" panose="020B0604020202020204" pitchFamily="34" charset="0"/>
              </a:rPr>
              <a:t> </a:t>
            </a:r>
            <a:r>
              <a:rPr lang="es-ES" sz="2400" dirty="0">
                <a:solidFill>
                  <a:srgbClr val="000000"/>
                </a:solidFill>
                <a:latin typeface="Arial" panose="020B0604020202020204" pitchFamily="34" charset="0"/>
              </a:rPr>
              <a:t>= N</a:t>
            </a:r>
            <a:r>
              <a:rPr lang="es-ES" sz="2400" dirty="0">
                <a:solidFill>
                  <a:srgbClr val="000000"/>
                </a:solidFill>
                <a:latin typeface="Comic Sans MS" panose="030F0702030302020204" pitchFamily="66" charset="0"/>
              </a:rPr>
              <a:t>I</a:t>
            </a:r>
          </a:p>
        </p:txBody>
      </p:sp>
      <p:sp>
        <p:nvSpPr>
          <p:cNvPr id="35" name="Text Box 8">
            <a:extLst>
              <a:ext uri="{FF2B5EF4-FFF2-40B4-BE49-F238E27FC236}">
                <a16:creationId xmlns:a16="http://schemas.microsoft.com/office/drawing/2014/main" id="{1C128BD9-FCF2-4245-9C38-609C19BE62AF}"/>
              </a:ext>
            </a:extLst>
          </p:cNvPr>
          <p:cNvSpPr txBox="1">
            <a:spLocks noChangeArrowheads="1"/>
          </p:cNvSpPr>
          <p:nvPr/>
        </p:nvSpPr>
        <p:spPr bwMode="auto">
          <a:xfrm>
            <a:off x="1396073" y="3754567"/>
            <a:ext cx="2618686" cy="61264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72000" rIns="90000" bIns="1080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None/>
            </a:pPr>
            <a:r>
              <a:rPr lang="es-ES" sz="2400" dirty="0">
                <a:solidFill>
                  <a:srgbClr val="000000"/>
                </a:solidFill>
                <a:latin typeface="Comic Sans MS" panose="030F0702030302020204" pitchFamily="66" charset="0"/>
              </a:rPr>
              <a:t> </a:t>
            </a:r>
            <a:r>
              <a:rPr lang="es-ES" sz="2400" dirty="0" err="1">
                <a:solidFill>
                  <a:srgbClr val="000000"/>
                </a:solidFill>
                <a:latin typeface="Comic Sans MS" panose="030F0702030302020204" pitchFamily="66" charset="0"/>
              </a:rPr>
              <a:t>I</a:t>
            </a:r>
            <a:r>
              <a:rPr lang="es-ES" sz="2400" baseline="-25000" dirty="0" err="1">
                <a:solidFill>
                  <a:srgbClr val="000000"/>
                </a:solidFill>
                <a:latin typeface="Arial" panose="020B0604020202020204" pitchFamily="34" charset="0"/>
              </a:rPr>
              <a:t>eq</a:t>
            </a:r>
            <a:r>
              <a:rPr lang="es-ES" sz="2400" dirty="0">
                <a:solidFill>
                  <a:srgbClr val="000000"/>
                </a:solidFill>
                <a:latin typeface="Arial" panose="020B0604020202020204" pitchFamily="34" charset="0"/>
              </a:rPr>
              <a:t> </a:t>
            </a:r>
            <a:r>
              <a:rPr lang="es-ES" sz="2400" dirty="0">
                <a:solidFill>
                  <a:srgbClr val="000000"/>
                </a:solidFill>
                <a:latin typeface="Arial" panose="020B0604020202020204" pitchFamily="34" charset="0"/>
                <a:sym typeface="Symbol" panose="05050102010706020507" pitchFamily="18" charset="2"/>
              </a:rPr>
              <a:t>= </a:t>
            </a:r>
            <a:r>
              <a:rPr lang="es-ES" sz="2800" dirty="0">
                <a:solidFill>
                  <a:srgbClr val="000000"/>
                </a:solidFill>
                <a:latin typeface="Arial" panose="020B0604020202020204" pitchFamily="34" charset="0"/>
                <a:sym typeface="Symbol" panose="05050102010706020507" pitchFamily="18" charset="2"/>
              </a:rPr>
              <a:t></a:t>
            </a:r>
            <a:r>
              <a:rPr lang="es-ES" sz="2400" baseline="-25000" dirty="0" err="1">
                <a:solidFill>
                  <a:srgbClr val="000000"/>
                </a:solidFill>
                <a:latin typeface="Arial" panose="020B0604020202020204" pitchFamily="34" charset="0"/>
              </a:rPr>
              <a:t>eq</a:t>
            </a:r>
            <a:r>
              <a:rPr lang="es-ES" sz="2400" dirty="0">
                <a:solidFill>
                  <a:srgbClr val="000000"/>
                </a:solidFill>
                <a:latin typeface="Arial" panose="020B0604020202020204" pitchFamily="34" charset="0"/>
              </a:rPr>
              <a:t> / </a:t>
            </a:r>
            <a:r>
              <a:rPr lang="es-ES" sz="2400" dirty="0" err="1">
                <a:solidFill>
                  <a:srgbClr val="000000"/>
                </a:solidFill>
                <a:latin typeface="Arial" panose="020B0604020202020204" pitchFamily="34" charset="0"/>
              </a:rPr>
              <a:t>r</a:t>
            </a:r>
            <a:r>
              <a:rPr lang="es-ES" sz="2400" baseline="-25000" dirty="0" err="1">
                <a:solidFill>
                  <a:srgbClr val="000000"/>
                </a:solidFill>
                <a:latin typeface="Arial" panose="020B0604020202020204" pitchFamily="34" charset="0"/>
              </a:rPr>
              <a:t>eq</a:t>
            </a:r>
            <a:endParaRPr lang="es-ES" sz="2400" baseline="-25000" dirty="0">
              <a:solidFill>
                <a:srgbClr val="000000"/>
              </a:solidFill>
              <a:latin typeface="Arial" panose="020B0604020202020204" pitchFamily="34" charset="0"/>
            </a:endParaRPr>
          </a:p>
        </p:txBody>
      </p:sp>
      <p:sp>
        <p:nvSpPr>
          <p:cNvPr id="36" name="Text Box 42">
            <a:extLst>
              <a:ext uri="{FF2B5EF4-FFF2-40B4-BE49-F238E27FC236}">
                <a16:creationId xmlns:a16="http://schemas.microsoft.com/office/drawing/2014/main" id="{13D0F592-3FDE-414D-A320-7FC71883D986}"/>
              </a:ext>
            </a:extLst>
          </p:cNvPr>
          <p:cNvSpPr txBox="1">
            <a:spLocks noChangeArrowheads="1"/>
          </p:cNvSpPr>
          <p:nvPr/>
        </p:nvSpPr>
        <p:spPr bwMode="auto">
          <a:xfrm>
            <a:off x="4154309" y="3762505"/>
            <a:ext cx="1322109" cy="612645"/>
          </a:xfrm>
          <a:prstGeom prst="rect">
            <a:avLst/>
          </a:prstGeom>
          <a:solidFill>
            <a:srgbClr val="FFFF00"/>
          </a:solidFill>
          <a:ln w="12700" algn="ctr">
            <a:noFill/>
            <a:miter lim="800000"/>
            <a:headEnd/>
            <a:tailEnd type="none" w="lg" len="lg"/>
          </a:ln>
        </p:spPr>
        <p:txBody>
          <a:bodyPr wrap="square" lIns="90000" tIns="72000" rIns="90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err="1">
                <a:solidFill>
                  <a:srgbClr val="000000"/>
                </a:solidFill>
                <a:latin typeface="Comic Sans MS" panose="030F0702030302020204" pitchFamily="66" charset="0"/>
                <a:sym typeface="Symbol" panose="05050102010706020507" pitchFamily="18" charset="2"/>
              </a:rPr>
              <a:t>I</a:t>
            </a:r>
            <a:r>
              <a:rPr lang="es-ES" sz="2400" baseline="-25000" dirty="0" err="1">
                <a:solidFill>
                  <a:srgbClr val="000000"/>
                </a:solidFill>
                <a:latin typeface="Arial" panose="020B0604020202020204" pitchFamily="34" charset="0"/>
              </a:rPr>
              <a:t>eq</a:t>
            </a:r>
            <a:r>
              <a:rPr lang="es-ES" sz="2400" baseline="-25000" dirty="0">
                <a:solidFill>
                  <a:srgbClr val="000000"/>
                </a:solidFill>
                <a:latin typeface="Arial" panose="020B0604020202020204" pitchFamily="34" charset="0"/>
              </a:rPr>
              <a:t> </a:t>
            </a:r>
            <a:r>
              <a:rPr lang="es-ES" sz="2400" dirty="0">
                <a:solidFill>
                  <a:srgbClr val="000000"/>
                </a:solidFill>
                <a:latin typeface="Arial" panose="020B0604020202020204" pitchFamily="34" charset="0"/>
              </a:rPr>
              <a:t>= </a:t>
            </a:r>
            <a:r>
              <a:rPr lang="es-ES" sz="2800" dirty="0">
                <a:solidFill>
                  <a:srgbClr val="000000"/>
                </a:solidFill>
                <a:latin typeface="Arial" panose="020B0604020202020204" pitchFamily="34" charset="0"/>
                <a:sym typeface="Symbol" panose="05050102010706020507" pitchFamily="18" charset="2"/>
              </a:rPr>
              <a:t></a:t>
            </a:r>
            <a:r>
              <a:rPr lang="es-ES" sz="2400" dirty="0">
                <a:solidFill>
                  <a:srgbClr val="000000"/>
                </a:solidFill>
                <a:latin typeface="Arial" panose="020B0604020202020204" pitchFamily="34" charset="0"/>
                <a:sym typeface="Symbol" panose="05050102010706020507" pitchFamily="18" charset="2"/>
              </a:rPr>
              <a:t>/r</a:t>
            </a:r>
            <a:endParaRPr lang="es-ES" sz="2800" dirty="0">
              <a:solidFill>
                <a:srgbClr val="000000"/>
              </a:solidFill>
              <a:latin typeface="Arial" panose="020B0604020202020204" pitchFamily="34" charset="0"/>
              <a:sym typeface="Symbol" panose="05050102010706020507" pitchFamily="18" charset="2"/>
            </a:endParaRPr>
          </a:p>
        </p:txBody>
      </p:sp>
      <p:sp>
        <p:nvSpPr>
          <p:cNvPr id="37" name="Text Box 4">
            <a:extLst>
              <a:ext uri="{FF2B5EF4-FFF2-40B4-BE49-F238E27FC236}">
                <a16:creationId xmlns:a16="http://schemas.microsoft.com/office/drawing/2014/main" id="{71487329-C1BB-420D-98E3-0EA2288CA553}"/>
              </a:ext>
            </a:extLst>
          </p:cNvPr>
          <p:cNvSpPr txBox="1">
            <a:spLocks noChangeArrowheads="1"/>
          </p:cNvSpPr>
          <p:nvPr/>
        </p:nvSpPr>
        <p:spPr bwMode="auto">
          <a:xfrm>
            <a:off x="5930330" y="1774019"/>
            <a:ext cx="4368749" cy="536549"/>
          </a:xfrm>
          <a:prstGeom prst="rect">
            <a:avLst/>
          </a:prstGeom>
          <a:solidFill>
            <a:srgbClr val="666699"/>
          </a:solidFill>
          <a:ln>
            <a:noFill/>
          </a:ln>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defRPr/>
            </a:pPr>
            <a:r>
              <a:rPr lang="es-ES" sz="2400" dirty="0">
                <a:solidFill>
                  <a:srgbClr val="FFFFFF"/>
                </a:solidFill>
                <a:latin typeface="Arial" panose="020B0604020202020204" pitchFamily="34" charset="0"/>
              </a:rPr>
              <a:t>Equivalente en Paralelo</a:t>
            </a:r>
          </a:p>
        </p:txBody>
      </p:sp>
    </p:spTree>
    <p:extLst>
      <p:ext uri="{BB962C8B-B14F-4D97-AF65-F5344CB8AC3E}">
        <p14:creationId xmlns:p14="http://schemas.microsoft.com/office/powerpoint/2010/main" val="13402105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1" name="Text Box 3"/>
          <p:cNvSpPr txBox="1">
            <a:spLocks noChangeArrowheads="1"/>
          </p:cNvSpPr>
          <p:nvPr/>
        </p:nvSpPr>
        <p:spPr bwMode="auto">
          <a:xfrm>
            <a:off x="1274763" y="1803446"/>
            <a:ext cx="9019113" cy="2481358"/>
          </a:xfrm>
          <a:prstGeom prst="rect">
            <a:avLst/>
          </a:prstGeom>
          <a:solidFill>
            <a:schemeClr val="accent1">
              <a:lumMod val="60000"/>
              <a:lumOff val="40000"/>
            </a:schemeClr>
          </a:solidFill>
          <a:ln>
            <a:noFill/>
          </a:ln>
        </p:spPr>
        <p:txBody>
          <a:bodyPr wrap="square" lIns="216000" tIns="108000" rIns="216000" bIns="1080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ct val="50000"/>
              </a:spcBef>
              <a:buFontTx/>
              <a:buNone/>
              <a:defRPr/>
            </a:pPr>
            <a:r>
              <a:rPr lang="es-ES" sz="2400" dirty="0">
                <a:latin typeface="Arial" panose="020B0604020202020204" pitchFamily="34" charset="0"/>
              </a:rPr>
              <a:t>En cada </a:t>
            </a:r>
            <a:r>
              <a:rPr lang="es-ES" sz="2400" dirty="0">
                <a:solidFill>
                  <a:srgbClr val="3333FF"/>
                </a:solidFill>
                <a:latin typeface="Arial" panose="020B0604020202020204" pitchFamily="34" charset="0"/>
              </a:rPr>
              <a:t>rama de un circuito</a:t>
            </a:r>
            <a:r>
              <a:rPr lang="es-ES" sz="2400" dirty="0">
                <a:latin typeface="Arial" panose="020B0604020202020204" pitchFamily="34" charset="0"/>
              </a:rPr>
              <a:t>, la intensidad que circula por ella, o la caída de potencial establecida en ella, es igual a la suma de las intensidades que circularían por la rama, o a la suma de las caídas de potencial que se establecerían en la rama, si se considerase cada </a:t>
            </a:r>
            <a:r>
              <a:rPr lang="es-ES" sz="2400" b="1" dirty="0">
                <a:latin typeface="Arial" panose="020B0604020202020204" pitchFamily="34" charset="0"/>
              </a:rPr>
              <a:t>fuente</a:t>
            </a:r>
            <a:r>
              <a:rPr lang="es-ES" sz="2400" dirty="0">
                <a:latin typeface="Arial" panose="020B0604020202020204" pitchFamily="34" charset="0"/>
              </a:rPr>
              <a:t> del circuito </a:t>
            </a:r>
            <a:r>
              <a:rPr lang="es-ES" sz="2400" b="1" u="sng" dirty="0">
                <a:latin typeface="Arial" panose="020B0604020202020204" pitchFamily="34" charset="0"/>
              </a:rPr>
              <a:t>ideal</a:t>
            </a:r>
            <a:r>
              <a:rPr lang="es-ES" sz="2400" dirty="0">
                <a:latin typeface="Arial" panose="020B0604020202020204" pitchFamily="34" charset="0"/>
              </a:rPr>
              <a:t> e </a:t>
            </a:r>
            <a:r>
              <a:rPr lang="es-ES" sz="2400" b="1" u="sng" dirty="0">
                <a:latin typeface="Arial" panose="020B0604020202020204" pitchFamily="34" charset="0"/>
              </a:rPr>
              <a:t>independiente</a:t>
            </a:r>
            <a:r>
              <a:rPr lang="es-ES" sz="2400" dirty="0">
                <a:solidFill>
                  <a:srgbClr val="3333FF"/>
                </a:solidFill>
                <a:latin typeface="Arial" panose="020B0604020202020204" pitchFamily="34" charset="0"/>
              </a:rPr>
              <a:t> </a:t>
            </a:r>
            <a:r>
              <a:rPr lang="es-ES" sz="2400" dirty="0">
                <a:solidFill>
                  <a:srgbClr val="FF0000"/>
                </a:solidFill>
                <a:latin typeface="Arial" panose="020B0604020202020204" pitchFamily="34" charset="0"/>
              </a:rPr>
              <a:t>por separado</a:t>
            </a:r>
            <a:endParaRPr lang="es-ES" sz="2400" dirty="0">
              <a:latin typeface="Arial" panose="020B0604020202020204" pitchFamily="34" charset="0"/>
            </a:endParaRPr>
          </a:p>
        </p:txBody>
      </p:sp>
      <p:sp>
        <p:nvSpPr>
          <p:cNvPr id="928772" name="Text Box 4"/>
          <p:cNvSpPr txBox="1">
            <a:spLocks noChangeArrowheads="1"/>
          </p:cNvSpPr>
          <p:nvPr/>
        </p:nvSpPr>
        <p:spPr bwMode="auto">
          <a:xfrm>
            <a:off x="1265034" y="938934"/>
            <a:ext cx="9019113" cy="609252"/>
          </a:xfrm>
          <a:prstGeom prst="rect">
            <a:avLst/>
          </a:prstGeom>
          <a:solidFill>
            <a:schemeClr val="bg2">
              <a:lumMod val="60000"/>
              <a:lumOff val="40000"/>
            </a:schemeClr>
          </a:solidFill>
          <a:ln>
            <a:noFill/>
          </a:ln>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r>
              <a:rPr lang="es-ES" sz="2400">
                <a:solidFill>
                  <a:srgbClr val="000000"/>
                </a:solidFill>
                <a:latin typeface="Arial" panose="020B0604020202020204" pitchFamily="34" charset="0"/>
              </a:rPr>
              <a:t>Consiste en la aplicación del </a:t>
            </a:r>
            <a:r>
              <a:rPr lang="es-ES" sz="2400">
                <a:latin typeface="Arial" panose="020B0604020202020204" pitchFamily="34" charset="0"/>
              </a:rPr>
              <a:t>Ppo. de Superposición a un circuito</a:t>
            </a:r>
          </a:p>
        </p:txBody>
      </p:sp>
      <p:sp>
        <p:nvSpPr>
          <p:cNvPr id="928774" name="Text Box 6"/>
          <p:cNvSpPr txBox="1">
            <a:spLocks noChangeArrowheads="1"/>
          </p:cNvSpPr>
          <p:nvPr/>
        </p:nvSpPr>
        <p:spPr bwMode="auto">
          <a:xfrm>
            <a:off x="1227441" y="4365450"/>
            <a:ext cx="8850798" cy="60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sym typeface="Symbol" panose="05050102010706020507" pitchFamily="18" charset="2"/>
              </a:rPr>
              <a:t> Para considerar </a:t>
            </a:r>
            <a:r>
              <a:rPr lang="es-ES" sz="2400" dirty="0">
                <a:solidFill>
                  <a:srgbClr val="FF0000"/>
                </a:solidFill>
                <a:latin typeface="Arial" panose="020B0604020202020204" pitchFamily="34" charset="0"/>
                <a:sym typeface="Symbol" panose="05050102010706020507" pitchFamily="18" charset="2"/>
              </a:rPr>
              <a:t>por separado</a:t>
            </a:r>
            <a:r>
              <a:rPr lang="es-ES" sz="2400" dirty="0">
                <a:solidFill>
                  <a:srgbClr val="000000"/>
                </a:solidFill>
                <a:latin typeface="Arial" panose="020B0604020202020204" pitchFamily="34" charset="0"/>
                <a:sym typeface="Symbol" panose="05050102010706020507" pitchFamily="18" charset="2"/>
              </a:rPr>
              <a:t> hay que ir anulando las demás:</a:t>
            </a:r>
            <a:endParaRPr lang="es-ES" sz="2400" dirty="0">
              <a:solidFill>
                <a:srgbClr val="3333FF"/>
              </a:solidFill>
              <a:latin typeface="Arial" panose="020B0604020202020204" pitchFamily="34" charset="0"/>
              <a:sym typeface="Symbol" panose="05050102010706020507" pitchFamily="18" charset="2"/>
            </a:endParaRPr>
          </a:p>
        </p:txBody>
      </p:sp>
      <p:sp>
        <p:nvSpPr>
          <p:cNvPr id="5128" name="Text Box 8"/>
          <p:cNvSpPr txBox="1">
            <a:spLocks noChangeArrowheads="1"/>
          </p:cNvSpPr>
          <p:nvPr/>
        </p:nvSpPr>
        <p:spPr bwMode="auto">
          <a:xfrm>
            <a:off x="1491659" y="4967117"/>
            <a:ext cx="8131300" cy="97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latin typeface="Arial" panose="020B0604020202020204" pitchFamily="34" charset="0"/>
                <a:sym typeface="Symbol" panose="05050102010706020507" pitchFamily="18" charset="2"/>
              </a:rPr>
              <a:t> Sustituyendo cada</a:t>
            </a:r>
            <a:r>
              <a:rPr lang="es-ES" sz="2400" dirty="0">
                <a:latin typeface="Arial" panose="020B0604020202020204" pitchFamily="34" charset="0"/>
              </a:rPr>
              <a:t> </a:t>
            </a:r>
            <a:r>
              <a:rPr lang="es-ES" sz="2400" dirty="0">
                <a:solidFill>
                  <a:srgbClr val="008000"/>
                </a:solidFill>
                <a:latin typeface="Arial" panose="020B0604020202020204" pitchFamily="34" charset="0"/>
              </a:rPr>
              <a:t>fuente de tensión ideal independiente</a:t>
            </a:r>
          </a:p>
          <a:p>
            <a:pPr eaLnBrk="1" hangingPunct="1">
              <a:spcBef>
                <a:spcPts val="0"/>
              </a:spcBef>
              <a:buFontTx/>
              <a:buNone/>
            </a:pPr>
            <a:r>
              <a:rPr lang="es-ES" sz="2400" dirty="0">
                <a:latin typeface="Arial" panose="020B0604020202020204" pitchFamily="34" charset="0"/>
              </a:rPr>
              <a:t>   restante por un cable ideal </a:t>
            </a:r>
            <a:r>
              <a:rPr lang="es-ES" sz="2400" dirty="0">
                <a:solidFill>
                  <a:srgbClr val="008000"/>
                </a:solidFill>
                <a:latin typeface="Arial" panose="020B0604020202020204" pitchFamily="34" charset="0"/>
              </a:rPr>
              <a:t>(R = 0)</a:t>
            </a:r>
          </a:p>
        </p:txBody>
      </p:sp>
      <p:sp>
        <p:nvSpPr>
          <p:cNvPr id="9" name="Rectangle 2">
            <a:extLst>
              <a:ext uri="{FF2B5EF4-FFF2-40B4-BE49-F238E27FC236}">
                <a16:creationId xmlns:a16="http://schemas.microsoft.com/office/drawing/2014/main" id="{5E65C2C0-42CB-449A-B635-3A40F1DB5CE2}"/>
              </a:ext>
            </a:extLst>
          </p:cNvPr>
          <p:cNvSpPr>
            <a:spLocks noChangeArrowheads="1"/>
          </p:cNvSpPr>
          <p:nvPr/>
        </p:nvSpPr>
        <p:spPr bwMode="auto">
          <a:xfrm>
            <a:off x="1274763" y="334831"/>
            <a:ext cx="8758237" cy="469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solidFill>
                  <a:srgbClr val="CC0000"/>
                </a:solidFill>
                <a:latin typeface="Arial" panose="020B0604020202020204" pitchFamily="34" charset="0"/>
              </a:rPr>
              <a:t>8.3.1 RESOL. CIRC. : TEOREMA DE SUPERPOSICIÓN</a:t>
            </a:r>
          </a:p>
        </p:txBody>
      </p:sp>
      <p:sp>
        <p:nvSpPr>
          <p:cNvPr id="10" name="Text Box 8">
            <a:extLst>
              <a:ext uri="{FF2B5EF4-FFF2-40B4-BE49-F238E27FC236}">
                <a16:creationId xmlns:a16="http://schemas.microsoft.com/office/drawing/2014/main" id="{6A2D4223-F8BC-4F66-A7A9-5D15FBEDE115}"/>
              </a:ext>
            </a:extLst>
          </p:cNvPr>
          <p:cNvSpPr txBox="1">
            <a:spLocks noChangeArrowheads="1"/>
          </p:cNvSpPr>
          <p:nvPr/>
        </p:nvSpPr>
        <p:spPr bwMode="auto">
          <a:xfrm>
            <a:off x="1478098" y="5936719"/>
            <a:ext cx="8521879" cy="97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latin typeface="Arial" panose="020B0604020202020204" pitchFamily="34" charset="0"/>
                <a:sym typeface="Symbol" panose="05050102010706020507" pitchFamily="18" charset="2"/>
              </a:rPr>
              <a:t> Sustituyendo cada</a:t>
            </a:r>
            <a:r>
              <a:rPr lang="es-ES" sz="2400" dirty="0">
                <a:latin typeface="Arial" panose="020B0604020202020204" pitchFamily="34" charset="0"/>
              </a:rPr>
              <a:t> </a:t>
            </a:r>
            <a:r>
              <a:rPr lang="es-ES" sz="2400" dirty="0">
                <a:solidFill>
                  <a:srgbClr val="008000"/>
                </a:solidFill>
                <a:latin typeface="Arial" panose="020B0604020202020204" pitchFamily="34" charset="0"/>
              </a:rPr>
              <a:t>fuente de intensidad ideal independiente</a:t>
            </a:r>
          </a:p>
          <a:p>
            <a:pPr eaLnBrk="1" hangingPunct="1">
              <a:spcBef>
                <a:spcPts val="0"/>
              </a:spcBef>
              <a:buFontTx/>
              <a:buNone/>
            </a:pPr>
            <a:r>
              <a:rPr lang="es-ES" sz="2400" dirty="0">
                <a:latin typeface="Arial" panose="020B0604020202020204" pitchFamily="34" charset="0"/>
              </a:rPr>
              <a:t>   restante por un circuito abierto </a:t>
            </a:r>
            <a:r>
              <a:rPr lang="es-ES" sz="2400" dirty="0">
                <a:solidFill>
                  <a:srgbClr val="008000"/>
                </a:solidFill>
                <a:latin typeface="Arial" panose="020B0604020202020204" pitchFamily="34" charset="0"/>
              </a:rPr>
              <a:t>(R = </a:t>
            </a:r>
            <a:r>
              <a:rPr lang="es-ES" sz="2400" dirty="0">
                <a:solidFill>
                  <a:srgbClr val="008000"/>
                </a:solidFill>
                <a:latin typeface="Arial" panose="020B0604020202020204" pitchFamily="34" charset="0"/>
                <a:sym typeface="Symbol" panose="05050102010706020507" pitchFamily="18" charset="2"/>
              </a:rPr>
              <a:t></a:t>
            </a:r>
            <a:r>
              <a:rPr lang="es-ES" sz="2400" dirty="0">
                <a:solidFill>
                  <a:srgbClr val="008000"/>
                </a:solidFill>
                <a:latin typeface="Arial" panose="020B0604020202020204" pitchFamily="34" charset="0"/>
              </a:rPr>
              <a:t>)</a:t>
            </a:r>
          </a:p>
        </p:txBody>
      </p:sp>
    </p:spTree>
    <p:extLst>
      <p:ext uri="{BB962C8B-B14F-4D97-AF65-F5344CB8AC3E}">
        <p14:creationId xmlns:p14="http://schemas.microsoft.com/office/powerpoint/2010/main" val="3231681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8772"/>
                                        </p:tgtEl>
                                        <p:attrNameLst>
                                          <p:attrName>style.visibility</p:attrName>
                                        </p:attrNameLst>
                                      </p:cBhvr>
                                      <p:to>
                                        <p:strVal val="visible"/>
                                      </p:to>
                                    </p:set>
                                    <p:animEffect transition="in" filter="wipe(up)">
                                      <p:cBhvr>
                                        <p:cTn id="7" dur="500"/>
                                        <p:tgtEl>
                                          <p:spTgt spid="9287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928771"/>
                                        </p:tgtEl>
                                        <p:attrNameLst>
                                          <p:attrName>style.visibility</p:attrName>
                                        </p:attrNameLst>
                                      </p:cBhvr>
                                      <p:to>
                                        <p:strVal val="visible"/>
                                      </p:to>
                                    </p:set>
                                    <p:animEffect transition="in" filter="blinds(vertical)">
                                      <p:cBhvr>
                                        <p:cTn id="12" dur="500"/>
                                        <p:tgtEl>
                                          <p:spTgt spid="9287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928774"/>
                                        </p:tgtEl>
                                        <p:attrNameLst>
                                          <p:attrName>style.visibility</p:attrName>
                                        </p:attrNameLst>
                                      </p:cBhvr>
                                      <p:to>
                                        <p:strVal val="visible"/>
                                      </p:to>
                                    </p:set>
                                    <p:anim calcmode="lin" valueType="num">
                                      <p:cBhvr additive="base">
                                        <p:cTn id="17" dur="500"/>
                                        <p:tgtEl>
                                          <p:spTgt spid="928774"/>
                                        </p:tgtEl>
                                        <p:attrNameLst>
                                          <p:attrName>ppt_y</p:attrName>
                                        </p:attrNameLst>
                                      </p:cBhvr>
                                      <p:tavLst>
                                        <p:tav tm="0">
                                          <p:val>
                                            <p:strVal val="#ppt_y-#ppt_h*1.125000"/>
                                          </p:val>
                                        </p:tav>
                                        <p:tav tm="100000">
                                          <p:val>
                                            <p:strVal val="#ppt_y"/>
                                          </p:val>
                                        </p:tav>
                                      </p:tavLst>
                                    </p:anim>
                                    <p:animEffect transition="in" filter="wipe(down)">
                                      <p:cBhvr>
                                        <p:cTn id="18" dur="500"/>
                                        <p:tgtEl>
                                          <p:spTgt spid="92877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128"/>
                                        </p:tgtEl>
                                        <p:attrNameLst>
                                          <p:attrName>style.visibility</p:attrName>
                                        </p:attrNameLst>
                                      </p:cBhvr>
                                      <p:to>
                                        <p:strVal val="visible"/>
                                      </p:to>
                                    </p:set>
                                    <p:animEffect transition="in" filter="wipe(up)">
                                      <p:cBhvr>
                                        <p:cTn id="23" dur="500"/>
                                        <p:tgtEl>
                                          <p:spTgt spid="512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up)">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71" grpId="0" animBg="1"/>
      <p:bldP spid="928772" grpId="0" animBg="1"/>
      <p:bldP spid="928774" grpId="0"/>
      <p:bldP spid="512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251" name="Text Box 299"/>
          <p:cNvSpPr txBox="1">
            <a:spLocks noChangeArrowheads="1"/>
          </p:cNvSpPr>
          <p:nvPr/>
        </p:nvSpPr>
        <p:spPr bwMode="auto">
          <a:xfrm>
            <a:off x="4919841" y="2266541"/>
            <a:ext cx="696912"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cs typeface="Arial" panose="020B0604020202020204" pitchFamily="34" charset="0"/>
                <a:sym typeface="Symbol" panose="05050102010706020507" pitchFamily="18" charset="2"/>
              </a:rPr>
              <a:t>=</a:t>
            </a:r>
            <a:r>
              <a:rPr lang="es-ES" sz="2400" dirty="0">
                <a:solidFill>
                  <a:srgbClr val="000000"/>
                </a:solidFill>
                <a:latin typeface="Arial" panose="020B0604020202020204" pitchFamily="34" charset="0"/>
              </a:rPr>
              <a:t> </a:t>
            </a:r>
            <a:r>
              <a:rPr lang="es-ES" sz="2400" dirty="0">
                <a:solidFill>
                  <a:srgbClr val="008000"/>
                </a:solidFill>
                <a:latin typeface="Comic Sans MS" panose="030F0702030302020204" pitchFamily="66" charset="0"/>
              </a:rPr>
              <a:t>R</a:t>
            </a:r>
            <a:r>
              <a:rPr lang="es-ES" sz="2400" dirty="0">
                <a:solidFill>
                  <a:srgbClr val="3333FF"/>
                </a:solidFill>
                <a:latin typeface="Comic Sans MS" panose="030F0702030302020204" pitchFamily="66" charset="0"/>
              </a:rPr>
              <a:t>I</a:t>
            </a:r>
          </a:p>
        </p:txBody>
      </p:sp>
      <p:sp>
        <p:nvSpPr>
          <p:cNvPr id="9219" name="Rectangle 2"/>
          <p:cNvSpPr>
            <a:spLocks noChangeArrowheads="1"/>
          </p:cNvSpPr>
          <p:nvPr/>
        </p:nvSpPr>
        <p:spPr bwMode="auto">
          <a:xfrm>
            <a:off x="1308894" y="357189"/>
            <a:ext cx="87582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a:solidFill>
                  <a:srgbClr val="CC0000"/>
                </a:solidFill>
                <a:latin typeface="Arial" panose="020B0604020202020204" pitchFamily="34" charset="0"/>
              </a:rPr>
              <a:t>8.1.1 GENERADORES IDEALES Y REALES</a:t>
            </a:r>
          </a:p>
        </p:txBody>
      </p:sp>
      <p:grpSp>
        <p:nvGrpSpPr>
          <p:cNvPr id="5" name="Group 154"/>
          <p:cNvGrpSpPr>
            <a:grpSpLocks/>
          </p:cNvGrpSpPr>
          <p:nvPr/>
        </p:nvGrpSpPr>
        <p:grpSpPr bwMode="auto">
          <a:xfrm>
            <a:off x="2164862" y="985838"/>
            <a:ext cx="1382712" cy="2935288"/>
            <a:chOff x="1373" y="882"/>
            <a:chExt cx="871" cy="1849"/>
          </a:xfrm>
        </p:grpSpPr>
        <p:sp>
          <p:nvSpPr>
            <p:cNvPr id="9290" name="Line 155"/>
            <p:cNvSpPr>
              <a:spLocks noChangeShapeType="1"/>
            </p:cNvSpPr>
            <p:nvPr/>
          </p:nvSpPr>
          <p:spPr bwMode="auto">
            <a:xfrm>
              <a:off x="2189" y="1168"/>
              <a:ext cx="55" cy="0"/>
            </a:xfrm>
            <a:prstGeom prst="line">
              <a:avLst/>
            </a:prstGeom>
            <a:noFill/>
            <a:ln w="12700">
              <a:solidFill>
                <a:srgbClr val="0000FF"/>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91" name="Line 156"/>
            <p:cNvSpPr>
              <a:spLocks noChangeShapeType="1"/>
            </p:cNvSpPr>
            <p:nvPr/>
          </p:nvSpPr>
          <p:spPr bwMode="auto">
            <a:xfrm flipH="1">
              <a:off x="1373" y="2511"/>
              <a:ext cx="33" cy="0"/>
            </a:xfrm>
            <a:prstGeom prst="line">
              <a:avLst/>
            </a:prstGeom>
            <a:noFill/>
            <a:ln w="12700">
              <a:solidFill>
                <a:srgbClr val="0000FF"/>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92" name="Text Box 157"/>
            <p:cNvSpPr txBox="1">
              <a:spLocks noChangeArrowheads="1"/>
            </p:cNvSpPr>
            <p:nvPr/>
          </p:nvSpPr>
          <p:spPr bwMode="auto">
            <a:xfrm>
              <a:off x="1927" y="882"/>
              <a:ext cx="1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3333FF"/>
                  </a:solidFill>
                  <a:latin typeface="Comic Sans MS" panose="030F0702030302020204" pitchFamily="66" charset="0"/>
                  <a:cs typeface="Arial" panose="020B0604020202020204" pitchFamily="34" charset="0"/>
                </a:rPr>
                <a:t>I</a:t>
              </a:r>
            </a:p>
          </p:txBody>
        </p:sp>
        <p:sp>
          <p:nvSpPr>
            <p:cNvPr id="9293" name="Text Box 158"/>
            <p:cNvSpPr txBox="1">
              <a:spLocks noChangeArrowheads="1"/>
            </p:cNvSpPr>
            <p:nvPr/>
          </p:nvSpPr>
          <p:spPr bwMode="auto">
            <a:xfrm>
              <a:off x="1456" y="2500"/>
              <a:ext cx="1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3333FF"/>
                  </a:solidFill>
                  <a:latin typeface="Comic Sans MS" panose="030F0702030302020204" pitchFamily="66" charset="0"/>
                  <a:cs typeface="Arial" panose="020B0604020202020204" pitchFamily="34" charset="0"/>
                </a:rPr>
                <a:t>I</a:t>
              </a:r>
            </a:p>
          </p:txBody>
        </p:sp>
      </p:grpSp>
      <p:grpSp>
        <p:nvGrpSpPr>
          <p:cNvPr id="7" name="Group 174"/>
          <p:cNvGrpSpPr>
            <a:grpSpLocks/>
          </p:cNvGrpSpPr>
          <p:nvPr/>
        </p:nvGrpSpPr>
        <p:grpSpPr bwMode="auto">
          <a:xfrm>
            <a:off x="4028587" y="1423988"/>
            <a:ext cx="881062" cy="2159000"/>
            <a:chOff x="2495" y="1157"/>
            <a:chExt cx="555" cy="1360"/>
          </a:xfrm>
        </p:grpSpPr>
        <p:sp>
          <p:nvSpPr>
            <p:cNvPr id="9280" name="Text Box 175"/>
            <p:cNvSpPr txBox="1">
              <a:spLocks noChangeArrowheads="1"/>
            </p:cNvSpPr>
            <p:nvPr/>
          </p:nvSpPr>
          <p:spPr bwMode="auto">
            <a:xfrm>
              <a:off x="2860" y="1712"/>
              <a:ext cx="19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3300"/>
                  </a:solidFill>
                  <a:latin typeface="Comic Sans MS" panose="030F0702030302020204" pitchFamily="66" charset="0"/>
                </a:rPr>
                <a:t>V</a:t>
              </a:r>
            </a:p>
          </p:txBody>
        </p:sp>
        <p:sp>
          <p:nvSpPr>
            <p:cNvPr id="9281" name="Line 176"/>
            <p:cNvSpPr>
              <a:spLocks noChangeShapeType="1"/>
            </p:cNvSpPr>
            <p:nvPr/>
          </p:nvSpPr>
          <p:spPr bwMode="auto">
            <a:xfrm>
              <a:off x="2495" y="1157"/>
              <a:ext cx="499"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82" name="Line 177"/>
            <p:cNvSpPr>
              <a:spLocks noChangeShapeType="1"/>
            </p:cNvSpPr>
            <p:nvPr/>
          </p:nvSpPr>
          <p:spPr bwMode="auto">
            <a:xfrm>
              <a:off x="2495" y="2517"/>
              <a:ext cx="499"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83" name="Line 178"/>
            <p:cNvSpPr>
              <a:spLocks noChangeShapeType="1"/>
            </p:cNvSpPr>
            <p:nvPr/>
          </p:nvSpPr>
          <p:spPr bwMode="auto">
            <a:xfrm flipV="1">
              <a:off x="2949" y="1157"/>
              <a:ext cx="0" cy="544"/>
            </a:xfrm>
            <a:prstGeom prst="line">
              <a:avLst/>
            </a:prstGeom>
            <a:noFill/>
            <a:ln w="25400">
              <a:solidFill>
                <a:srgbClr val="008000"/>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84" name="Line 179"/>
            <p:cNvSpPr>
              <a:spLocks noChangeShapeType="1"/>
            </p:cNvSpPr>
            <p:nvPr/>
          </p:nvSpPr>
          <p:spPr bwMode="auto">
            <a:xfrm>
              <a:off x="2949" y="1973"/>
              <a:ext cx="0" cy="544"/>
            </a:xfrm>
            <a:prstGeom prst="line">
              <a:avLst/>
            </a:prstGeom>
            <a:noFill/>
            <a:ln w="25400">
              <a:solidFill>
                <a:srgbClr val="008000"/>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grpSp>
        <p:nvGrpSpPr>
          <p:cNvPr id="8" name="Group 220"/>
          <p:cNvGrpSpPr>
            <a:grpSpLocks/>
          </p:cNvGrpSpPr>
          <p:nvPr/>
        </p:nvGrpSpPr>
        <p:grpSpPr bwMode="auto">
          <a:xfrm>
            <a:off x="1264749" y="1397000"/>
            <a:ext cx="3292475" cy="2212975"/>
            <a:chOff x="1326" y="1556"/>
            <a:chExt cx="2074" cy="1394"/>
          </a:xfrm>
        </p:grpSpPr>
        <p:sp>
          <p:nvSpPr>
            <p:cNvPr id="9263" name="Line 76"/>
            <p:cNvSpPr>
              <a:spLocks noChangeShapeType="1"/>
            </p:cNvSpPr>
            <p:nvPr/>
          </p:nvSpPr>
          <p:spPr bwMode="auto">
            <a:xfrm rot="5400000" flipV="1">
              <a:off x="2712" y="1249"/>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64" name="Line 77"/>
            <p:cNvSpPr>
              <a:spLocks noChangeShapeType="1"/>
            </p:cNvSpPr>
            <p:nvPr/>
          </p:nvSpPr>
          <p:spPr bwMode="auto">
            <a:xfrm rot="5400000" flipV="1">
              <a:off x="2717" y="2584"/>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65" name="Line 78"/>
            <p:cNvSpPr>
              <a:spLocks noChangeShapeType="1"/>
            </p:cNvSpPr>
            <p:nvPr/>
          </p:nvSpPr>
          <p:spPr bwMode="auto">
            <a:xfrm flipV="1">
              <a:off x="3056" y="2424"/>
              <a:ext cx="0" cy="498"/>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66" name="Line 79"/>
            <p:cNvSpPr>
              <a:spLocks noChangeShapeType="1"/>
            </p:cNvSpPr>
            <p:nvPr/>
          </p:nvSpPr>
          <p:spPr bwMode="auto">
            <a:xfrm flipV="1">
              <a:off x="3050" y="1606"/>
              <a:ext cx="0" cy="499"/>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67" name="Freeform 80"/>
            <p:cNvSpPr>
              <a:spLocks/>
            </p:cNvSpPr>
            <p:nvPr/>
          </p:nvSpPr>
          <p:spPr bwMode="auto">
            <a:xfrm>
              <a:off x="2939" y="2114"/>
              <a:ext cx="235" cy="306"/>
            </a:xfrm>
            <a:custGeom>
              <a:avLst/>
              <a:gdLst>
                <a:gd name="T0" fmla="*/ 2 w 288"/>
                <a:gd name="T1" fmla="*/ 2 h 384"/>
                <a:gd name="T2" fmla="*/ 0 w 288"/>
                <a:gd name="T3" fmla="*/ 2 h 384"/>
                <a:gd name="T4" fmla="*/ 2 w 288"/>
                <a:gd name="T5" fmla="*/ 2 h 384"/>
                <a:gd name="T6" fmla="*/ 0 w 288"/>
                <a:gd name="T7" fmla="*/ 2 h 384"/>
                <a:gd name="T8" fmla="*/ 2 w 288"/>
                <a:gd name="T9" fmla="*/ 2 h 384"/>
                <a:gd name="T10" fmla="*/ 0 w 288"/>
                <a:gd name="T11" fmla="*/ 0 h 384"/>
                <a:gd name="T12" fmla="*/ 2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1"/>
            <a:lstStyle/>
            <a:p>
              <a:endParaRPr lang="en-GB"/>
            </a:p>
          </p:txBody>
        </p:sp>
        <p:sp>
          <p:nvSpPr>
            <p:cNvPr id="9268" name="Text Box 81"/>
            <p:cNvSpPr txBox="1">
              <a:spLocks noChangeArrowheads="1"/>
            </p:cNvSpPr>
            <p:nvPr/>
          </p:nvSpPr>
          <p:spPr bwMode="auto">
            <a:xfrm>
              <a:off x="3214" y="2136"/>
              <a:ext cx="18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008000"/>
                  </a:solidFill>
                  <a:latin typeface="Comic Sans MS" panose="030F0702030302020204" pitchFamily="66" charset="0"/>
                </a:rPr>
                <a:t>R</a:t>
              </a:r>
            </a:p>
          </p:txBody>
        </p:sp>
        <p:grpSp>
          <p:nvGrpSpPr>
            <p:cNvPr id="9269" name="Group 213"/>
            <p:cNvGrpSpPr>
              <a:grpSpLocks/>
            </p:cNvGrpSpPr>
            <p:nvPr/>
          </p:nvGrpSpPr>
          <p:grpSpPr bwMode="auto">
            <a:xfrm>
              <a:off x="1326" y="1556"/>
              <a:ext cx="1044" cy="1394"/>
              <a:chOff x="4091" y="1334"/>
              <a:chExt cx="1044" cy="1394"/>
            </a:xfrm>
          </p:grpSpPr>
          <p:sp>
            <p:nvSpPr>
              <p:cNvPr id="9270" name="Line 200"/>
              <p:cNvSpPr>
                <a:spLocks noChangeShapeType="1"/>
              </p:cNvSpPr>
              <p:nvPr/>
            </p:nvSpPr>
            <p:spPr bwMode="auto">
              <a:xfrm rot="5400000" flipV="1">
                <a:off x="4757" y="2363"/>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71" name="Line 201"/>
              <p:cNvSpPr>
                <a:spLocks noChangeShapeType="1"/>
              </p:cNvSpPr>
              <p:nvPr/>
            </p:nvSpPr>
            <p:spPr bwMode="auto">
              <a:xfrm rot="5400000" flipV="1">
                <a:off x="4757" y="1021"/>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nvGrpSpPr>
              <p:cNvPr id="9272" name="Group 202"/>
              <p:cNvGrpSpPr>
                <a:grpSpLocks/>
              </p:cNvGrpSpPr>
              <p:nvPr/>
            </p:nvGrpSpPr>
            <p:grpSpPr bwMode="auto">
              <a:xfrm>
                <a:off x="4293" y="2326"/>
                <a:ext cx="278" cy="48"/>
                <a:chOff x="1619" y="2634"/>
                <a:chExt cx="340" cy="54"/>
              </a:xfrm>
            </p:grpSpPr>
            <p:sp>
              <p:nvSpPr>
                <p:cNvPr id="9278" name="Line 203"/>
                <p:cNvSpPr>
                  <a:spLocks noChangeShapeType="1"/>
                </p:cNvSpPr>
                <p:nvPr/>
              </p:nvSpPr>
              <p:spPr bwMode="auto">
                <a:xfrm>
                  <a:off x="1619" y="2634"/>
                  <a:ext cx="34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79" name="Line 204"/>
                <p:cNvSpPr>
                  <a:spLocks noChangeShapeType="1"/>
                </p:cNvSpPr>
                <p:nvPr/>
              </p:nvSpPr>
              <p:spPr bwMode="auto">
                <a:xfrm>
                  <a:off x="1690" y="2688"/>
                  <a:ext cx="206"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sp>
            <p:nvSpPr>
              <p:cNvPr id="9273" name="Text Box 205"/>
              <p:cNvSpPr txBox="1">
                <a:spLocks noChangeArrowheads="1"/>
              </p:cNvSpPr>
              <p:nvPr/>
            </p:nvSpPr>
            <p:spPr bwMode="auto">
              <a:xfrm>
                <a:off x="4091" y="2173"/>
                <a:ext cx="16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800">
                    <a:solidFill>
                      <a:srgbClr val="FF3300"/>
                    </a:solidFill>
                    <a:latin typeface="Comic Sans MS" panose="030F0702030302020204" pitchFamily="66" charset="0"/>
                    <a:sym typeface="Symbol" panose="05050102010706020507" pitchFamily="18" charset="2"/>
                  </a:rPr>
                  <a:t></a:t>
                </a:r>
                <a:endParaRPr lang="es-ES" sz="2800">
                  <a:solidFill>
                    <a:srgbClr val="FF3300"/>
                  </a:solidFill>
                  <a:latin typeface="Comic Sans MS" panose="030F0702030302020204" pitchFamily="66" charset="0"/>
                </a:endParaRPr>
              </a:p>
            </p:txBody>
          </p:sp>
          <p:sp>
            <p:nvSpPr>
              <p:cNvPr id="9274" name="Line 206"/>
              <p:cNvSpPr>
                <a:spLocks noChangeShapeType="1"/>
              </p:cNvSpPr>
              <p:nvPr/>
            </p:nvSpPr>
            <p:spPr bwMode="auto">
              <a:xfrm flipH="1" flipV="1">
                <a:off x="4420" y="1355"/>
                <a:ext cx="0" cy="954"/>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75" name="Line 207"/>
              <p:cNvSpPr>
                <a:spLocks noChangeShapeType="1"/>
              </p:cNvSpPr>
              <p:nvPr/>
            </p:nvSpPr>
            <p:spPr bwMode="auto">
              <a:xfrm>
                <a:off x="4427" y="2395"/>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76" name="Oval 211"/>
              <p:cNvSpPr>
                <a:spLocks noChangeArrowheads="1"/>
              </p:cNvSpPr>
              <p:nvPr/>
            </p:nvSpPr>
            <p:spPr bwMode="auto">
              <a:xfrm>
                <a:off x="5078" y="1334"/>
                <a:ext cx="56" cy="61"/>
              </a:xfrm>
              <a:prstGeom prst="ellipse">
                <a:avLst/>
              </a:prstGeom>
              <a:solidFill>
                <a:srgbClr val="FFFF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9277" name="Oval 212"/>
              <p:cNvSpPr>
                <a:spLocks noChangeArrowheads="1"/>
              </p:cNvSpPr>
              <p:nvPr/>
            </p:nvSpPr>
            <p:spPr bwMode="auto">
              <a:xfrm>
                <a:off x="5079" y="2667"/>
                <a:ext cx="56" cy="61"/>
              </a:xfrm>
              <a:prstGeom prst="ellipse">
                <a:avLst/>
              </a:prstGeom>
              <a:solidFill>
                <a:srgbClr val="FFFF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grpSp>
      <p:sp>
        <p:nvSpPr>
          <p:cNvPr id="766166" name="Text Box 214"/>
          <p:cNvSpPr txBox="1">
            <a:spLocks noChangeArrowheads="1"/>
          </p:cNvSpPr>
          <p:nvPr/>
        </p:nvSpPr>
        <p:spPr bwMode="auto">
          <a:xfrm>
            <a:off x="5764019" y="902785"/>
            <a:ext cx="4546734" cy="536549"/>
          </a:xfrm>
          <a:prstGeom prst="rect">
            <a:avLst/>
          </a:prstGeom>
          <a:solidFill>
            <a:schemeClr val="bg2">
              <a:lumMod val="60000"/>
              <a:lumOff val="40000"/>
            </a:schemeClr>
          </a:solidFill>
          <a:ln>
            <a:noFill/>
          </a:ln>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Circuito más simple en continua</a:t>
            </a:r>
          </a:p>
        </p:txBody>
      </p:sp>
      <p:sp>
        <p:nvSpPr>
          <p:cNvPr id="766167" name="Text Box 215"/>
          <p:cNvSpPr txBox="1">
            <a:spLocks noChangeArrowheads="1"/>
          </p:cNvSpPr>
          <p:nvPr/>
        </p:nvSpPr>
        <p:spPr bwMode="auto">
          <a:xfrm>
            <a:off x="5770514" y="1534763"/>
            <a:ext cx="4540233" cy="536549"/>
          </a:xfrm>
          <a:prstGeom prst="rect">
            <a:avLst/>
          </a:prstGeom>
          <a:solidFill>
            <a:srgbClr val="FFFF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Generador </a:t>
            </a:r>
            <a:r>
              <a:rPr lang="es-ES" sz="2400" dirty="0">
                <a:solidFill>
                  <a:srgbClr val="FF0000"/>
                </a:solidFill>
                <a:latin typeface="Arial" panose="020B0604020202020204" pitchFamily="34" charset="0"/>
              </a:rPr>
              <a:t>ideal</a:t>
            </a:r>
            <a:r>
              <a:rPr lang="es-ES" sz="2400" dirty="0">
                <a:solidFill>
                  <a:srgbClr val="000000"/>
                </a:solidFill>
                <a:latin typeface="Arial" panose="020B0604020202020204" pitchFamily="34" charset="0"/>
              </a:rPr>
              <a:t> + Resistencia</a:t>
            </a:r>
            <a:endParaRPr lang="es-ES" sz="2400" dirty="0">
              <a:solidFill>
                <a:srgbClr val="FF0000"/>
              </a:solidFill>
              <a:latin typeface="Arial" panose="020B0604020202020204" pitchFamily="34" charset="0"/>
            </a:endParaRPr>
          </a:p>
        </p:txBody>
      </p:sp>
      <p:grpSp>
        <p:nvGrpSpPr>
          <p:cNvPr id="12" name="Group 302"/>
          <p:cNvGrpSpPr>
            <a:grpSpLocks/>
          </p:cNvGrpSpPr>
          <p:nvPr/>
        </p:nvGrpSpPr>
        <p:grpSpPr bwMode="auto">
          <a:xfrm>
            <a:off x="2886075" y="1181100"/>
            <a:ext cx="368300" cy="3092450"/>
            <a:chOff x="2070" y="877"/>
            <a:chExt cx="232" cy="1948"/>
          </a:xfrm>
        </p:grpSpPr>
        <p:sp>
          <p:nvSpPr>
            <p:cNvPr id="9261" name="Text Box 249"/>
            <p:cNvSpPr txBox="1">
              <a:spLocks noChangeArrowheads="1"/>
            </p:cNvSpPr>
            <p:nvPr/>
          </p:nvSpPr>
          <p:spPr bwMode="auto">
            <a:xfrm>
              <a:off x="2070" y="877"/>
              <a:ext cx="2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8000"/>
                </a:solidFill>
                <a:latin typeface="Arial" panose="020B0604020202020204" pitchFamily="34" charset="0"/>
              </a:endParaRPr>
            </a:p>
          </p:txBody>
        </p:sp>
        <p:sp>
          <p:nvSpPr>
            <p:cNvPr id="9262" name="Text Box 250"/>
            <p:cNvSpPr txBox="1">
              <a:spLocks noChangeArrowheads="1"/>
            </p:cNvSpPr>
            <p:nvPr/>
          </p:nvSpPr>
          <p:spPr bwMode="auto">
            <a:xfrm>
              <a:off x="2081" y="2529"/>
              <a:ext cx="2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8000"/>
                </a:solidFill>
                <a:latin typeface="Arial" panose="020B0604020202020204" pitchFamily="34" charset="0"/>
              </a:endParaRPr>
            </a:p>
          </p:txBody>
        </p:sp>
      </p:grpSp>
      <p:sp>
        <p:nvSpPr>
          <p:cNvPr id="38" name="Text Box 299">
            <a:extLst>
              <a:ext uri="{FF2B5EF4-FFF2-40B4-BE49-F238E27FC236}">
                <a16:creationId xmlns:a16="http://schemas.microsoft.com/office/drawing/2014/main" id="{95A85A10-6740-439F-8452-19A6E6DAF484}"/>
              </a:ext>
            </a:extLst>
          </p:cNvPr>
          <p:cNvSpPr txBox="1">
            <a:spLocks noChangeArrowheads="1"/>
          </p:cNvSpPr>
          <p:nvPr/>
        </p:nvSpPr>
        <p:spPr bwMode="auto">
          <a:xfrm>
            <a:off x="5517071" y="2217314"/>
            <a:ext cx="696912"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 </a:t>
            </a:r>
            <a:r>
              <a:rPr lang="es-ES" sz="2800" dirty="0">
                <a:solidFill>
                  <a:srgbClr val="FF3300"/>
                </a:solidFill>
                <a:latin typeface="Comic Sans MS" panose="030F0702030302020204" pitchFamily="66" charset="0"/>
                <a:sym typeface="Symbol" panose="05050102010706020507" pitchFamily="18" charset="2"/>
              </a:rPr>
              <a:t></a:t>
            </a:r>
            <a:endParaRPr lang="es-ES" sz="2400" dirty="0">
              <a:solidFill>
                <a:srgbClr val="3333FF"/>
              </a:solidFill>
              <a:latin typeface="Comic Sans MS" panose="030F0702030302020204" pitchFamily="66" charset="0"/>
            </a:endParaRPr>
          </a:p>
        </p:txBody>
      </p:sp>
      <p:grpSp>
        <p:nvGrpSpPr>
          <p:cNvPr id="39" name="Group 174">
            <a:extLst>
              <a:ext uri="{FF2B5EF4-FFF2-40B4-BE49-F238E27FC236}">
                <a16:creationId xmlns:a16="http://schemas.microsoft.com/office/drawing/2014/main" id="{69E58E43-BB69-4F01-9BB4-2A3523C55CE2}"/>
              </a:ext>
            </a:extLst>
          </p:cNvPr>
          <p:cNvGrpSpPr>
            <a:grpSpLocks/>
          </p:cNvGrpSpPr>
          <p:nvPr/>
        </p:nvGrpSpPr>
        <p:grpSpPr bwMode="auto">
          <a:xfrm>
            <a:off x="2733493" y="1543513"/>
            <a:ext cx="301625" cy="1942521"/>
            <a:chOff x="2860" y="1168"/>
            <a:chExt cx="190" cy="1346"/>
          </a:xfrm>
        </p:grpSpPr>
        <p:sp>
          <p:nvSpPr>
            <p:cNvPr id="40" name="Text Box 175">
              <a:extLst>
                <a:ext uri="{FF2B5EF4-FFF2-40B4-BE49-F238E27FC236}">
                  <a16:creationId xmlns:a16="http://schemas.microsoft.com/office/drawing/2014/main" id="{FCAAA0C8-71A2-4DD9-8AC0-D35F38FC5EAD}"/>
                </a:ext>
              </a:extLst>
            </p:cNvPr>
            <p:cNvSpPr txBox="1">
              <a:spLocks noChangeArrowheads="1"/>
            </p:cNvSpPr>
            <p:nvPr/>
          </p:nvSpPr>
          <p:spPr bwMode="auto">
            <a:xfrm>
              <a:off x="2860" y="1691"/>
              <a:ext cx="19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3300"/>
                  </a:solidFill>
                  <a:latin typeface="Comic Sans MS" panose="030F0702030302020204" pitchFamily="66" charset="0"/>
                </a:rPr>
                <a:t>V</a:t>
              </a:r>
            </a:p>
          </p:txBody>
        </p:sp>
        <p:sp>
          <p:nvSpPr>
            <p:cNvPr id="41" name="Line 178">
              <a:extLst>
                <a:ext uri="{FF2B5EF4-FFF2-40B4-BE49-F238E27FC236}">
                  <a16:creationId xmlns:a16="http://schemas.microsoft.com/office/drawing/2014/main" id="{CE7281C0-CAFD-4D1F-B785-DDE4592B9FDC}"/>
                </a:ext>
              </a:extLst>
            </p:cNvPr>
            <p:cNvSpPr>
              <a:spLocks noChangeShapeType="1"/>
            </p:cNvSpPr>
            <p:nvPr/>
          </p:nvSpPr>
          <p:spPr bwMode="auto">
            <a:xfrm flipV="1">
              <a:off x="2949" y="1168"/>
              <a:ext cx="0" cy="495"/>
            </a:xfrm>
            <a:prstGeom prst="line">
              <a:avLst/>
            </a:prstGeom>
            <a:noFill/>
            <a:ln w="25400">
              <a:solidFill>
                <a:srgbClr val="008000"/>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42" name="Line 179">
              <a:extLst>
                <a:ext uri="{FF2B5EF4-FFF2-40B4-BE49-F238E27FC236}">
                  <a16:creationId xmlns:a16="http://schemas.microsoft.com/office/drawing/2014/main" id="{F7A990B2-D308-43E3-A5A7-EDBE4ADE214E}"/>
                </a:ext>
              </a:extLst>
            </p:cNvPr>
            <p:cNvSpPr>
              <a:spLocks noChangeShapeType="1"/>
            </p:cNvSpPr>
            <p:nvPr/>
          </p:nvSpPr>
          <p:spPr bwMode="auto">
            <a:xfrm>
              <a:off x="2949" y="2019"/>
              <a:ext cx="0" cy="495"/>
            </a:xfrm>
            <a:prstGeom prst="line">
              <a:avLst/>
            </a:prstGeom>
            <a:noFill/>
            <a:ln w="25400">
              <a:solidFill>
                <a:srgbClr val="008000"/>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sp>
        <p:nvSpPr>
          <p:cNvPr id="43" name="Text Box 262">
            <a:extLst>
              <a:ext uri="{FF2B5EF4-FFF2-40B4-BE49-F238E27FC236}">
                <a16:creationId xmlns:a16="http://schemas.microsoft.com/office/drawing/2014/main" id="{B147FEE7-6EA8-4B43-8897-6AA7C2B3FBCA}"/>
              </a:ext>
            </a:extLst>
          </p:cNvPr>
          <p:cNvSpPr txBox="1">
            <a:spLocks noChangeArrowheads="1"/>
          </p:cNvSpPr>
          <p:nvPr/>
        </p:nvSpPr>
        <p:spPr bwMode="auto">
          <a:xfrm>
            <a:off x="8135493" y="2075815"/>
            <a:ext cx="2207387" cy="905881"/>
          </a:xfrm>
          <a:prstGeom prst="rect">
            <a:avLst/>
          </a:prstGeom>
          <a:noFill/>
          <a:ln>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rPr>
              <a:t>(en alterna: Impedancia)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66166"/>
                                        </p:tgtEl>
                                        <p:attrNameLst>
                                          <p:attrName>style.visibility</p:attrName>
                                        </p:attrNameLst>
                                      </p:cBhvr>
                                      <p:to>
                                        <p:strVal val="visible"/>
                                      </p:to>
                                    </p:set>
                                    <p:anim calcmode="lin" valueType="num">
                                      <p:cBhvr additive="base">
                                        <p:cTn id="7" dur="500"/>
                                        <p:tgtEl>
                                          <p:spTgt spid="766166"/>
                                        </p:tgtEl>
                                        <p:attrNameLst>
                                          <p:attrName>ppt_y</p:attrName>
                                        </p:attrNameLst>
                                      </p:cBhvr>
                                      <p:tavLst>
                                        <p:tav tm="0">
                                          <p:val>
                                            <p:strVal val="#ppt_y+#ppt_h*1.125000"/>
                                          </p:val>
                                        </p:tav>
                                        <p:tav tm="100000">
                                          <p:val>
                                            <p:strVal val="#ppt_y"/>
                                          </p:val>
                                        </p:tav>
                                      </p:tavLst>
                                    </p:anim>
                                    <p:animEffect transition="in" filter="wipe(up)">
                                      <p:cBhvr>
                                        <p:cTn id="8" dur="500"/>
                                        <p:tgtEl>
                                          <p:spTgt spid="76616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766167"/>
                                        </p:tgtEl>
                                        <p:attrNameLst>
                                          <p:attrName>style.visibility</p:attrName>
                                        </p:attrNameLst>
                                      </p:cBhvr>
                                      <p:to>
                                        <p:strVal val="visible"/>
                                      </p:to>
                                    </p:set>
                                    <p:anim calcmode="lin" valueType="num">
                                      <p:cBhvr additive="base">
                                        <p:cTn id="13" dur="500"/>
                                        <p:tgtEl>
                                          <p:spTgt spid="766167"/>
                                        </p:tgtEl>
                                        <p:attrNameLst>
                                          <p:attrName>ppt_y</p:attrName>
                                        </p:attrNameLst>
                                      </p:cBhvr>
                                      <p:tavLst>
                                        <p:tav tm="0">
                                          <p:val>
                                            <p:strVal val="#ppt_y-#ppt_h*1.125000"/>
                                          </p:val>
                                        </p:tav>
                                        <p:tav tm="100000">
                                          <p:val>
                                            <p:strVal val="#ppt_y"/>
                                          </p:val>
                                        </p:tav>
                                      </p:tavLst>
                                    </p:anim>
                                    <p:animEffect transition="in" filter="wipe(down)">
                                      <p:cBhvr>
                                        <p:cTn id="14" dur="500"/>
                                        <p:tgtEl>
                                          <p:spTgt spid="766167"/>
                                        </p:tgtEl>
                                      </p:cBhvr>
                                    </p:animEffect>
                                  </p:childTnLst>
                                </p:cTn>
                              </p:par>
                            </p:childTnLst>
                          </p:cTn>
                        </p:par>
                      </p:childTnLst>
                    </p:cTn>
                  </p:par>
                  <p:par>
                    <p:cTn id="15" fill="hold">
                      <p:stCondLst>
                        <p:cond delay="indefinite"/>
                      </p:stCondLst>
                      <p:childTnLst>
                        <p:par>
                          <p:cTn id="16" fill="hold" nodeType="after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up)">
                                      <p:cBhvr>
                                        <p:cTn id="19" dur="500"/>
                                        <p:tgtEl>
                                          <p:spTgt spid="43"/>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par>
                                <p:cTn id="25" presetID="9"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outHorizontal)">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66251"/>
                                        </p:tgtEl>
                                        <p:attrNameLst>
                                          <p:attrName>style.visibility</p:attrName>
                                        </p:attrNameLst>
                                      </p:cBhvr>
                                      <p:to>
                                        <p:strVal val="visible"/>
                                      </p:to>
                                    </p:set>
                                    <p:animEffect transition="in" filter="wipe(left)">
                                      <p:cBhvr>
                                        <p:cTn id="42" dur="500"/>
                                        <p:tgtEl>
                                          <p:spTgt spid="766251"/>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42"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barn(outHorizontal)">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left)">
                                      <p:cBhvr>
                                        <p:cTn id="5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251" grpId="0"/>
      <p:bldP spid="766166" grpId="0" animBg="1"/>
      <p:bldP spid="766167" grpId="0" animBg="1"/>
      <p:bldP spid="38" grpId="0"/>
      <p:bldP spid="4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05">
            <a:extLst>
              <a:ext uri="{FF2B5EF4-FFF2-40B4-BE49-F238E27FC236}">
                <a16:creationId xmlns:a16="http://schemas.microsoft.com/office/drawing/2014/main" id="{6B844B1F-3F14-4396-BE92-59EFF4FF4638}"/>
              </a:ext>
            </a:extLst>
          </p:cNvPr>
          <p:cNvSpPr txBox="1">
            <a:spLocks noChangeArrowheads="1"/>
          </p:cNvSpPr>
          <p:nvPr/>
        </p:nvSpPr>
        <p:spPr bwMode="auto">
          <a:xfrm>
            <a:off x="1403400" y="1689703"/>
            <a:ext cx="8517747" cy="1326105"/>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ts val="0"/>
              </a:spcBef>
              <a:buNone/>
              <a:defRPr/>
            </a:pPr>
            <a:r>
              <a:rPr lang="es-ES" sz="2400" dirty="0">
                <a:latin typeface="Arial" panose="020B0604020202020204" pitchFamily="34" charset="0"/>
                <a:sym typeface="Symbol" panose="05050102010706020507" pitchFamily="18" charset="2"/>
              </a:rPr>
              <a:t> Si en un circuito hay </a:t>
            </a:r>
            <a:r>
              <a:rPr lang="es-ES" sz="2400" dirty="0">
                <a:solidFill>
                  <a:srgbClr val="FF0000"/>
                </a:solidFill>
                <a:latin typeface="Arial" panose="020B0604020202020204" pitchFamily="34" charset="0"/>
                <a:sym typeface="Symbol" panose="05050102010706020507" pitchFamily="18" charset="2"/>
              </a:rPr>
              <a:t>fuentes de alterna y de continua</a:t>
            </a:r>
            <a:r>
              <a:rPr lang="es-ES" sz="2400" dirty="0">
                <a:latin typeface="Arial" panose="020B0604020202020204" pitchFamily="34" charset="0"/>
                <a:sym typeface="Symbol" panose="05050102010706020507" pitchFamily="18" charset="2"/>
              </a:rPr>
              <a:t> (o la tensión aplicada es suma de una alterna más una continua), el teorema de superposición se puede aplicar considerando:</a:t>
            </a:r>
            <a:endParaRPr lang="en-US" sz="2400" dirty="0">
              <a:latin typeface="Arial" panose="020B0604020202020204" pitchFamily="34" charset="0"/>
              <a:sym typeface="Symbol" panose="05050102010706020507" pitchFamily="18" charset="2"/>
            </a:endParaRPr>
          </a:p>
        </p:txBody>
      </p:sp>
      <p:sp>
        <p:nvSpPr>
          <p:cNvPr id="4" name="Text Box 5">
            <a:extLst>
              <a:ext uri="{FF2B5EF4-FFF2-40B4-BE49-F238E27FC236}">
                <a16:creationId xmlns:a16="http://schemas.microsoft.com/office/drawing/2014/main" id="{1C5FA4D5-853C-44AE-A9D7-FC97F5DEE7D5}"/>
              </a:ext>
            </a:extLst>
          </p:cNvPr>
          <p:cNvSpPr txBox="1">
            <a:spLocks noChangeArrowheads="1"/>
          </p:cNvSpPr>
          <p:nvPr/>
        </p:nvSpPr>
        <p:spPr bwMode="auto">
          <a:xfrm>
            <a:off x="1081311" y="479578"/>
            <a:ext cx="9322542" cy="97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latin typeface="Arial" panose="020B0604020202020204" pitchFamily="34" charset="0"/>
                <a:sym typeface="Symbol" panose="05050102010706020507" pitchFamily="18" charset="2"/>
              </a:rPr>
              <a:t> </a:t>
            </a:r>
            <a:r>
              <a:rPr lang="es-ES" sz="2400" dirty="0">
                <a:solidFill>
                  <a:srgbClr val="FF0000"/>
                </a:solidFill>
                <a:latin typeface="Arial" panose="020B0604020202020204" pitchFamily="34" charset="0"/>
                <a:sym typeface="Symbol" panose="05050102010706020507" pitchFamily="18" charset="2"/>
              </a:rPr>
              <a:t>Para que se verifique el circuito debe ser lineal</a:t>
            </a:r>
            <a:r>
              <a:rPr lang="es-ES" sz="2400" dirty="0">
                <a:latin typeface="Arial" panose="020B0604020202020204" pitchFamily="34" charset="0"/>
                <a:sym typeface="Symbol" panose="05050102010706020507" pitchFamily="18" charset="2"/>
              </a:rPr>
              <a:t>, sus </a:t>
            </a:r>
            <a:r>
              <a:rPr lang="es-ES" sz="2400" dirty="0" err="1">
                <a:latin typeface="Arial" panose="020B0604020202020204" pitchFamily="34" charset="0"/>
                <a:sym typeface="Symbol" panose="05050102010706020507" pitchFamily="18" charset="2"/>
              </a:rPr>
              <a:t>compo</a:t>
            </a:r>
            <a:r>
              <a:rPr lang="es-ES" sz="2400" dirty="0">
                <a:latin typeface="Arial" panose="020B0604020202020204" pitchFamily="34" charset="0"/>
                <a:sym typeface="Symbol" panose="05050102010706020507" pitchFamily="18" charset="2"/>
              </a:rPr>
              <a:t>-</a:t>
            </a:r>
          </a:p>
          <a:p>
            <a:pPr eaLnBrk="1" hangingPunct="1">
              <a:spcBef>
                <a:spcPts val="0"/>
              </a:spcBef>
              <a:buFontTx/>
              <a:buNone/>
            </a:pPr>
            <a:r>
              <a:rPr lang="es-ES" sz="2400" dirty="0">
                <a:latin typeface="Arial" panose="020B0604020202020204" pitchFamily="34" charset="0"/>
                <a:sym typeface="Symbol" panose="05050102010706020507" pitchFamily="18" charset="2"/>
              </a:rPr>
              <a:t>   </a:t>
            </a:r>
            <a:r>
              <a:rPr lang="es-ES" sz="2400" dirty="0" err="1">
                <a:latin typeface="Arial" panose="020B0604020202020204" pitchFamily="34" charset="0"/>
                <a:sym typeface="Symbol" panose="05050102010706020507" pitchFamily="18" charset="2"/>
              </a:rPr>
              <a:t>nentes</a:t>
            </a:r>
            <a:r>
              <a:rPr lang="es-ES" sz="2400" dirty="0">
                <a:latin typeface="Arial" panose="020B0604020202020204" pitchFamily="34" charset="0"/>
                <a:sym typeface="Symbol" panose="05050102010706020507" pitchFamily="18" charset="2"/>
              </a:rPr>
              <a:t> (el circuito es el "medio" en el </a:t>
            </a:r>
            <a:r>
              <a:rPr lang="es-ES" sz="2400" dirty="0" err="1">
                <a:latin typeface="Arial" panose="020B0604020202020204" pitchFamily="34" charset="0"/>
                <a:sym typeface="Symbol" panose="05050102010706020507" pitchFamily="18" charset="2"/>
              </a:rPr>
              <a:t>Ppo</a:t>
            </a:r>
            <a:r>
              <a:rPr lang="es-ES" sz="2400" dirty="0">
                <a:latin typeface="Arial" panose="020B0604020202020204" pitchFamily="34" charset="0"/>
                <a:sym typeface="Symbol" panose="05050102010706020507" pitchFamily="18" charset="2"/>
              </a:rPr>
              <a:t>. de </a:t>
            </a:r>
            <a:r>
              <a:rPr lang="es-ES" sz="2400" dirty="0" err="1">
                <a:latin typeface="Arial" panose="020B0604020202020204" pitchFamily="34" charset="0"/>
                <a:sym typeface="Symbol" panose="05050102010706020507" pitchFamily="18" charset="2"/>
              </a:rPr>
              <a:t>Sup</a:t>
            </a:r>
            <a:r>
              <a:rPr lang="es-ES" sz="2400" dirty="0">
                <a:latin typeface="Arial" panose="020B0604020202020204" pitchFamily="34" charset="0"/>
                <a:sym typeface="Symbol" panose="05050102010706020507" pitchFamily="18" charset="2"/>
              </a:rPr>
              <a:t>. -Tema1-).   </a:t>
            </a:r>
          </a:p>
        </p:txBody>
      </p:sp>
      <p:sp>
        <p:nvSpPr>
          <p:cNvPr id="5" name="Text Box 105">
            <a:extLst>
              <a:ext uri="{FF2B5EF4-FFF2-40B4-BE49-F238E27FC236}">
                <a16:creationId xmlns:a16="http://schemas.microsoft.com/office/drawing/2014/main" id="{77315F41-4374-4E2A-AEFA-594023616BA7}"/>
              </a:ext>
            </a:extLst>
          </p:cNvPr>
          <p:cNvSpPr txBox="1">
            <a:spLocks noChangeArrowheads="1"/>
          </p:cNvSpPr>
          <p:nvPr/>
        </p:nvSpPr>
        <p:spPr bwMode="auto">
          <a:xfrm>
            <a:off x="1399424" y="3167120"/>
            <a:ext cx="8517747" cy="956773"/>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ts val="0"/>
              </a:spcBef>
              <a:buNone/>
              <a:defRPr/>
            </a:pPr>
            <a:r>
              <a:rPr lang="es-ES" sz="2400" dirty="0">
                <a:latin typeface="Arial" panose="020B0604020202020204" pitchFamily="34" charset="0"/>
                <a:sym typeface="Symbol" panose="05050102010706020507" pitchFamily="18" charset="2"/>
              </a:rPr>
              <a:t>1º) Solo las fuentes, o la tensión, de continua, anulando las fuentes, o la tensión, de alterna.</a:t>
            </a:r>
          </a:p>
        </p:txBody>
      </p:sp>
      <p:sp>
        <p:nvSpPr>
          <p:cNvPr id="6" name="Text Box 105">
            <a:extLst>
              <a:ext uri="{FF2B5EF4-FFF2-40B4-BE49-F238E27FC236}">
                <a16:creationId xmlns:a16="http://schemas.microsoft.com/office/drawing/2014/main" id="{7D6AC6FE-38FA-4AB5-B277-A6E2251BE521}"/>
              </a:ext>
            </a:extLst>
          </p:cNvPr>
          <p:cNvSpPr txBox="1">
            <a:spLocks noChangeArrowheads="1"/>
          </p:cNvSpPr>
          <p:nvPr/>
        </p:nvSpPr>
        <p:spPr bwMode="auto">
          <a:xfrm>
            <a:off x="1407376" y="4300869"/>
            <a:ext cx="8517747" cy="956773"/>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ts val="0"/>
              </a:spcBef>
              <a:buNone/>
              <a:defRPr/>
            </a:pPr>
            <a:r>
              <a:rPr lang="es-ES" sz="2400" dirty="0">
                <a:latin typeface="Arial" panose="020B0604020202020204" pitchFamily="34" charset="0"/>
                <a:sym typeface="Symbol" panose="05050102010706020507" pitchFamily="18" charset="2"/>
              </a:rPr>
              <a:t>2º) Solo las fuentes, o la tensión, de alterna, anulando las fuentes, o la tensión, de continua.</a:t>
            </a:r>
          </a:p>
        </p:txBody>
      </p:sp>
      <p:sp>
        <p:nvSpPr>
          <p:cNvPr id="7" name="Text Box 105">
            <a:extLst>
              <a:ext uri="{FF2B5EF4-FFF2-40B4-BE49-F238E27FC236}">
                <a16:creationId xmlns:a16="http://schemas.microsoft.com/office/drawing/2014/main" id="{1D40DDE0-64E4-4F85-B363-2E9F91993ED4}"/>
              </a:ext>
            </a:extLst>
          </p:cNvPr>
          <p:cNvSpPr txBox="1">
            <a:spLocks noChangeArrowheads="1"/>
          </p:cNvSpPr>
          <p:nvPr/>
        </p:nvSpPr>
        <p:spPr bwMode="auto">
          <a:xfrm>
            <a:off x="1398269" y="5388620"/>
            <a:ext cx="8517747" cy="1326105"/>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ts val="0"/>
              </a:spcBef>
              <a:buNone/>
              <a:defRPr/>
            </a:pPr>
            <a:r>
              <a:rPr lang="es-ES" sz="2400" dirty="0">
                <a:latin typeface="Arial" panose="020B0604020202020204" pitchFamily="34" charset="0"/>
                <a:sym typeface="Symbol" panose="05050102010706020507" pitchFamily="18" charset="2"/>
              </a:rPr>
              <a:t>3º) Sumando en cada rama las dos contribuciones a la caída de potencial y a la corriente de la rama, obtenidas al resolver el circuito en continua y en alterna en los pasos anteriores.</a:t>
            </a:r>
            <a:endParaRPr lang="en-US" sz="2400" dirty="0">
              <a:latin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79469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up)">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 grpId="0"/>
      <p:bldP spid="5" grpId="0"/>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Line 20">
            <a:extLst>
              <a:ext uri="{FF2B5EF4-FFF2-40B4-BE49-F238E27FC236}">
                <a16:creationId xmlns:a16="http://schemas.microsoft.com/office/drawing/2014/main" id="{0699A547-89E3-44C2-AC59-645AB80D0EEC}"/>
              </a:ext>
            </a:extLst>
          </p:cNvPr>
          <p:cNvSpPr>
            <a:spLocks noChangeShapeType="1"/>
          </p:cNvSpPr>
          <p:nvPr/>
        </p:nvSpPr>
        <p:spPr bwMode="auto">
          <a:xfrm rot="10800000">
            <a:off x="4786654" y="2020847"/>
            <a:ext cx="0" cy="327660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 name="Text Box 80">
            <a:extLst>
              <a:ext uri="{FF2B5EF4-FFF2-40B4-BE49-F238E27FC236}">
                <a16:creationId xmlns:a16="http://schemas.microsoft.com/office/drawing/2014/main" id="{4F800DA8-AE86-43C6-BA69-A32D64DA4CF3}"/>
              </a:ext>
            </a:extLst>
          </p:cNvPr>
          <p:cNvSpPr txBox="1">
            <a:spLocks noChangeArrowheads="1"/>
          </p:cNvSpPr>
          <p:nvPr/>
        </p:nvSpPr>
        <p:spPr bwMode="auto">
          <a:xfrm>
            <a:off x="1437367" y="331874"/>
            <a:ext cx="8672400" cy="1347916"/>
          </a:xfrm>
          <a:prstGeom prst="rect">
            <a:avLst/>
          </a:prstGeom>
          <a:solidFill>
            <a:srgbClr val="FFCC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118800" rIns="90000" bIns="118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rPr>
              <a:t>Obtener las corrientes que circulan por cada una de las tres ramas del circuito: directamente, aplicando el Teorema de Superposición y utilizando el concepto de corriente de malla</a:t>
            </a:r>
          </a:p>
        </p:txBody>
      </p:sp>
      <p:sp>
        <p:nvSpPr>
          <p:cNvPr id="5" name="Line 7">
            <a:extLst>
              <a:ext uri="{FF2B5EF4-FFF2-40B4-BE49-F238E27FC236}">
                <a16:creationId xmlns:a16="http://schemas.microsoft.com/office/drawing/2014/main" id="{8D96BACE-4046-4090-8F82-BA1735C5FF58}"/>
              </a:ext>
            </a:extLst>
          </p:cNvPr>
          <p:cNvSpPr>
            <a:spLocks noChangeShapeType="1"/>
          </p:cNvSpPr>
          <p:nvPr/>
        </p:nvSpPr>
        <p:spPr bwMode="auto">
          <a:xfrm rot="10800000" flipV="1">
            <a:off x="1554844" y="5309612"/>
            <a:ext cx="324000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 name="Line 10">
            <a:extLst>
              <a:ext uri="{FF2B5EF4-FFF2-40B4-BE49-F238E27FC236}">
                <a16:creationId xmlns:a16="http://schemas.microsoft.com/office/drawing/2014/main" id="{ADE24516-D804-49F5-A801-6AD563A05E16}"/>
              </a:ext>
            </a:extLst>
          </p:cNvPr>
          <p:cNvSpPr>
            <a:spLocks noChangeShapeType="1"/>
          </p:cNvSpPr>
          <p:nvPr/>
        </p:nvSpPr>
        <p:spPr bwMode="auto">
          <a:xfrm rot="10800000">
            <a:off x="1542625" y="2040860"/>
            <a:ext cx="324000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 name="Text Box 12">
            <a:extLst>
              <a:ext uri="{FF2B5EF4-FFF2-40B4-BE49-F238E27FC236}">
                <a16:creationId xmlns:a16="http://schemas.microsoft.com/office/drawing/2014/main" id="{0611D0E9-4D50-4637-A01D-0275FB31D228}"/>
              </a:ext>
            </a:extLst>
          </p:cNvPr>
          <p:cNvSpPr txBox="1">
            <a:spLocks noChangeArrowheads="1"/>
          </p:cNvSpPr>
          <p:nvPr/>
        </p:nvSpPr>
        <p:spPr bwMode="auto">
          <a:xfrm>
            <a:off x="4829847" y="2593309"/>
            <a:ext cx="938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latin typeface="Comic Sans MS" panose="030F0702030302020204" pitchFamily="66" charset="0"/>
              </a:rPr>
              <a:t>R</a:t>
            </a:r>
            <a:r>
              <a:rPr lang="es-ES" sz="2400" baseline="-25000" dirty="0">
                <a:latin typeface="Comic Sans MS" panose="030F0702030302020204" pitchFamily="66" charset="0"/>
              </a:rPr>
              <a:t>2</a:t>
            </a:r>
            <a:endParaRPr lang="es-ES" sz="2400" dirty="0">
              <a:latin typeface="Comic Sans MS" panose="030F0702030302020204" pitchFamily="66" charset="0"/>
            </a:endParaRPr>
          </a:p>
        </p:txBody>
      </p:sp>
      <p:sp>
        <p:nvSpPr>
          <p:cNvPr id="10" name="Line 20">
            <a:extLst>
              <a:ext uri="{FF2B5EF4-FFF2-40B4-BE49-F238E27FC236}">
                <a16:creationId xmlns:a16="http://schemas.microsoft.com/office/drawing/2014/main" id="{E1D4CA7C-2D6E-42A7-9564-1710E6658CCF}"/>
              </a:ext>
            </a:extLst>
          </p:cNvPr>
          <p:cNvSpPr>
            <a:spLocks noChangeShapeType="1"/>
          </p:cNvSpPr>
          <p:nvPr/>
        </p:nvSpPr>
        <p:spPr bwMode="auto">
          <a:xfrm rot="10800000">
            <a:off x="3205399" y="2031335"/>
            <a:ext cx="0" cy="327660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 name="Rectangle 21">
            <a:extLst>
              <a:ext uri="{FF2B5EF4-FFF2-40B4-BE49-F238E27FC236}">
                <a16:creationId xmlns:a16="http://schemas.microsoft.com/office/drawing/2014/main" id="{E6725664-0D96-418D-BBE4-C894216D95DF}"/>
              </a:ext>
            </a:extLst>
          </p:cNvPr>
          <p:cNvSpPr>
            <a:spLocks noChangeArrowheads="1"/>
          </p:cNvSpPr>
          <p:nvPr/>
        </p:nvSpPr>
        <p:spPr bwMode="auto">
          <a:xfrm rot="16200000">
            <a:off x="2758527" y="3350342"/>
            <a:ext cx="900000" cy="360000"/>
          </a:xfrm>
          <a:prstGeom prst="rect">
            <a:avLst/>
          </a:prstGeom>
          <a:solidFill>
            <a:srgbClr val="FFFFFF"/>
          </a:solidFill>
          <a:ln w="19050">
            <a:solidFill>
              <a:srgbClr val="3333FF"/>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2" name="Text Box 22">
            <a:extLst>
              <a:ext uri="{FF2B5EF4-FFF2-40B4-BE49-F238E27FC236}">
                <a16:creationId xmlns:a16="http://schemas.microsoft.com/office/drawing/2014/main" id="{F90E5F54-8D81-43D9-B77F-7B0C8BECAB96}"/>
              </a:ext>
            </a:extLst>
          </p:cNvPr>
          <p:cNvSpPr txBox="1">
            <a:spLocks noChangeArrowheads="1"/>
          </p:cNvSpPr>
          <p:nvPr/>
        </p:nvSpPr>
        <p:spPr bwMode="auto">
          <a:xfrm>
            <a:off x="3324762" y="3280696"/>
            <a:ext cx="714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latin typeface="Comic Sans MS" panose="030F0702030302020204" pitchFamily="66" charset="0"/>
              </a:rPr>
              <a:t>R</a:t>
            </a:r>
            <a:r>
              <a:rPr lang="es-ES" sz="2400" baseline="-25000" dirty="0">
                <a:latin typeface="Comic Sans MS" panose="030F0702030302020204" pitchFamily="66" charset="0"/>
              </a:rPr>
              <a:t>1</a:t>
            </a:r>
            <a:endParaRPr lang="es-ES" sz="2400" dirty="0">
              <a:latin typeface="Comic Sans MS" panose="030F0702030302020204" pitchFamily="66" charset="0"/>
            </a:endParaRPr>
          </a:p>
        </p:txBody>
      </p:sp>
      <p:sp>
        <p:nvSpPr>
          <p:cNvPr id="15" name="Text Box 46">
            <a:extLst>
              <a:ext uri="{FF2B5EF4-FFF2-40B4-BE49-F238E27FC236}">
                <a16:creationId xmlns:a16="http://schemas.microsoft.com/office/drawing/2014/main" id="{CDDB4F46-F9AF-45D3-A061-1B9F2A71EF83}"/>
              </a:ext>
            </a:extLst>
          </p:cNvPr>
          <p:cNvSpPr txBox="1">
            <a:spLocks noChangeArrowheads="1"/>
          </p:cNvSpPr>
          <p:nvPr/>
        </p:nvSpPr>
        <p:spPr bwMode="auto">
          <a:xfrm>
            <a:off x="4909571" y="4236484"/>
            <a:ext cx="72862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latin typeface="Comic Sans MS" panose="030F0702030302020204" pitchFamily="66" charset="0"/>
              </a:rPr>
              <a:t>I</a:t>
            </a:r>
          </a:p>
        </p:txBody>
      </p:sp>
      <p:sp>
        <p:nvSpPr>
          <p:cNvPr id="24" name="Text Box 72">
            <a:extLst>
              <a:ext uri="{FF2B5EF4-FFF2-40B4-BE49-F238E27FC236}">
                <a16:creationId xmlns:a16="http://schemas.microsoft.com/office/drawing/2014/main" id="{DDF25976-638A-412E-81F3-4A30F8034FF6}"/>
              </a:ext>
            </a:extLst>
          </p:cNvPr>
          <p:cNvSpPr txBox="1">
            <a:spLocks noChangeArrowheads="1"/>
          </p:cNvSpPr>
          <p:nvPr/>
        </p:nvSpPr>
        <p:spPr bwMode="auto">
          <a:xfrm>
            <a:off x="1807391" y="3208247"/>
            <a:ext cx="516024"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dirty="0">
                <a:latin typeface="Comic Sans MS" panose="030F0702030302020204" pitchFamily="66" charset="0"/>
                <a:sym typeface="Symbol" panose="05050102010706020507" pitchFamily="18" charset="2"/>
              </a:rPr>
              <a:t></a:t>
            </a:r>
          </a:p>
        </p:txBody>
      </p:sp>
      <p:sp>
        <p:nvSpPr>
          <p:cNvPr id="26" name="Text Box 74">
            <a:extLst>
              <a:ext uri="{FF2B5EF4-FFF2-40B4-BE49-F238E27FC236}">
                <a16:creationId xmlns:a16="http://schemas.microsoft.com/office/drawing/2014/main" id="{8A54E98F-B993-4234-B595-FFEF055E4C61}"/>
              </a:ext>
            </a:extLst>
          </p:cNvPr>
          <p:cNvSpPr txBox="1">
            <a:spLocks noChangeArrowheads="1"/>
          </p:cNvSpPr>
          <p:nvPr/>
        </p:nvSpPr>
        <p:spPr bwMode="auto">
          <a:xfrm>
            <a:off x="2814514" y="5752432"/>
            <a:ext cx="243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solidFill>
                  <a:srgbClr val="3333FF"/>
                </a:solidFill>
                <a:latin typeface="Comic Sans MS" panose="030F0702030302020204" pitchFamily="66" charset="0"/>
              </a:rPr>
              <a:t>R</a:t>
            </a:r>
            <a:r>
              <a:rPr lang="es-ES" sz="2400" baseline="-25000" dirty="0">
                <a:solidFill>
                  <a:srgbClr val="3333FF"/>
                </a:solidFill>
                <a:latin typeface="Comic Sans MS" panose="030F0702030302020204" pitchFamily="66" charset="0"/>
              </a:rPr>
              <a:t>1</a:t>
            </a:r>
            <a:r>
              <a:rPr lang="es-ES" sz="2400" dirty="0">
                <a:solidFill>
                  <a:srgbClr val="3333FF"/>
                </a:solidFill>
                <a:latin typeface="Comic Sans MS" panose="030F0702030302020204" pitchFamily="66" charset="0"/>
              </a:rPr>
              <a:t> = 2 </a:t>
            </a:r>
            <a:r>
              <a:rPr lang="es-ES" sz="2400" dirty="0">
                <a:solidFill>
                  <a:srgbClr val="3333FF"/>
                </a:solidFill>
                <a:latin typeface="Comic Sans MS" panose="030F0702030302020204" pitchFamily="66" charset="0"/>
                <a:sym typeface="Symbol" panose="05050102010706020507" pitchFamily="18" charset="2"/>
              </a:rPr>
              <a:t></a:t>
            </a:r>
          </a:p>
        </p:txBody>
      </p:sp>
      <p:sp>
        <p:nvSpPr>
          <p:cNvPr id="27" name="Text Box 75">
            <a:extLst>
              <a:ext uri="{FF2B5EF4-FFF2-40B4-BE49-F238E27FC236}">
                <a16:creationId xmlns:a16="http://schemas.microsoft.com/office/drawing/2014/main" id="{0C3C961A-479A-4B14-B4FF-3CEBE9AC3AB3}"/>
              </a:ext>
            </a:extLst>
          </p:cNvPr>
          <p:cNvSpPr txBox="1">
            <a:spLocks noChangeArrowheads="1"/>
          </p:cNvSpPr>
          <p:nvPr/>
        </p:nvSpPr>
        <p:spPr bwMode="auto">
          <a:xfrm>
            <a:off x="2814514" y="6358673"/>
            <a:ext cx="243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solidFill>
                  <a:srgbClr val="3333FF"/>
                </a:solidFill>
                <a:latin typeface="Comic Sans MS" panose="030F0702030302020204" pitchFamily="66" charset="0"/>
              </a:rPr>
              <a:t>R</a:t>
            </a:r>
            <a:r>
              <a:rPr lang="es-ES" sz="2400" baseline="-25000" dirty="0">
                <a:solidFill>
                  <a:srgbClr val="3333FF"/>
                </a:solidFill>
                <a:latin typeface="Comic Sans MS" panose="030F0702030302020204" pitchFamily="66" charset="0"/>
              </a:rPr>
              <a:t>2</a:t>
            </a:r>
            <a:r>
              <a:rPr lang="es-ES" sz="2400" dirty="0">
                <a:solidFill>
                  <a:srgbClr val="3333FF"/>
                </a:solidFill>
                <a:latin typeface="Comic Sans MS" panose="030F0702030302020204" pitchFamily="66" charset="0"/>
              </a:rPr>
              <a:t> = 2 </a:t>
            </a:r>
            <a:r>
              <a:rPr lang="es-ES" sz="2400" dirty="0">
                <a:solidFill>
                  <a:srgbClr val="3333FF"/>
                </a:solidFill>
                <a:latin typeface="Comic Sans MS" panose="030F0702030302020204" pitchFamily="66" charset="0"/>
                <a:sym typeface="Symbol" panose="05050102010706020507" pitchFamily="18" charset="2"/>
              </a:rPr>
              <a:t></a:t>
            </a:r>
          </a:p>
        </p:txBody>
      </p:sp>
      <p:sp>
        <p:nvSpPr>
          <p:cNvPr id="29" name="Text Box 77">
            <a:extLst>
              <a:ext uri="{FF2B5EF4-FFF2-40B4-BE49-F238E27FC236}">
                <a16:creationId xmlns:a16="http://schemas.microsoft.com/office/drawing/2014/main" id="{3AF09632-C024-4532-B1C7-D21EC579F278}"/>
              </a:ext>
            </a:extLst>
          </p:cNvPr>
          <p:cNvSpPr txBox="1">
            <a:spLocks noChangeArrowheads="1"/>
          </p:cNvSpPr>
          <p:nvPr/>
        </p:nvSpPr>
        <p:spPr bwMode="auto">
          <a:xfrm>
            <a:off x="1437366" y="6318582"/>
            <a:ext cx="161391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solidFill>
                  <a:srgbClr val="3333FF"/>
                </a:solidFill>
                <a:latin typeface="Comic Sans MS" panose="030F0702030302020204" pitchFamily="66" charset="0"/>
              </a:rPr>
              <a:t>I = 2 A</a:t>
            </a:r>
            <a:endParaRPr lang="es-ES" sz="2400" dirty="0">
              <a:solidFill>
                <a:srgbClr val="3333FF"/>
              </a:solidFill>
              <a:latin typeface="Comic Sans MS" panose="030F0702030302020204" pitchFamily="66" charset="0"/>
              <a:sym typeface="Symbol" panose="05050102010706020507" pitchFamily="18" charset="2"/>
            </a:endParaRPr>
          </a:p>
        </p:txBody>
      </p:sp>
      <p:sp>
        <p:nvSpPr>
          <p:cNvPr id="30" name="Text Box 78">
            <a:extLst>
              <a:ext uri="{FF2B5EF4-FFF2-40B4-BE49-F238E27FC236}">
                <a16:creationId xmlns:a16="http://schemas.microsoft.com/office/drawing/2014/main" id="{6302C1E8-EB3B-4BE2-BE70-A9D090A6C01D}"/>
              </a:ext>
            </a:extLst>
          </p:cNvPr>
          <p:cNvSpPr txBox="1">
            <a:spLocks noChangeArrowheads="1"/>
          </p:cNvSpPr>
          <p:nvPr/>
        </p:nvSpPr>
        <p:spPr bwMode="auto">
          <a:xfrm>
            <a:off x="1474535" y="5734548"/>
            <a:ext cx="1731001"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solidFill>
                  <a:srgbClr val="3333FF"/>
                </a:solidFill>
                <a:latin typeface="Comic Sans MS" panose="030F0702030302020204" pitchFamily="66" charset="0"/>
                <a:sym typeface="Symbol" panose="05050102010706020507" pitchFamily="18" charset="2"/>
              </a:rPr>
              <a:t> </a:t>
            </a:r>
            <a:r>
              <a:rPr lang="es-ES" sz="2400" dirty="0">
                <a:solidFill>
                  <a:srgbClr val="3333FF"/>
                </a:solidFill>
                <a:latin typeface="Comic Sans MS" panose="030F0702030302020204" pitchFamily="66" charset="0"/>
              </a:rPr>
              <a:t>= 10 V</a:t>
            </a:r>
            <a:endParaRPr lang="es-ES" sz="2400" dirty="0">
              <a:solidFill>
                <a:srgbClr val="3333FF"/>
              </a:solidFill>
              <a:latin typeface="Comic Sans MS" panose="030F0702030302020204" pitchFamily="66" charset="0"/>
              <a:sym typeface="Symbol" panose="05050102010706020507" pitchFamily="18" charset="2"/>
            </a:endParaRPr>
          </a:p>
        </p:txBody>
      </p:sp>
      <p:sp>
        <p:nvSpPr>
          <p:cNvPr id="34" name="Elipse 33">
            <a:extLst>
              <a:ext uri="{FF2B5EF4-FFF2-40B4-BE49-F238E27FC236}">
                <a16:creationId xmlns:a16="http://schemas.microsoft.com/office/drawing/2014/main" id="{095FE5C8-9D3C-430D-A06D-FD46CB5F407A}"/>
              </a:ext>
            </a:extLst>
          </p:cNvPr>
          <p:cNvSpPr/>
          <p:nvPr/>
        </p:nvSpPr>
        <p:spPr bwMode="auto">
          <a:xfrm>
            <a:off x="4526178" y="4194966"/>
            <a:ext cx="540000" cy="540000"/>
          </a:xfrm>
          <a:prstGeom prst="ellipse">
            <a:avLst/>
          </a:prstGeom>
          <a:solidFill>
            <a:srgbClr val="FFFFFF"/>
          </a:solidFill>
          <a:ln w="25400" cap="flat" cmpd="sng" algn="ctr">
            <a:solidFill>
              <a:srgbClr val="3333FF"/>
            </a:solidFill>
            <a:prstDash val="solid"/>
            <a:round/>
            <a:headEnd type="none" w="med" len="med"/>
            <a:tailEnd type="none" w="lg" len="lg"/>
          </a:ln>
          <a:effectLst/>
        </p:spPr>
        <p:txBody>
          <a:bodyPr vert="horz" wrap="none" lIns="90000" tIns="118800" rIns="90000" bIns="118800" numCol="1" rtlCol="0" anchor="ctr"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38" name="Line 110">
            <a:extLst>
              <a:ext uri="{FF2B5EF4-FFF2-40B4-BE49-F238E27FC236}">
                <a16:creationId xmlns:a16="http://schemas.microsoft.com/office/drawing/2014/main" id="{AEF8CAFD-EEEC-4691-BC91-17D770EAEB42}"/>
              </a:ext>
            </a:extLst>
          </p:cNvPr>
          <p:cNvSpPr>
            <a:spLocks noChangeShapeType="1"/>
          </p:cNvSpPr>
          <p:nvPr/>
        </p:nvSpPr>
        <p:spPr bwMode="auto">
          <a:xfrm flipH="1" flipV="1">
            <a:off x="4790897" y="4315544"/>
            <a:ext cx="0" cy="287338"/>
          </a:xfrm>
          <a:prstGeom prst="line">
            <a:avLst/>
          </a:prstGeom>
          <a:noFill/>
          <a:ln w="25400">
            <a:solidFill>
              <a:srgbClr val="0000FF"/>
            </a:solidFill>
            <a:round/>
            <a:headEnd/>
            <a:tailEnd type="stealth" w="lg" len="lg"/>
          </a:ln>
          <a:extLst>
            <a:ext uri="{909E8E84-426E-40DD-AFC4-6F175D3DCCD1}">
              <a14:hiddenFill xmlns:a14="http://schemas.microsoft.com/office/drawing/2010/main">
                <a:noFill/>
              </a14:hiddenFill>
            </a:ext>
          </a:extLst>
        </p:spPr>
        <p:txBody>
          <a:bodyPr wrap="none" lIns="90000" tIns="82800" rIns="90000" bIns="82800" anchorCtr="1"/>
          <a:lstStyle/>
          <a:p>
            <a:endParaRPr lang="en-GB"/>
          </a:p>
        </p:txBody>
      </p:sp>
      <p:sp>
        <p:nvSpPr>
          <p:cNvPr id="43" name="Line 20">
            <a:extLst>
              <a:ext uri="{FF2B5EF4-FFF2-40B4-BE49-F238E27FC236}">
                <a16:creationId xmlns:a16="http://schemas.microsoft.com/office/drawing/2014/main" id="{1B5FE9AD-A285-4A2B-9B8E-34D4DEA08B26}"/>
              </a:ext>
            </a:extLst>
          </p:cNvPr>
          <p:cNvSpPr>
            <a:spLocks noChangeShapeType="1"/>
          </p:cNvSpPr>
          <p:nvPr/>
        </p:nvSpPr>
        <p:spPr bwMode="auto">
          <a:xfrm rot="10800000">
            <a:off x="1539279" y="2048671"/>
            <a:ext cx="0" cy="324000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7" name="Elipse 36">
            <a:extLst>
              <a:ext uri="{FF2B5EF4-FFF2-40B4-BE49-F238E27FC236}">
                <a16:creationId xmlns:a16="http://schemas.microsoft.com/office/drawing/2014/main" id="{11DA1FDC-DAA1-46E6-B5BD-92AFD9EB1116}"/>
              </a:ext>
            </a:extLst>
          </p:cNvPr>
          <p:cNvSpPr/>
          <p:nvPr/>
        </p:nvSpPr>
        <p:spPr bwMode="auto">
          <a:xfrm>
            <a:off x="1277989" y="3243976"/>
            <a:ext cx="540000" cy="540000"/>
          </a:xfrm>
          <a:prstGeom prst="ellipse">
            <a:avLst/>
          </a:prstGeom>
          <a:solidFill>
            <a:srgbClr val="FFFFFF"/>
          </a:solidFill>
          <a:ln w="25400" cap="flat" cmpd="sng" algn="ctr">
            <a:solidFill>
              <a:srgbClr val="3333FF"/>
            </a:solidFill>
            <a:prstDash val="solid"/>
            <a:round/>
            <a:headEnd type="none" w="med" len="med"/>
            <a:tailEnd type="none" w="lg" len="lg"/>
          </a:ln>
          <a:effectLst/>
        </p:spPr>
        <p:txBody>
          <a:bodyPr vert="horz" wrap="none" lIns="90000" tIns="118800" rIns="90000" bIns="118800" numCol="1" rtlCol="0" anchor="ctr"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39" name="Text Box 115">
            <a:extLst>
              <a:ext uri="{FF2B5EF4-FFF2-40B4-BE49-F238E27FC236}">
                <a16:creationId xmlns:a16="http://schemas.microsoft.com/office/drawing/2014/main" id="{2C141985-DDDD-4EB4-A5DE-F6D4EB61D1FF}"/>
              </a:ext>
            </a:extLst>
          </p:cNvPr>
          <p:cNvSpPr txBox="1">
            <a:spLocks noChangeArrowheads="1"/>
          </p:cNvSpPr>
          <p:nvPr/>
        </p:nvSpPr>
        <p:spPr bwMode="auto">
          <a:xfrm>
            <a:off x="1337670" y="3357991"/>
            <a:ext cx="397621"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20000"/>
              </a:lnSpc>
              <a:spcBef>
                <a:spcPct val="50000"/>
              </a:spcBef>
              <a:buFontTx/>
              <a:buNone/>
            </a:pPr>
            <a:r>
              <a:rPr lang="es-ES" sz="2400" dirty="0">
                <a:solidFill>
                  <a:srgbClr val="3333FF"/>
                </a:solidFill>
                <a:latin typeface="Arial" panose="020B0604020202020204" pitchFamily="34" charset="0"/>
              </a:rPr>
              <a:t>+</a:t>
            </a:r>
          </a:p>
          <a:p>
            <a:pPr algn="ctr" eaLnBrk="1" hangingPunct="1">
              <a:lnSpc>
                <a:spcPct val="20000"/>
              </a:lnSpc>
              <a:spcBef>
                <a:spcPct val="50000"/>
              </a:spcBef>
              <a:buFontTx/>
              <a:buNone/>
            </a:pPr>
            <a:r>
              <a:rPr lang="es-ES" sz="2400" dirty="0">
                <a:solidFill>
                  <a:srgbClr val="3333FF"/>
                </a:solidFill>
                <a:latin typeface="Arial" panose="020B0604020202020204" pitchFamily="34" charset="0"/>
              </a:rPr>
              <a:t>-</a:t>
            </a:r>
          </a:p>
        </p:txBody>
      </p:sp>
      <p:sp>
        <p:nvSpPr>
          <p:cNvPr id="47" name="Rectangle 21">
            <a:extLst>
              <a:ext uri="{FF2B5EF4-FFF2-40B4-BE49-F238E27FC236}">
                <a16:creationId xmlns:a16="http://schemas.microsoft.com/office/drawing/2014/main" id="{8EFFE898-04E4-4382-8E7F-19C8BF8E3623}"/>
              </a:ext>
            </a:extLst>
          </p:cNvPr>
          <p:cNvSpPr>
            <a:spLocks noChangeArrowheads="1"/>
          </p:cNvSpPr>
          <p:nvPr/>
        </p:nvSpPr>
        <p:spPr bwMode="auto">
          <a:xfrm rot="16200000">
            <a:off x="4328756" y="2681882"/>
            <a:ext cx="900000" cy="360000"/>
          </a:xfrm>
          <a:prstGeom prst="rect">
            <a:avLst/>
          </a:prstGeom>
          <a:solidFill>
            <a:srgbClr val="FFFFFF"/>
          </a:solidFill>
          <a:ln w="19050">
            <a:solidFill>
              <a:srgbClr val="3333FF"/>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48" name="Text Box 97">
            <a:extLst>
              <a:ext uri="{FF2B5EF4-FFF2-40B4-BE49-F238E27FC236}">
                <a16:creationId xmlns:a16="http://schemas.microsoft.com/office/drawing/2014/main" id="{4CB44BED-2807-4689-9C7F-BC01FA0C2B86}"/>
              </a:ext>
            </a:extLst>
          </p:cNvPr>
          <p:cNvSpPr txBox="1">
            <a:spLocks noChangeArrowheads="1"/>
          </p:cNvSpPr>
          <p:nvPr/>
        </p:nvSpPr>
        <p:spPr bwMode="auto">
          <a:xfrm>
            <a:off x="5768059" y="2029320"/>
            <a:ext cx="4479409" cy="536549"/>
          </a:xfrm>
          <a:prstGeom prst="rect">
            <a:avLst/>
          </a:prstGeom>
          <a:solidFill>
            <a:srgbClr val="FFFF99"/>
          </a:solidFill>
          <a:ln>
            <a:noFill/>
          </a:ln>
          <a:effectLst/>
          <a:extLs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nchor="ctr"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dirty="0">
                <a:solidFill>
                  <a:schemeClr val="tx1"/>
                </a:solidFill>
                <a:sym typeface="Wingdings" panose="05000000000000000000" pitchFamily="2" charset="2"/>
              </a:rPr>
              <a:t>Directamente (planteando </a:t>
            </a:r>
            <a:r>
              <a:rPr lang="es-ES" sz="2400" dirty="0" err="1">
                <a:solidFill>
                  <a:schemeClr val="tx1"/>
                </a:solidFill>
                <a:sym typeface="Wingdings" panose="05000000000000000000" pitchFamily="2" charset="2"/>
              </a:rPr>
              <a:t>ecs</a:t>
            </a:r>
            <a:r>
              <a:rPr lang="es-ES" sz="2400" dirty="0">
                <a:solidFill>
                  <a:schemeClr val="tx1"/>
                </a:solidFill>
                <a:sym typeface="Wingdings" panose="05000000000000000000" pitchFamily="2" charset="2"/>
              </a:rPr>
              <a:t>.)</a:t>
            </a:r>
          </a:p>
        </p:txBody>
      </p:sp>
      <p:sp>
        <p:nvSpPr>
          <p:cNvPr id="49" name="Text Box 105">
            <a:extLst>
              <a:ext uri="{FF2B5EF4-FFF2-40B4-BE49-F238E27FC236}">
                <a16:creationId xmlns:a16="http://schemas.microsoft.com/office/drawing/2014/main" id="{A308D590-70AC-46B4-A554-B719B1D67A10}"/>
              </a:ext>
            </a:extLst>
          </p:cNvPr>
          <p:cNvSpPr txBox="1">
            <a:spLocks noChangeArrowheads="1"/>
          </p:cNvSpPr>
          <p:nvPr/>
        </p:nvSpPr>
        <p:spPr bwMode="auto">
          <a:xfrm>
            <a:off x="5785185" y="2581583"/>
            <a:ext cx="4324582" cy="1326105"/>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defRPr/>
            </a:pPr>
            <a:r>
              <a:rPr lang="es-ES" sz="2400" dirty="0">
                <a:latin typeface="Arial" panose="020B0604020202020204" pitchFamily="34" charset="0"/>
                <a:sym typeface="Symbol" panose="05050102010706020507" pitchFamily="18" charset="2"/>
              </a:rPr>
              <a:t> Por la rama de la derecha</a:t>
            </a:r>
          </a:p>
          <a:p>
            <a:pPr eaLnBrk="1" hangingPunct="1">
              <a:spcBef>
                <a:spcPts val="0"/>
              </a:spcBef>
              <a:buNone/>
              <a:defRPr/>
            </a:pPr>
            <a:r>
              <a:rPr lang="es-ES" sz="2400" dirty="0">
                <a:latin typeface="Arial" panose="020B0604020202020204" pitchFamily="34" charset="0"/>
                <a:sym typeface="Symbol" panose="05050102010706020507" pitchFamily="18" charset="2"/>
              </a:rPr>
              <a:t>   circula </a:t>
            </a:r>
            <a:r>
              <a:rPr lang="es-ES" sz="2400" dirty="0">
                <a:latin typeface="Comic Sans MS" panose="030F0702030302020204" pitchFamily="66" charset="0"/>
                <a:sym typeface="Symbol" panose="05050102010706020507" pitchFamily="18" charset="2"/>
              </a:rPr>
              <a:t>I</a:t>
            </a:r>
            <a:r>
              <a:rPr lang="es-ES" sz="2400" dirty="0">
                <a:latin typeface="Arial" panose="020B0604020202020204" pitchFamily="34" charset="0"/>
                <a:sym typeface="Symbol" panose="05050102010706020507" pitchFamily="18" charset="2"/>
              </a:rPr>
              <a:t>, 2 A, hacia arriba.</a:t>
            </a:r>
          </a:p>
          <a:p>
            <a:pPr eaLnBrk="1" hangingPunct="1">
              <a:spcBef>
                <a:spcPts val="0"/>
              </a:spcBef>
              <a:buNone/>
              <a:defRPr/>
            </a:pPr>
            <a:r>
              <a:rPr lang="es-ES" sz="2400" dirty="0">
                <a:latin typeface="Arial" panose="020B0604020202020204" pitchFamily="34" charset="0"/>
                <a:sym typeface="Symbol" panose="05050102010706020507" pitchFamily="18" charset="2"/>
              </a:rPr>
              <a:t>   Lo marca la fuente de </a:t>
            </a:r>
            <a:r>
              <a:rPr lang="es-ES" sz="2400" dirty="0">
                <a:latin typeface="Comic Sans MS" panose="030F0702030302020204" pitchFamily="66" charset="0"/>
                <a:sym typeface="Symbol" panose="05050102010706020507" pitchFamily="18" charset="2"/>
              </a:rPr>
              <a:t>I</a:t>
            </a:r>
            <a:endParaRPr lang="es-ES" sz="2400" dirty="0">
              <a:latin typeface="Arial" panose="020B0604020202020204" pitchFamily="34" charset="0"/>
              <a:sym typeface="Symbol" panose="05050102010706020507" pitchFamily="18" charset="2"/>
            </a:endParaRPr>
          </a:p>
        </p:txBody>
      </p:sp>
      <p:sp>
        <p:nvSpPr>
          <p:cNvPr id="50" name="Text Box 105">
            <a:extLst>
              <a:ext uri="{FF2B5EF4-FFF2-40B4-BE49-F238E27FC236}">
                <a16:creationId xmlns:a16="http://schemas.microsoft.com/office/drawing/2014/main" id="{700604BF-6C55-4D7F-831A-87CE039BF1BD}"/>
              </a:ext>
            </a:extLst>
          </p:cNvPr>
          <p:cNvSpPr txBox="1">
            <a:spLocks noChangeArrowheads="1"/>
          </p:cNvSpPr>
          <p:nvPr/>
        </p:nvSpPr>
        <p:spPr bwMode="auto">
          <a:xfrm>
            <a:off x="5785185" y="3882817"/>
            <a:ext cx="4663738" cy="1695437"/>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defRPr/>
            </a:pPr>
            <a:r>
              <a:rPr lang="es-ES" sz="2400" dirty="0">
                <a:latin typeface="Arial" panose="020B0604020202020204" pitchFamily="34" charset="0"/>
                <a:sym typeface="Symbol" panose="05050102010706020507" pitchFamily="18" charset="2"/>
              </a:rPr>
              <a:t> Por la rama central</a:t>
            </a:r>
          </a:p>
          <a:p>
            <a:pPr eaLnBrk="1" hangingPunct="1">
              <a:spcBef>
                <a:spcPts val="0"/>
              </a:spcBef>
              <a:buNone/>
              <a:defRPr/>
            </a:pPr>
            <a:r>
              <a:rPr lang="es-ES" sz="2400" dirty="0">
                <a:latin typeface="Arial" panose="020B0604020202020204" pitchFamily="34" charset="0"/>
                <a:sym typeface="Symbol" panose="05050102010706020507" pitchFamily="18" charset="2"/>
              </a:rPr>
              <a:t>   circula </a:t>
            </a:r>
            <a:r>
              <a:rPr lang="es-ES" sz="2400" dirty="0">
                <a:latin typeface="Comic Sans MS" panose="030F0702030302020204" pitchFamily="66" charset="0"/>
                <a:sym typeface="Symbol" panose="05050102010706020507" pitchFamily="18" charset="2"/>
              </a:rPr>
              <a:t></a:t>
            </a:r>
            <a:r>
              <a:rPr lang="es-ES" sz="2400" dirty="0">
                <a:latin typeface="Arial" panose="020B0604020202020204" pitchFamily="34" charset="0"/>
                <a:sym typeface="Symbol" panose="05050102010706020507" pitchFamily="18" charset="2"/>
              </a:rPr>
              <a:t>/R</a:t>
            </a:r>
            <a:r>
              <a:rPr lang="es-ES" sz="2400" baseline="-25000" dirty="0">
                <a:latin typeface="Arial" panose="020B0604020202020204" pitchFamily="34" charset="0"/>
                <a:sym typeface="Symbol" panose="05050102010706020507" pitchFamily="18" charset="2"/>
              </a:rPr>
              <a:t>1</a:t>
            </a:r>
            <a:r>
              <a:rPr lang="es-ES" sz="2400" dirty="0">
                <a:latin typeface="Arial" panose="020B0604020202020204" pitchFamily="34" charset="0"/>
                <a:sym typeface="Symbol" panose="05050102010706020507" pitchFamily="18" charset="2"/>
              </a:rPr>
              <a:t>, 5 A, hacia abajo.</a:t>
            </a:r>
          </a:p>
          <a:p>
            <a:pPr eaLnBrk="1" hangingPunct="1">
              <a:spcBef>
                <a:spcPts val="0"/>
              </a:spcBef>
              <a:buNone/>
              <a:defRPr/>
            </a:pPr>
            <a:r>
              <a:rPr lang="es-ES" sz="2400" dirty="0">
                <a:latin typeface="Arial" panose="020B0604020202020204" pitchFamily="34" charset="0"/>
                <a:sym typeface="Symbol" panose="05050102010706020507" pitchFamily="18" charset="2"/>
              </a:rPr>
              <a:t>   Hacia abajo por estar</a:t>
            </a:r>
          </a:p>
          <a:p>
            <a:pPr eaLnBrk="1" hangingPunct="1">
              <a:spcBef>
                <a:spcPts val="0"/>
              </a:spcBef>
              <a:buNone/>
              <a:defRPr/>
            </a:pPr>
            <a:r>
              <a:rPr lang="es-ES" sz="2400" dirty="0">
                <a:latin typeface="Arial" panose="020B0604020202020204" pitchFamily="34" charset="0"/>
                <a:sym typeface="Symbol" panose="05050102010706020507" pitchFamily="18" charset="2"/>
              </a:rPr>
              <a:t>   aplicada </a:t>
            </a:r>
            <a:r>
              <a:rPr lang="es-ES" sz="2400" dirty="0">
                <a:latin typeface="Comic Sans MS" panose="030F0702030302020204" pitchFamily="66" charset="0"/>
                <a:sym typeface="Symbol" panose="05050102010706020507" pitchFamily="18" charset="2"/>
              </a:rPr>
              <a:t></a:t>
            </a:r>
            <a:r>
              <a:rPr lang="es-ES" sz="2400" dirty="0">
                <a:latin typeface="Arial" panose="020B0604020202020204" pitchFamily="34" charset="0"/>
                <a:sym typeface="Symbol" panose="05050102010706020507" pitchFamily="18" charset="2"/>
              </a:rPr>
              <a:t> a R</a:t>
            </a:r>
            <a:r>
              <a:rPr lang="es-ES" sz="2400" baseline="-25000" dirty="0">
                <a:latin typeface="Arial" panose="020B0604020202020204" pitchFamily="34" charset="0"/>
                <a:sym typeface="Symbol" panose="05050102010706020507" pitchFamily="18" charset="2"/>
              </a:rPr>
              <a:t>1</a:t>
            </a:r>
            <a:r>
              <a:rPr lang="es-ES" sz="2400" dirty="0">
                <a:latin typeface="Arial" panose="020B0604020202020204" pitchFamily="34" charset="0"/>
                <a:sym typeface="Symbol" panose="05050102010706020507" pitchFamily="18" charset="2"/>
              </a:rPr>
              <a:t> hacia abajo</a:t>
            </a:r>
          </a:p>
        </p:txBody>
      </p:sp>
      <p:sp>
        <p:nvSpPr>
          <p:cNvPr id="51" name="Text Box 105">
            <a:extLst>
              <a:ext uri="{FF2B5EF4-FFF2-40B4-BE49-F238E27FC236}">
                <a16:creationId xmlns:a16="http://schemas.microsoft.com/office/drawing/2014/main" id="{2A5E1A0B-4D41-47D1-80F1-0925CBAFF3C2}"/>
              </a:ext>
            </a:extLst>
          </p:cNvPr>
          <p:cNvSpPr txBox="1">
            <a:spLocks noChangeArrowheads="1"/>
          </p:cNvSpPr>
          <p:nvPr/>
        </p:nvSpPr>
        <p:spPr bwMode="auto">
          <a:xfrm>
            <a:off x="5785184" y="5534333"/>
            <a:ext cx="4663737" cy="1326105"/>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defRPr/>
            </a:pPr>
            <a:r>
              <a:rPr lang="es-ES" sz="2400" dirty="0">
                <a:latin typeface="Arial" panose="020B0604020202020204" pitchFamily="34" charset="0"/>
                <a:sym typeface="Symbol" panose="05050102010706020507" pitchFamily="18" charset="2"/>
              </a:rPr>
              <a:t> Por la rama de la izquierda</a:t>
            </a:r>
          </a:p>
          <a:p>
            <a:pPr eaLnBrk="1" hangingPunct="1">
              <a:spcBef>
                <a:spcPts val="0"/>
              </a:spcBef>
              <a:buNone/>
              <a:defRPr/>
            </a:pPr>
            <a:r>
              <a:rPr lang="es-ES" sz="2400" dirty="0">
                <a:latin typeface="Arial" panose="020B0604020202020204" pitchFamily="34" charset="0"/>
                <a:sym typeface="Symbol" panose="05050102010706020507" pitchFamily="18" charset="2"/>
              </a:rPr>
              <a:t>   circulan 3 A hacia arriba</a:t>
            </a:r>
          </a:p>
          <a:p>
            <a:pPr eaLnBrk="1" hangingPunct="1">
              <a:spcBef>
                <a:spcPts val="0"/>
              </a:spcBef>
              <a:buNone/>
              <a:defRPr/>
            </a:pPr>
            <a:r>
              <a:rPr lang="es-ES" sz="2400" dirty="0">
                <a:latin typeface="Arial" panose="020B0604020202020204" pitchFamily="34" charset="0"/>
                <a:sym typeface="Symbol" panose="05050102010706020507" pitchFamily="18" charset="2"/>
              </a:rPr>
              <a:t>   (regla de los nudos)</a:t>
            </a:r>
          </a:p>
        </p:txBody>
      </p:sp>
      <p:grpSp>
        <p:nvGrpSpPr>
          <p:cNvPr id="58" name="Grupo 57">
            <a:extLst>
              <a:ext uri="{FF2B5EF4-FFF2-40B4-BE49-F238E27FC236}">
                <a16:creationId xmlns:a16="http://schemas.microsoft.com/office/drawing/2014/main" id="{E59F84D4-12BD-4260-851E-ED1058BB2E90}"/>
              </a:ext>
            </a:extLst>
          </p:cNvPr>
          <p:cNvGrpSpPr/>
          <p:nvPr/>
        </p:nvGrpSpPr>
        <p:grpSpPr>
          <a:xfrm>
            <a:off x="3565569" y="2035875"/>
            <a:ext cx="853213" cy="662866"/>
            <a:chOff x="3565569" y="2073226"/>
            <a:chExt cx="853213" cy="662866"/>
          </a:xfrm>
        </p:grpSpPr>
        <p:sp>
          <p:nvSpPr>
            <p:cNvPr id="53" name="Line 38">
              <a:extLst>
                <a:ext uri="{FF2B5EF4-FFF2-40B4-BE49-F238E27FC236}">
                  <a16:creationId xmlns:a16="http://schemas.microsoft.com/office/drawing/2014/main" id="{0880F969-880A-409F-B49C-24AFA518216C}"/>
                </a:ext>
              </a:extLst>
            </p:cNvPr>
            <p:cNvSpPr>
              <a:spLocks noChangeShapeType="1"/>
            </p:cNvSpPr>
            <p:nvPr/>
          </p:nvSpPr>
          <p:spPr bwMode="auto">
            <a:xfrm rot="16200000" flipV="1">
              <a:off x="3994150" y="1974801"/>
              <a:ext cx="0" cy="196850"/>
            </a:xfrm>
            <a:prstGeom prst="line">
              <a:avLst/>
            </a:prstGeom>
            <a:noFill/>
            <a:ln w="127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dirty="0"/>
            </a:p>
          </p:txBody>
        </p:sp>
        <p:sp>
          <p:nvSpPr>
            <p:cNvPr id="55" name="Text Box 77">
              <a:extLst>
                <a:ext uri="{FF2B5EF4-FFF2-40B4-BE49-F238E27FC236}">
                  <a16:creationId xmlns:a16="http://schemas.microsoft.com/office/drawing/2014/main" id="{411EC912-43BF-4A0E-A26E-A427D27AAE88}"/>
                </a:ext>
              </a:extLst>
            </p:cNvPr>
            <p:cNvSpPr txBox="1">
              <a:spLocks noChangeArrowheads="1"/>
            </p:cNvSpPr>
            <p:nvPr/>
          </p:nvSpPr>
          <p:spPr bwMode="auto">
            <a:xfrm>
              <a:off x="3565569" y="2155067"/>
              <a:ext cx="8532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000" dirty="0">
                  <a:solidFill>
                    <a:srgbClr val="3333FF"/>
                  </a:solidFill>
                  <a:latin typeface="Comic Sans MS" panose="030F0702030302020204" pitchFamily="66" charset="0"/>
                </a:rPr>
                <a:t>2 A</a:t>
              </a:r>
              <a:endParaRPr lang="es-ES" sz="2000" dirty="0">
                <a:solidFill>
                  <a:srgbClr val="3333FF"/>
                </a:solidFill>
                <a:latin typeface="Comic Sans MS" panose="030F0702030302020204" pitchFamily="66" charset="0"/>
                <a:sym typeface="Symbol" panose="05050102010706020507" pitchFamily="18" charset="2"/>
              </a:endParaRPr>
            </a:p>
          </p:txBody>
        </p:sp>
      </p:grpSp>
      <p:grpSp>
        <p:nvGrpSpPr>
          <p:cNvPr id="59" name="Grupo 58">
            <a:extLst>
              <a:ext uri="{FF2B5EF4-FFF2-40B4-BE49-F238E27FC236}">
                <a16:creationId xmlns:a16="http://schemas.microsoft.com/office/drawing/2014/main" id="{97F28450-3D3C-4EE2-B66D-E7C98AAEC1B7}"/>
              </a:ext>
            </a:extLst>
          </p:cNvPr>
          <p:cNvGrpSpPr/>
          <p:nvPr/>
        </p:nvGrpSpPr>
        <p:grpSpPr>
          <a:xfrm>
            <a:off x="1975233" y="2035875"/>
            <a:ext cx="853213" cy="653341"/>
            <a:chOff x="1975233" y="2082751"/>
            <a:chExt cx="853213" cy="653341"/>
          </a:xfrm>
        </p:grpSpPr>
        <p:sp>
          <p:nvSpPr>
            <p:cNvPr id="52" name="Line 38">
              <a:extLst>
                <a:ext uri="{FF2B5EF4-FFF2-40B4-BE49-F238E27FC236}">
                  <a16:creationId xmlns:a16="http://schemas.microsoft.com/office/drawing/2014/main" id="{81FD911A-6A81-4C81-A5EC-B469E09C500D}"/>
                </a:ext>
              </a:extLst>
            </p:cNvPr>
            <p:cNvSpPr>
              <a:spLocks noChangeShapeType="1"/>
            </p:cNvSpPr>
            <p:nvPr/>
          </p:nvSpPr>
          <p:spPr bwMode="auto">
            <a:xfrm rot="5400000" flipV="1">
              <a:off x="2365375" y="1984326"/>
              <a:ext cx="0" cy="196850"/>
            </a:xfrm>
            <a:prstGeom prst="line">
              <a:avLst/>
            </a:prstGeom>
            <a:noFill/>
            <a:ln w="127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56" name="Text Box 77">
              <a:extLst>
                <a:ext uri="{FF2B5EF4-FFF2-40B4-BE49-F238E27FC236}">
                  <a16:creationId xmlns:a16="http://schemas.microsoft.com/office/drawing/2014/main" id="{1AE92E07-96BC-4AC6-97C0-7B383BBBA241}"/>
                </a:ext>
              </a:extLst>
            </p:cNvPr>
            <p:cNvSpPr txBox="1">
              <a:spLocks noChangeArrowheads="1"/>
            </p:cNvSpPr>
            <p:nvPr/>
          </p:nvSpPr>
          <p:spPr bwMode="auto">
            <a:xfrm>
              <a:off x="1975233" y="2155067"/>
              <a:ext cx="8532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000" dirty="0">
                  <a:solidFill>
                    <a:srgbClr val="3333FF"/>
                  </a:solidFill>
                  <a:latin typeface="Comic Sans MS" panose="030F0702030302020204" pitchFamily="66" charset="0"/>
                </a:rPr>
                <a:t>3 A</a:t>
              </a:r>
              <a:endParaRPr lang="es-ES" sz="2000" dirty="0">
                <a:solidFill>
                  <a:srgbClr val="3333FF"/>
                </a:solidFill>
                <a:latin typeface="Comic Sans MS" panose="030F0702030302020204" pitchFamily="66" charset="0"/>
                <a:sym typeface="Symbol" panose="05050102010706020507" pitchFamily="18" charset="2"/>
              </a:endParaRPr>
            </a:p>
          </p:txBody>
        </p:sp>
      </p:grpSp>
      <p:grpSp>
        <p:nvGrpSpPr>
          <p:cNvPr id="60" name="Grupo 59">
            <a:extLst>
              <a:ext uri="{FF2B5EF4-FFF2-40B4-BE49-F238E27FC236}">
                <a16:creationId xmlns:a16="http://schemas.microsoft.com/office/drawing/2014/main" id="{F39F22D4-BC01-49E9-B713-905241E5C861}"/>
              </a:ext>
            </a:extLst>
          </p:cNvPr>
          <p:cNvGrpSpPr/>
          <p:nvPr/>
        </p:nvGrpSpPr>
        <p:grpSpPr>
          <a:xfrm>
            <a:off x="3133838" y="2526818"/>
            <a:ext cx="853213" cy="581025"/>
            <a:chOff x="3144112" y="2583968"/>
            <a:chExt cx="853213" cy="581025"/>
          </a:xfrm>
        </p:grpSpPr>
        <p:sp>
          <p:nvSpPr>
            <p:cNvPr id="54" name="Line 38">
              <a:extLst>
                <a:ext uri="{FF2B5EF4-FFF2-40B4-BE49-F238E27FC236}">
                  <a16:creationId xmlns:a16="http://schemas.microsoft.com/office/drawing/2014/main" id="{D46409BF-2776-4594-9E01-C12E3663D27C}"/>
                </a:ext>
              </a:extLst>
            </p:cNvPr>
            <p:cNvSpPr>
              <a:spLocks noChangeShapeType="1"/>
            </p:cNvSpPr>
            <p:nvPr/>
          </p:nvSpPr>
          <p:spPr bwMode="auto">
            <a:xfrm rot="10800000" flipV="1">
              <a:off x="3213100" y="2641551"/>
              <a:ext cx="0" cy="196850"/>
            </a:xfrm>
            <a:prstGeom prst="line">
              <a:avLst/>
            </a:prstGeom>
            <a:noFill/>
            <a:ln w="127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57" name="Text Box 77">
              <a:extLst>
                <a:ext uri="{FF2B5EF4-FFF2-40B4-BE49-F238E27FC236}">
                  <a16:creationId xmlns:a16="http://schemas.microsoft.com/office/drawing/2014/main" id="{9650F9CD-6818-4163-B437-A48987317FA4}"/>
                </a:ext>
              </a:extLst>
            </p:cNvPr>
            <p:cNvSpPr txBox="1">
              <a:spLocks noChangeArrowheads="1"/>
            </p:cNvSpPr>
            <p:nvPr/>
          </p:nvSpPr>
          <p:spPr bwMode="auto">
            <a:xfrm>
              <a:off x="3144112" y="2583968"/>
              <a:ext cx="8532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000" dirty="0">
                  <a:solidFill>
                    <a:srgbClr val="3333FF"/>
                  </a:solidFill>
                  <a:latin typeface="Comic Sans MS" panose="030F0702030302020204" pitchFamily="66" charset="0"/>
                </a:rPr>
                <a:t>5 A</a:t>
              </a:r>
              <a:endParaRPr lang="es-ES" sz="2000" dirty="0">
                <a:solidFill>
                  <a:srgbClr val="3333FF"/>
                </a:solidFill>
                <a:latin typeface="Comic Sans MS" panose="030F0702030302020204" pitchFamily="66" charset="0"/>
                <a:sym typeface="Symbol" panose="05050102010706020507" pitchFamily="18" charset="2"/>
              </a:endParaRPr>
            </a:p>
          </p:txBody>
        </p:sp>
      </p:grpSp>
    </p:spTree>
    <p:extLst>
      <p:ext uri="{BB962C8B-B14F-4D97-AF65-F5344CB8AC3E}">
        <p14:creationId xmlns:p14="http://schemas.microsoft.com/office/powerpoint/2010/main" val="15461761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arn(outVertical)">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up)">
                                      <p:cBhvr>
                                        <p:cTn id="17" dur="500"/>
                                        <p:tgtEl>
                                          <p:spTgt spid="49"/>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dissolve">
                                      <p:cBhvr>
                                        <p:cTn id="21" dur="500"/>
                                        <p:tgtEl>
                                          <p:spTgt spid="5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wipe(up)">
                                      <p:cBhvr>
                                        <p:cTn id="26" dur="500"/>
                                        <p:tgtEl>
                                          <p:spTgt spid="50"/>
                                        </p:tgtEl>
                                      </p:cBhvr>
                                    </p:animEffect>
                                  </p:childTnLst>
                                </p:cTn>
                              </p:par>
                            </p:childTnLst>
                          </p:cTn>
                        </p:par>
                        <p:par>
                          <p:cTn id="27" fill="hold">
                            <p:stCondLst>
                              <p:cond delay="500"/>
                            </p:stCondLst>
                            <p:childTnLst>
                              <p:par>
                                <p:cTn id="28" presetID="9" presetClass="entr" presetSubtype="0" fill="hold" nodeType="after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dissolve">
                                      <p:cBhvr>
                                        <p:cTn id="30" dur="500"/>
                                        <p:tgtEl>
                                          <p:spTgt spid="6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wipe(up)">
                                      <p:cBhvr>
                                        <p:cTn id="35" dur="500"/>
                                        <p:tgtEl>
                                          <p:spTgt spid="51"/>
                                        </p:tgtEl>
                                      </p:cBhvr>
                                    </p:animEffec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dissolve">
                                      <p:cBhvr>
                                        <p:cTn id="3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8" grpId="0" animBg="1"/>
      <p:bldP spid="49" grpId="0"/>
      <p:bldP spid="50" grpId="0"/>
      <p:bldP spid="5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74">
            <a:extLst>
              <a:ext uri="{FF2B5EF4-FFF2-40B4-BE49-F238E27FC236}">
                <a16:creationId xmlns:a16="http://schemas.microsoft.com/office/drawing/2014/main" id="{8A54E98F-B993-4234-B595-FFEF055E4C61}"/>
              </a:ext>
            </a:extLst>
          </p:cNvPr>
          <p:cNvSpPr txBox="1">
            <a:spLocks noChangeArrowheads="1"/>
          </p:cNvSpPr>
          <p:nvPr/>
        </p:nvSpPr>
        <p:spPr bwMode="auto">
          <a:xfrm>
            <a:off x="2814514" y="4333207"/>
            <a:ext cx="243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solidFill>
                  <a:srgbClr val="3333FF"/>
                </a:solidFill>
                <a:latin typeface="Comic Sans MS" panose="030F0702030302020204" pitchFamily="66" charset="0"/>
              </a:rPr>
              <a:t>R</a:t>
            </a:r>
            <a:r>
              <a:rPr lang="es-ES" sz="2400" baseline="-25000" dirty="0">
                <a:solidFill>
                  <a:srgbClr val="3333FF"/>
                </a:solidFill>
                <a:latin typeface="Comic Sans MS" panose="030F0702030302020204" pitchFamily="66" charset="0"/>
              </a:rPr>
              <a:t>1</a:t>
            </a:r>
            <a:r>
              <a:rPr lang="es-ES" sz="2400" dirty="0">
                <a:solidFill>
                  <a:srgbClr val="3333FF"/>
                </a:solidFill>
                <a:latin typeface="Comic Sans MS" panose="030F0702030302020204" pitchFamily="66" charset="0"/>
              </a:rPr>
              <a:t> = 2 </a:t>
            </a:r>
            <a:r>
              <a:rPr lang="es-ES" sz="2400" dirty="0">
                <a:solidFill>
                  <a:srgbClr val="3333FF"/>
                </a:solidFill>
                <a:latin typeface="Comic Sans MS" panose="030F0702030302020204" pitchFamily="66" charset="0"/>
                <a:sym typeface="Symbol" panose="05050102010706020507" pitchFamily="18" charset="2"/>
              </a:rPr>
              <a:t></a:t>
            </a:r>
          </a:p>
        </p:txBody>
      </p:sp>
      <p:sp>
        <p:nvSpPr>
          <p:cNvPr id="27" name="Text Box 75">
            <a:extLst>
              <a:ext uri="{FF2B5EF4-FFF2-40B4-BE49-F238E27FC236}">
                <a16:creationId xmlns:a16="http://schemas.microsoft.com/office/drawing/2014/main" id="{0C3C961A-479A-4B14-B4FF-3CEBE9AC3AB3}"/>
              </a:ext>
            </a:extLst>
          </p:cNvPr>
          <p:cNvSpPr txBox="1">
            <a:spLocks noChangeArrowheads="1"/>
          </p:cNvSpPr>
          <p:nvPr/>
        </p:nvSpPr>
        <p:spPr bwMode="auto">
          <a:xfrm>
            <a:off x="2814514" y="4939448"/>
            <a:ext cx="243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solidFill>
                  <a:srgbClr val="3333FF"/>
                </a:solidFill>
                <a:latin typeface="Comic Sans MS" panose="030F0702030302020204" pitchFamily="66" charset="0"/>
              </a:rPr>
              <a:t>R</a:t>
            </a:r>
            <a:r>
              <a:rPr lang="es-ES" sz="2400" baseline="-25000" dirty="0">
                <a:solidFill>
                  <a:srgbClr val="3333FF"/>
                </a:solidFill>
                <a:latin typeface="Comic Sans MS" panose="030F0702030302020204" pitchFamily="66" charset="0"/>
              </a:rPr>
              <a:t>2</a:t>
            </a:r>
            <a:r>
              <a:rPr lang="es-ES" sz="2400" dirty="0">
                <a:solidFill>
                  <a:srgbClr val="3333FF"/>
                </a:solidFill>
                <a:latin typeface="Comic Sans MS" panose="030F0702030302020204" pitchFamily="66" charset="0"/>
              </a:rPr>
              <a:t> = 2 </a:t>
            </a:r>
            <a:r>
              <a:rPr lang="es-ES" sz="2400" dirty="0">
                <a:solidFill>
                  <a:srgbClr val="3333FF"/>
                </a:solidFill>
                <a:latin typeface="Comic Sans MS" panose="030F0702030302020204" pitchFamily="66" charset="0"/>
                <a:sym typeface="Symbol" panose="05050102010706020507" pitchFamily="18" charset="2"/>
              </a:rPr>
              <a:t></a:t>
            </a:r>
          </a:p>
        </p:txBody>
      </p:sp>
      <p:sp>
        <p:nvSpPr>
          <p:cNvPr id="29" name="Text Box 77">
            <a:extLst>
              <a:ext uri="{FF2B5EF4-FFF2-40B4-BE49-F238E27FC236}">
                <a16:creationId xmlns:a16="http://schemas.microsoft.com/office/drawing/2014/main" id="{3AF09632-C024-4532-B1C7-D21EC579F278}"/>
              </a:ext>
            </a:extLst>
          </p:cNvPr>
          <p:cNvSpPr txBox="1">
            <a:spLocks noChangeArrowheads="1"/>
          </p:cNvSpPr>
          <p:nvPr/>
        </p:nvSpPr>
        <p:spPr bwMode="auto">
          <a:xfrm>
            <a:off x="1437366" y="4899357"/>
            <a:ext cx="161391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solidFill>
                  <a:srgbClr val="3333FF"/>
                </a:solidFill>
                <a:latin typeface="Comic Sans MS" panose="030F0702030302020204" pitchFamily="66" charset="0"/>
              </a:rPr>
              <a:t>I = 2 A</a:t>
            </a:r>
            <a:endParaRPr lang="es-ES" sz="2400" dirty="0">
              <a:solidFill>
                <a:srgbClr val="3333FF"/>
              </a:solidFill>
              <a:latin typeface="Comic Sans MS" panose="030F0702030302020204" pitchFamily="66" charset="0"/>
              <a:sym typeface="Symbol" panose="05050102010706020507" pitchFamily="18" charset="2"/>
            </a:endParaRPr>
          </a:p>
        </p:txBody>
      </p:sp>
      <p:sp>
        <p:nvSpPr>
          <p:cNvPr id="30" name="Text Box 78">
            <a:extLst>
              <a:ext uri="{FF2B5EF4-FFF2-40B4-BE49-F238E27FC236}">
                <a16:creationId xmlns:a16="http://schemas.microsoft.com/office/drawing/2014/main" id="{6302C1E8-EB3B-4BE2-BE70-A9D090A6C01D}"/>
              </a:ext>
            </a:extLst>
          </p:cNvPr>
          <p:cNvSpPr txBox="1">
            <a:spLocks noChangeArrowheads="1"/>
          </p:cNvSpPr>
          <p:nvPr/>
        </p:nvSpPr>
        <p:spPr bwMode="auto">
          <a:xfrm>
            <a:off x="1474535" y="4315323"/>
            <a:ext cx="1731001"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solidFill>
                  <a:srgbClr val="3333FF"/>
                </a:solidFill>
                <a:latin typeface="Comic Sans MS" panose="030F0702030302020204" pitchFamily="66" charset="0"/>
                <a:sym typeface="Symbol" panose="05050102010706020507" pitchFamily="18" charset="2"/>
              </a:rPr>
              <a:t> </a:t>
            </a:r>
            <a:r>
              <a:rPr lang="es-ES" sz="2400" dirty="0">
                <a:solidFill>
                  <a:srgbClr val="3333FF"/>
                </a:solidFill>
                <a:latin typeface="Comic Sans MS" panose="030F0702030302020204" pitchFamily="66" charset="0"/>
              </a:rPr>
              <a:t>= 10 V</a:t>
            </a:r>
            <a:endParaRPr lang="es-ES" sz="2400" dirty="0">
              <a:solidFill>
                <a:srgbClr val="3333FF"/>
              </a:solidFill>
              <a:latin typeface="Comic Sans MS" panose="030F0702030302020204" pitchFamily="66" charset="0"/>
              <a:sym typeface="Symbol" panose="05050102010706020507" pitchFamily="18" charset="2"/>
            </a:endParaRPr>
          </a:p>
        </p:txBody>
      </p:sp>
      <p:grpSp>
        <p:nvGrpSpPr>
          <p:cNvPr id="3" name="Grupo 2">
            <a:extLst>
              <a:ext uri="{FF2B5EF4-FFF2-40B4-BE49-F238E27FC236}">
                <a16:creationId xmlns:a16="http://schemas.microsoft.com/office/drawing/2014/main" id="{71666DE5-F0F7-4175-B9CC-1BDF6EC95D1F}"/>
              </a:ext>
            </a:extLst>
          </p:cNvPr>
          <p:cNvGrpSpPr/>
          <p:nvPr/>
        </p:nvGrpSpPr>
        <p:grpSpPr>
          <a:xfrm>
            <a:off x="1277989" y="2450435"/>
            <a:ext cx="4299570" cy="1649502"/>
            <a:chOff x="1277989" y="2040860"/>
            <a:chExt cx="4299570" cy="1649502"/>
          </a:xfrm>
        </p:grpSpPr>
        <p:sp>
          <p:nvSpPr>
            <p:cNvPr id="81" name="Line 20">
              <a:extLst>
                <a:ext uri="{FF2B5EF4-FFF2-40B4-BE49-F238E27FC236}">
                  <a16:creationId xmlns:a16="http://schemas.microsoft.com/office/drawing/2014/main" id="{4E68461C-7FAB-4182-BB34-0860345AF552}"/>
                </a:ext>
              </a:extLst>
            </p:cNvPr>
            <p:cNvSpPr>
              <a:spLocks noChangeShapeType="1"/>
            </p:cNvSpPr>
            <p:nvPr/>
          </p:nvSpPr>
          <p:spPr bwMode="auto">
            <a:xfrm rot="10800000">
              <a:off x="4786549" y="2047484"/>
              <a:ext cx="0" cy="93600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2" name="Line 20">
              <a:extLst>
                <a:ext uri="{FF2B5EF4-FFF2-40B4-BE49-F238E27FC236}">
                  <a16:creationId xmlns:a16="http://schemas.microsoft.com/office/drawing/2014/main" id="{0699A547-89E3-44C2-AC59-645AB80D0EEC}"/>
                </a:ext>
              </a:extLst>
            </p:cNvPr>
            <p:cNvSpPr>
              <a:spLocks noChangeShapeType="1"/>
            </p:cNvSpPr>
            <p:nvPr/>
          </p:nvSpPr>
          <p:spPr bwMode="auto">
            <a:xfrm rot="10800000">
              <a:off x="4786654" y="3498197"/>
              <a:ext cx="0" cy="18000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 name="Line 7">
              <a:extLst>
                <a:ext uri="{FF2B5EF4-FFF2-40B4-BE49-F238E27FC236}">
                  <a16:creationId xmlns:a16="http://schemas.microsoft.com/office/drawing/2014/main" id="{8D96BACE-4046-4090-8F82-BA1735C5FF58}"/>
                </a:ext>
              </a:extLst>
            </p:cNvPr>
            <p:cNvSpPr>
              <a:spLocks noChangeShapeType="1"/>
            </p:cNvSpPr>
            <p:nvPr/>
          </p:nvSpPr>
          <p:spPr bwMode="auto">
            <a:xfrm rot="10800000" flipV="1">
              <a:off x="1554844" y="3690362"/>
              <a:ext cx="324000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 name="Line 10">
              <a:extLst>
                <a:ext uri="{FF2B5EF4-FFF2-40B4-BE49-F238E27FC236}">
                  <a16:creationId xmlns:a16="http://schemas.microsoft.com/office/drawing/2014/main" id="{ADE24516-D804-49F5-A801-6AD563A05E16}"/>
                </a:ext>
              </a:extLst>
            </p:cNvPr>
            <p:cNvSpPr>
              <a:spLocks noChangeShapeType="1"/>
            </p:cNvSpPr>
            <p:nvPr/>
          </p:nvSpPr>
          <p:spPr bwMode="auto">
            <a:xfrm rot="10800000">
              <a:off x="1542625" y="2040860"/>
              <a:ext cx="324000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 name="Text Box 12">
              <a:extLst>
                <a:ext uri="{FF2B5EF4-FFF2-40B4-BE49-F238E27FC236}">
                  <a16:creationId xmlns:a16="http://schemas.microsoft.com/office/drawing/2014/main" id="{0611D0E9-4D50-4637-A01D-0275FB31D228}"/>
                </a:ext>
              </a:extLst>
            </p:cNvPr>
            <p:cNvSpPr txBox="1">
              <a:spLocks noChangeArrowheads="1"/>
            </p:cNvSpPr>
            <p:nvPr/>
          </p:nvSpPr>
          <p:spPr bwMode="auto">
            <a:xfrm>
              <a:off x="4639347" y="2336134"/>
              <a:ext cx="938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latin typeface="Comic Sans MS" panose="030F0702030302020204" pitchFamily="66" charset="0"/>
                </a:rPr>
                <a:t>R</a:t>
              </a:r>
              <a:r>
                <a:rPr lang="es-ES" sz="2400" baseline="-25000" dirty="0">
                  <a:latin typeface="Comic Sans MS" panose="030F0702030302020204" pitchFamily="66" charset="0"/>
                </a:rPr>
                <a:t>2</a:t>
              </a:r>
              <a:endParaRPr lang="es-ES" sz="2400" dirty="0">
                <a:latin typeface="Comic Sans MS" panose="030F0702030302020204" pitchFamily="66" charset="0"/>
              </a:endParaRPr>
            </a:p>
          </p:txBody>
        </p:sp>
        <p:sp>
          <p:nvSpPr>
            <p:cNvPr id="10" name="Line 20">
              <a:extLst>
                <a:ext uri="{FF2B5EF4-FFF2-40B4-BE49-F238E27FC236}">
                  <a16:creationId xmlns:a16="http://schemas.microsoft.com/office/drawing/2014/main" id="{E1D4CA7C-2D6E-42A7-9564-1710E6658CCF}"/>
                </a:ext>
              </a:extLst>
            </p:cNvPr>
            <p:cNvSpPr>
              <a:spLocks noChangeShapeType="1"/>
            </p:cNvSpPr>
            <p:nvPr/>
          </p:nvSpPr>
          <p:spPr bwMode="auto">
            <a:xfrm rot="10800000">
              <a:off x="3205399" y="2068685"/>
              <a:ext cx="0" cy="162000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 name="Rectangle 21">
              <a:extLst>
                <a:ext uri="{FF2B5EF4-FFF2-40B4-BE49-F238E27FC236}">
                  <a16:creationId xmlns:a16="http://schemas.microsoft.com/office/drawing/2014/main" id="{E6725664-0D96-418D-BBE4-C894216D95DF}"/>
                </a:ext>
              </a:extLst>
            </p:cNvPr>
            <p:cNvSpPr>
              <a:spLocks noChangeArrowheads="1"/>
            </p:cNvSpPr>
            <p:nvPr/>
          </p:nvSpPr>
          <p:spPr bwMode="auto">
            <a:xfrm rot="16200000">
              <a:off x="2933202" y="2621267"/>
              <a:ext cx="540000" cy="216000"/>
            </a:xfrm>
            <a:prstGeom prst="rect">
              <a:avLst/>
            </a:prstGeom>
            <a:solidFill>
              <a:srgbClr val="FFFFFF"/>
            </a:solidFill>
            <a:ln w="19050">
              <a:solidFill>
                <a:srgbClr val="3333FF"/>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2" name="Text Box 22">
              <a:extLst>
                <a:ext uri="{FF2B5EF4-FFF2-40B4-BE49-F238E27FC236}">
                  <a16:creationId xmlns:a16="http://schemas.microsoft.com/office/drawing/2014/main" id="{F90E5F54-8D81-43D9-B77F-7B0C8BECAB96}"/>
                </a:ext>
              </a:extLst>
            </p:cNvPr>
            <p:cNvSpPr txBox="1">
              <a:spLocks noChangeArrowheads="1"/>
            </p:cNvSpPr>
            <p:nvPr/>
          </p:nvSpPr>
          <p:spPr bwMode="auto">
            <a:xfrm>
              <a:off x="3181887" y="2499646"/>
              <a:ext cx="714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latin typeface="Comic Sans MS" panose="030F0702030302020204" pitchFamily="66" charset="0"/>
                </a:rPr>
                <a:t>R</a:t>
              </a:r>
              <a:r>
                <a:rPr lang="es-ES" sz="2400" baseline="-25000" dirty="0">
                  <a:latin typeface="Comic Sans MS" panose="030F0702030302020204" pitchFamily="66" charset="0"/>
                </a:rPr>
                <a:t>1</a:t>
              </a:r>
              <a:endParaRPr lang="es-ES" sz="2400" dirty="0">
                <a:latin typeface="Comic Sans MS" panose="030F0702030302020204" pitchFamily="66" charset="0"/>
              </a:endParaRPr>
            </a:p>
          </p:txBody>
        </p:sp>
        <p:sp>
          <p:nvSpPr>
            <p:cNvPr id="24" name="Text Box 72">
              <a:extLst>
                <a:ext uri="{FF2B5EF4-FFF2-40B4-BE49-F238E27FC236}">
                  <a16:creationId xmlns:a16="http://schemas.microsoft.com/office/drawing/2014/main" id="{DDF25976-638A-412E-81F3-4A30F8034FF6}"/>
                </a:ext>
              </a:extLst>
            </p:cNvPr>
            <p:cNvSpPr txBox="1">
              <a:spLocks noChangeArrowheads="1"/>
            </p:cNvSpPr>
            <p:nvPr/>
          </p:nvSpPr>
          <p:spPr bwMode="auto">
            <a:xfrm>
              <a:off x="1807391" y="2398622"/>
              <a:ext cx="516024"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dirty="0">
                  <a:latin typeface="Comic Sans MS" panose="030F0702030302020204" pitchFamily="66" charset="0"/>
                  <a:sym typeface="Symbol" panose="05050102010706020507" pitchFamily="18" charset="2"/>
                </a:rPr>
                <a:t></a:t>
              </a:r>
            </a:p>
          </p:txBody>
        </p:sp>
        <p:sp>
          <p:nvSpPr>
            <p:cNvPr id="43" name="Line 20">
              <a:extLst>
                <a:ext uri="{FF2B5EF4-FFF2-40B4-BE49-F238E27FC236}">
                  <a16:creationId xmlns:a16="http://schemas.microsoft.com/office/drawing/2014/main" id="{1B5FE9AD-A285-4A2B-9B8E-34D4DEA08B26}"/>
                </a:ext>
              </a:extLst>
            </p:cNvPr>
            <p:cNvSpPr>
              <a:spLocks noChangeShapeType="1"/>
            </p:cNvSpPr>
            <p:nvPr/>
          </p:nvSpPr>
          <p:spPr bwMode="auto">
            <a:xfrm rot="10800000">
              <a:off x="1539279" y="2049421"/>
              <a:ext cx="0" cy="162000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7" name="Elipse 36">
              <a:extLst>
                <a:ext uri="{FF2B5EF4-FFF2-40B4-BE49-F238E27FC236}">
                  <a16:creationId xmlns:a16="http://schemas.microsoft.com/office/drawing/2014/main" id="{11DA1FDC-DAA1-46E6-B5BD-92AFD9EB1116}"/>
                </a:ext>
              </a:extLst>
            </p:cNvPr>
            <p:cNvSpPr/>
            <p:nvPr/>
          </p:nvSpPr>
          <p:spPr bwMode="auto">
            <a:xfrm>
              <a:off x="1277989" y="2434351"/>
              <a:ext cx="540000" cy="540000"/>
            </a:xfrm>
            <a:prstGeom prst="ellipse">
              <a:avLst/>
            </a:prstGeom>
            <a:solidFill>
              <a:srgbClr val="FFFFFF"/>
            </a:solidFill>
            <a:ln w="25400" cap="flat" cmpd="sng" algn="ctr">
              <a:solidFill>
                <a:srgbClr val="3333FF"/>
              </a:solidFill>
              <a:prstDash val="solid"/>
              <a:round/>
              <a:headEnd type="none" w="med" len="med"/>
              <a:tailEnd type="none" w="lg" len="lg"/>
            </a:ln>
            <a:effectLst/>
          </p:spPr>
          <p:txBody>
            <a:bodyPr vert="horz" wrap="none" lIns="90000" tIns="118800" rIns="90000" bIns="118800" numCol="1" rtlCol="0" anchor="ctr"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39" name="Text Box 115">
              <a:extLst>
                <a:ext uri="{FF2B5EF4-FFF2-40B4-BE49-F238E27FC236}">
                  <a16:creationId xmlns:a16="http://schemas.microsoft.com/office/drawing/2014/main" id="{2C141985-DDDD-4EB4-A5DE-F6D4EB61D1FF}"/>
                </a:ext>
              </a:extLst>
            </p:cNvPr>
            <p:cNvSpPr txBox="1">
              <a:spLocks noChangeArrowheads="1"/>
            </p:cNvSpPr>
            <p:nvPr/>
          </p:nvSpPr>
          <p:spPr bwMode="auto">
            <a:xfrm>
              <a:off x="1337670" y="2548366"/>
              <a:ext cx="397621"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20000"/>
                </a:lnSpc>
                <a:spcBef>
                  <a:spcPct val="50000"/>
                </a:spcBef>
                <a:buFontTx/>
                <a:buNone/>
              </a:pPr>
              <a:r>
                <a:rPr lang="es-ES" sz="2400" dirty="0">
                  <a:solidFill>
                    <a:srgbClr val="3333FF"/>
                  </a:solidFill>
                  <a:latin typeface="Arial" panose="020B0604020202020204" pitchFamily="34" charset="0"/>
                </a:rPr>
                <a:t>+</a:t>
              </a:r>
            </a:p>
            <a:p>
              <a:pPr algn="ctr" eaLnBrk="1" hangingPunct="1">
                <a:lnSpc>
                  <a:spcPct val="20000"/>
                </a:lnSpc>
                <a:spcBef>
                  <a:spcPct val="50000"/>
                </a:spcBef>
                <a:buFontTx/>
                <a:buNone/>
              </a:pPr>
              <a:r>
                <a:rPr lang="es-ES" sz="2400" dirty="0">
                  <a:solidFill>
                    <a:srgbClr val="3333FF"/>
                  </a:solidFill>
                  <a:latin typeface="Arial" panose="020B0604020202020204" pitchFamily="34" charset="0"/>
                </a:rPr>
                <a:t>-</a:t>
              </a:r>
            </a:p>
          </p:txBody>
        </p:sp>
        <p:sp>
          <p:nvSpPr>
            <p:cNvPr id="47" name="Rectangle 21">
              <a:extLst>
                <a:ext uri="{FF2B5EF4-FFF2-40B4-BE49-F238E27FC236}">
                  <a16:creationId xmlns:a16="http://schemas.microsoft.com/office/drawing/2014/main" id="{8EFFE898-04E4-4382-8E7F-19C8BF8E3623}"/>
                </a:ext>
              </a:extLst>
            </p:cNvPr>
            <p:cNvSpPr>
              <a:spLocks noChangeArrowheads="1"/>
            </p:cNvSpPr>
            <p:nvPr/>
          </p:nvSpPr>
          <p:spPr bwMode="auto">
            <a:xfrm rot="16200000">
              <a:off x="4503431" y="2457632"/>
              <a:ext cx="540000" cy="216000"/>
            </a:xfrm>
            <a:prstGeom prst="rect">
              <a:avLst/>
            </a:prstGeom>
            <a:solidFill>
              <a:srgbClr val="FFFFFF"/>
            </a:solidFill>
            <a:ln w="19050">
              <a:solidFill>
                <a:srgbClr val="3333FF"/>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sp>
        <p:nvSpPr>
          <p:cNvPr id="48" name="Text Box 97">
            <a:extLst>
              <a:ext uri="{FF2B5EF4-FFF2-40B4-BE49-F238E27FC236}">
                <a16:creationId xmlns:a16="http://schemas.microsoft.com/office/drawing/2014/main" id="{4CB44BED-2807-4689-9C7F-BC01FA0C2B86}"/>
              </a:ext>
            </a:extLst>
          </p:cNvPr>
          <p:cNvSpPr txBox="1">
            <a:spLocks noChangeArrowheads="1"/>
          </p:cNvSpPr>
          <p:nvPr/>
        </p:nvSpPr>
        <p:spPr bwMode="auto">
          <a:xfrm>
            <a:off x="5768059" y="438645"/>
            <a:ext cx="3944391" cy="536549"/>
          </a:xfrm>
          <a:prstGeom prst="rect">
            <a:avLst/>
          </a:prstGeom>
          <a:solidFill>
            <a:srgbClr val="FFFF99"/>
          </a:solidFill>
          <a:ln>
            <a:noFill/>
          </a:ln>
          <a:effectLst/>
          <a:extLs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nchor="ctr"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dirty="0">
                <a:solidFill>
                  <a:schemeClr val="tx1"/>
                </a:solidFill>
                <a:sym typeface="Wingdings" panose="05000000000000000000" pitchFamily="2" charset="2"/>
              </a:rPr>
              <a:t>Usando Teo. Superposición</a:t>
            </a:r>
          </a:p>
        </p:txBody>
      </p:sp>
      <p:sp>
        <p:nvSpPr>
          <p:cNvPr id="49" name="Text Box 105">
            <a:extLst>
              <a:ext uri="{FF2B5EF4-FFF2-40B4-BE49-F238E27FC236}">
                <a16:creationId xmlns:a16="http://schemas.microsoft.com/office/drawing/2014/main" id="{A308D590-70AC-46B4-A554-B719B1D67A10}"/>
              </a:ext>
            </a:extLst>
          </p:cNvPr>
          <p:cNvSpPr txBox="1">
            <a:spLocks noChangeArrowheads="1"/>
          </p:cNvSpPr>
          <p:nvPr/>
        </p:nvSpPr>
        <p:spPr bwMode="auto">
          <a:xfrm>
            <a:off x="5604209" y="1118424"/>
            <a:ext cx="4663731" cy="956773"/>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defRPr/>
            </a:pPr>
            <a:r>
              <a:rPr lang="es-ES" sz="2400" dirty="0">
                <a:latin typeface="Arial" panose="020B0604020202020204" pitchFamily="34" charset="0"/>
                <a:sym typeface="Symbol" panose="05050102010706020507" pitchFamily="18" charset="2"/>
              </a:rPr>
              <a:t> Por la rama derecha circulan</a:t>
            </a:r>
          </a:p>
          <a:p>
            <a:pPr eaLnBrk="1" hangingPunct="1">
              <a:spcBef>
                <a:spcPts val="0"/>
              </a:spcBef>
              <a:buNone/>
              <a:defRPr/>
            </a:pPr>
            <a:r>
              <a:rPr lang="es-ES" sz="2400" dirty="0">
                <a:latin typeface="Arial" panose="020B0604020202020204" pitchFamily="34" charset="0"/>
                <a:sym typeface="Symbol" panose="05050102010706020507" pitchFamily="18" charset="2"/>
              </a:rPr>
              <a:t>   2 A hacia arriba. </a:t>
            </a:r>
            <a:r>
              <a:rPr lang="es-ES" sz="2400" u="sng" dirty="0">
                <a:latin typeface="Arial" panose="020B0604020202020204" pitchFamily="34" charset="0"/>
                <a:sym typeface="Symbol" panose="05050102010706020507" pitchFamily="18" charset="2"/>
              </a:rPr>
              <a:t>Aportaciones</a:t>
            </a:r>
            <a:r>
              <a:rPr lang="es-ES" sz="2400" dirty="0">
                <a:latin typeface="Arial" panose="020B0604020202020204" pitchFamily="34" charset="0"/>
                <a:sym typeface="Symbol" panose="05050102010706020507" pitchFamily="18" charset="2"/>
              </a:rPr>
              <a:t>:</a:t>
            </a:r>
            <a:endParaRPr lang="es-ES" sz="2400" dirty="0">
              <a:latin typeface="Arial" panose="020B0604020202020204" pitchFamily="34" charset="0"/>
              <a:cs typeface="Arial" panose="020B0604020202020204" pitchFamily="34" charset="0"/>
              <a:sym typeface="Symbol" panose="05050102010706020507" pitchFamily="18" charset="2"/>
            </a:endParaRPr>
          </a:p>
        </p:txBody>
      </p:sp>
      <p:sp>
        <p:nvSpPr>
          <p:cNvPr id="50" name="Text Box 105">
            <a:extLst>
              <a:ext uri="{FF2B5EF4-FFF2-40B4-BE49-F238E27FC236}">
                <a16:creationId xmlns:a16="http://schemas.microsoft.com/office/drawing/2014/main" id="{700604BF-6C55-4D7F-831A-87CE039BF1BD}"/>
              </a:ext>
            </a:extLst>
          </p:cNvPr>
          <p:cNvSpPr txBox="1">
            <a:spLocks noChangeArrowheads="1"/>
          </p:cNvSpPr>
          <p:nvPr/>
        </p:nvSpPr>
        <p:spPr bwMode="auto">
          <a:xfrm>
            <a:off x="5604209" y="3032950"/>
            <a:ext cx="5168561" cy="956773"/>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defRPr/>
            </a:pPr>
            <a:r>
              <a:rPr lang="es-ES" sz="2400" dirty="0">
                <a:latin typeface="Arial" panose="020B0604020202020204" pitchFamily="34" charset="0"/>
                <a:sym typeface="Symbol" panose="05050102010706020507" pitchFamily="18" charset="2"/>
              </a:rPr>
              <a:t> Por la rama central circulan</a:t>
            </a:r>
          </a:p>
          <a:p>
            <a:pPr eaLnBrk="1" hangingPunct="1">
              <a:spcBef>
                <a:spcPts val="0"/>
              </a:spcBef>
              <a:buNone/>
              <a:defRPr/>
            </a:pPr>
            <a:r>
              <a:rPr lang="es-ES" sz="2400" dirty="0">
                <a:latin typeface="Arial" panose="020B0604020202020204" pitchFamily="34" charset="0"/>
                <a:sym typeface="Symbol" panose="05050102010706020507" pitchFamily="18" charset="2"/>
              </a:rPr>
              <a:t>   5 A hacia abajo. </a:t>
            </a:r>
            <a:r>
              <a:rPr lang="es-ES" sz="2400" u="sng" dirty="0">
                <a:latin typeface="Arial" panose="020B0604020202020204" pitchFamily="34" charset="0"/>
                <a:sym typeface="Symbol" panose="05050102010706020507" pitchFamily="18" charset="2"/>
              </a:rPr>
              <a:t>Aportaciones</a:t>
            </a:r>
            <a:r>
              <a:rPr lang="es-ES" sz="2400" dirty="0">
                <a:latin typeface="Arial" panose="020B0604020202020204" pitchFamily="34" charset="0"/>
                <a:sym typeface="Symbol" panose="05050102010706020507" pitchFamily="18" charset="2"/>
              </a:rPr>
              <a:t>:</a:t>
            </a:r>
            <a:endParaRPr lang="es-ES" sz="2400" dirty="0">
              <a:latin typeface="Arial" panose="020B0604020202020204" pitchFamily="34" charset="0"/>
              <a:cs typeface="Arial" panose="020B0604020202020204" pitchFamily="34" charset="0"/>
              <a:sym typeface="Symbol" panose="05050102010706020507" pitchFamily="18" charset="2"/>
            </a:endParaRPr>
          </a:p>
        </p:txBody>
      </p:sp>
      <p:grpSp>
        <p:nvGrpSpPr>
          <p:cNvPr id="4" name="Grupo 3">
            <a:extLst>
              <a:ext uri="{FF2B5EF4-FFF2-40B4-BE49-F238E27FC236}">
                <a16:creationId xmlns:a16="http://schemas.microsoft.com/office/drawing/2014/main" id="{1A42438D-75C5-4C0D-8B55-20188F3FE78D}"/>
              </a:ext>
            </a:extLst>
          </p:cNvPr>
          <p:cNvGrpSpPr/>
          <p:nvPr/>
        </p:nvGrpSpPr>
        <p:grpSpPr>
          <a:xfrm>
            <a:off x="1539279" y="498533"/>
            <a:ext cx="4098915" cy="1649502"/>
            <a:chOff x="1539279" y="3927533"/>
            <a:chExt cx="4098915" cy="1649502"/>
          </a:xfrm>
        </p:grpSpPr>
        <p:sp>
          <p:nvSpPr>
            <p:cNvPr id="66" name="Line 20">
              <a:extLst>
                <a:ext uri="{FF2B5EF4-FFF2-40B4-BE49-F238E27FC236}">
                  <a16:creationId xmlns:a16="http://schemas.microsoft.com/office/drawing/2014/main" id="{013EE2A7-9D8B-44C8-9BCA-7E229A93C320}"/>
                </a:ext>
              </a:extLst>
            </p:cNvPr>
            <p:cNvSpPr>
              <a:spLocks noChangeShapeType="1"/>
            </p:cNvSpPr>
            <p:nvPr/>
          </p:nvSpPr>
          <p:spPr bwMode="auto">
            <a:xfrm rot="10800000">
              <a:off x="4786654" y="3944870"/>
              <a:ext cx="0" cy="162000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7" name="Line 7">
              <a:extLst>
                <a:ext uri="{FF2B5EF4-FFF2-40B4-BE49-F238E27FC236}">
                  <a16:creationId xmlns:a16="http://schemas.microsoft.com/office/drawing/2014/main" id="{56A3257D-8A3C-4928-BD5B-C6AE914FA87F}"/>
                </a:ext>
              </a:extLst>
            </p:cNvPr>
            <p:cNvSpPr>
              <a:spLocks noChangeShapeType="1"/>
            </p:cNvSpPr>
            <p:nvPr/>
          </p:nvSpPr>
          <p:spPr bwMode="auto">
            <a:xfrm rot="10800000" flipV="1">
              <a:off x="1554844" y="5577035"/>
              <a:ext cx="324000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8" name="Line 10">
              <a:extLst>
                <a:ext uri="{FF2B5EF4-FFF2-40B4-BE49-F238E27FC236}">
                  <a16:creationId xmlns:a16="http://schemas.microsoft.com/office/drawing/2014/main" id="{435660C2-768D-48D5-912C-9BBBAD36CAE7}"/>
                </a:ext>
              </a:extLst>
            </p:cNvPr>
            <p:cNvSpPr>
              <a:spLocks noChangeShapeType="1"/>
            </p:cNvSpPr>
            <p:nvPr/>
          </p:nvSpPr>
          <p:spPr bwMode="auto">
            <a:xfrm rot="10800000">
              <a:off x="1542625" y="3927533"/>
              <a:ext cx="324000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9" name="Text Box 12">
              <a:extLst>
                <a:ext uri="{FF2B5EF4-FFF2-40B4-BE49-F238E27FC236}">
                  <a16:creationId xmlns:a16="http://schemas.microsoft.com/office/drawing/2014/main" id="{B8405631-AE96-4124-BC69-501C4A440A75}"/>
                </a:ext>
              </a:extLst>
            </p:cNvPr>
            <p:cNvSpPr txBox="1">
              <a:spLocks noChangeArrowheads="1"/>
            </p:cNvSpPr>
            <p:nvPr/>
          </p:nvSpPr>
          <p:spPr bwMode="auto">
            <a:xfrm>
              <a:off x="4639347" y="4222807"/>
              <a:ext cx="938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latin typeface="Comic Sans MS" panose="030F0702030302020204" pitchFamily="66" charset="0"/>
                </a:rPr>
                <a:t>R</a:t>
              </a:r>
              <a:r>
                <a:rPr lang="es-ES" sz="2400" baseline="-25000" dirty="0">
                  <a:latin typeface="Comic Sans MS" panose="030F0702030302020204" pitchFamily="66" charset="0"/>
                </a:rPr>
                <a:t>2</a:t>
              </a:r>
              <a:endParaRPr lang="es-ES" sz="2400" dirty="0">
                <a:latin typeface="Comic Sans MS" panose="030F0702030302020204" pitchFamily="66" charset="0"/>
              </a:endParaRPr>
            </a:p>
          </p:txBody>
        </p:sp>
        <p:sp>
          <p:nvSpPr>
            <p:cNvPr id="70" name="Line 20">
              <a:extLst>
                <a:ext uri="{FF2B5EF4-FFF2-40B4-BE49-F238E27FC236}">
                  <a16:creationId xmlns:a16="http://schemas.microsoft.com/office/drawing/2014/main" id="{833A92E7-3CD4-447C-A4D3-43D6BC79A8E7}"/>
                </a:ext>
              </a:extLst>
            </p:cNvPr>
            <p:cNvSpPr>
              <a:spLocks noChangeShapeType="1"/>
            </p:cNvSpPr>
            <p:nvPr/>
          </p:nvSpPr>
          <p:spPr bwMode="auto">
            <a:xfrm rot="10800000">
              <a:off x="3205399" y="3955358"/>
              <a:ext cx="0" cy="162000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1" name="Rectangle 21">
              <a:extLst>
                <a:ext uri="{FF2B5EF4-FFF2-40B4-BE49-F238E27FC236}">
                  <a16:creationId xmlns:a16="http://schemas.microsoft.com/office/drawing/2014/main" id="{DB2EB39B-5D53-4980-B68A-3FB5AEC47976}"/>
                </a:ext>
              </a:extLst>
            </p:cNvPr>
            <p:cNvSpPr>
              <a:spLocks noChangeArrowheads="1"/>
            </p:cNvSpPr>
            <p:nvPr/>
          </p:nvSpPr>
          <p:spPr bwMode="auto">
            <a:xfrm rot="16200000">
              <a:off x="2933202" y="4507940"/>
              <a:ext cx="540000" cy="216000"/>
            </a:xfrm>
            <a:prstGeom prst="rect">
              <a:avLst/>
            </a:prstGeom>
            <a:solidFill>
              <a:srgbClr val="FFFFFF"/>
            </a:solidFill>
            <a:ln w="19050">
              <a:solidFill>
                <a:srgbClr val="3333FF"/>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72" name="Text Box 22">
              <a:extLst>
                <a:ext uri="{FF2B5EF4-FFF2-40B4-BE49-F238E27FC236}">
                  <a16:creationId xmlns:a16="http://schemas.microsoft.com/office/drawing/2014/main" id="{0B2AC1A4-7E5E-4D33-9193-69E620BE4046}"/>
                </a:ext>
              </a:extLst>
            </p:cNvPr>
            <p:cNvSpPr txBox="1">
              <a:spLocks noChangeArrowheads="1"/>
            </p:cNvSpPr>
            <p:nvPr/>
          </p:nvSpPr>
          <p:spPr bwMode="auto">
            <a:xfrm>
              <a:off x="3181887" y="4386319"/>
              <a:ext cx="714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latin typeface="Comic Sans MS" panose="030F0702030302020204" pitchFamily="66" charset="0"/>
                </a:rPr>
                <a:t>R</a:t>
              </a:r>
              <a:r>
                <a:rPr lang="es-ES" sz="2400" baseline="-25000" dirty="0">
                  <a:latin typeface="Comic Sans MS" panose="030F0702030302020204" pitchFamily="66" charset="0"/>
                </a:rPr>
                <a:t>1</a:t>
              </a:r>
              <a:endParaRPr lang="es-ES" sz="2400" dirty="0">
                <a:latin typeface="Comic Sans MS" panose="030F0702030302020204" pitchFamily="66" charset="0"/>
              </a:endParaRPr>
            </a:p>
          </p:txBody>
        </p:sp>
        <p:sp>
          <p:nvSpPr>
            <p:cNvPr id="74" name="Line 20">
              <a:extLst>
                <a:ext uri="{FF2B5EF4-FFF2-40B4-BE49-F238E27FC236}">
                  <a16:creationId xmlns:a16="http://schemas.microsoft.com/office/drawing/2014/main" id="{9BE9722F-0A55-4B80-86A9-1B025A5E65C7}"/>
                </a:ext>
              </a:extLst>
            </p:cNvPr>
            <p:cNvSpPr>
              <a:spLocks noChangeShapeType="1"/>
            </p:cNvSpPr>
            <p:nvPr/>
          </p:nvSpPr>
          <p:spPr bwMode="auto">
            <a:xfrm rot="10800000">
              <a:off x="1539279" y="3936094"/>
              <a:ext cx="0" cy="162000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7" name="Rectangle 21">
              <a:extLst>
                <a:ext uri="{FF2B5EF4-FFF2-40B4-BE49-F238E27FC236}">
                  <a16:creationId xmlns:a16="http://schemas.microsoft.com/office/drawing/2014/main" id="{F953756C-F0C4-4217-82B1-6FF8759E67A6}"/>
                </a:ext>
              </a:extLst>
            </p:cNvPr>
            <p:cNvSpPr>
              <a:spLocks noChangeArrowheads="1"/>
            </p:cNvSpPr>
            <p:nvPr/>
          </p:nvSpPr>
          <p:spPr bwMode="auto">
            <a:xfrm rot="16200000">
              <a:off x="4503431" y="4344305"/>
              <a:ext cx="540000" cy="216000"/>
            </a:xfrm>
            <a:prstGeom prst="rect">
              <a:avLst/>
            </a:prstGeom>
            <a:solidFill>
              <a:srgbClr val="FFFFFF"/>
            </a:solidFill>
            <a:ln w="19050">
              <a:solidFill>
                <a:srgbClr val="3333FF"/>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78" name="Text Box 46">
              <a:extLst>
                <a:ext uri="{FF2B5EF4-FFF2-40B4-BE49-F238E27FC236}">
                  <a16:creationId xmlns:a16="http://schemas.microsoft.com/office/drawing/2014/main" id="{9ED62DF6-C4E7-4D75-A237-BCDEF37C0EA4}"/>
                </a:ext>
              </a:extLst>
            </p:cNvPr>
            <p:cNvSpPr txBox="1">
              <a:spLocks noChangeArrowheads="1"/>
            </p:cNvSpPr>
            <p:nvPr/>
          </p:nvSpPr>
          <p:spPr bwMode="auto">
            <a:xfrm>
              <a:off x="4909571" y="4912759"/>
              <a:ext cx="72862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latin typeface="Comic Sans MS" panose="030F0702030302020204" pitchFamily="66" charset="0"/>
                </a:rPr>
                <a:t>I</a:t>
              </a:r>
            </a:p>
          </p:txBody>
        </p:sp>
        <p:sp>
          <p:nvSpPr>
            <p:cNvPr id="79" name="Elipse 78">
              <a:extLst>
                <a:ext uri="{FF2B5EF4-FFF2-40B4-BE49-F238E27FC236}">
                  <a16:creationId xmlns:a16="http://schemas.microsoft.com/office/drawing/2014/main" id="{CC5BEABE-FAF8-4B8A-A650-CB3BA6AA472F}"/>
                </a:ext>
              </a:extLst>
            </p:cNvPr>
            <p:cNvSpPr/>
            <p:nvPr/>
          </p:nvSpPr>
          <p:spPr bwMode="auto">
            <a:xfrm>
              <a:off x="4526178" y="4871241"/>
              <a:ext cx="540000" cy="540000"/>
            </a:xfrm>
            <a:prstGeom prst="ellipse">
              <a:avLst/>
            </a:prstGeom>
            <a:solidFill>
              <a:srgbClr val="FFFFFF"/>
            </a:solidFill>
            <a:ln w="25400" cap="flat" cmpd="sng" algn="ctr">
              <a:solidFill>
                <a:srgbClr val="3333FF"/>
              </a:solidFill>
              <a:prstDash val="solid"/>
              <a:round/>
              <a:headEnd type="none" w="med" len="med"/>
              <a:tailEnd type="none" w="lg" len="lg"/>
            </a:ln>
            <a:effectLst/>
          </p:spPr>
          <p:txBody>
            <a:bodyPr vert="horz" wrap="none" lIns="90000" tIns="118800" rIns="90000" bIns="118800" numCol="1" rtlCol="0" anchor="ctr"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80" name="Line 110">
              <a:extLst>
                <a:ext uri="{FF2B5EF4-FFF2-40B4-BE49-F238E27FC236}">
                  <a16:creationId xmlns:a16="http://schemas.microsoft.com/office/drawing/2014/main" id="{D6419091-82E9-4026-A9E9-42568EE59DD9}"/>
                </a:ext>
              </a:extLst>
            </p:cNvPr>
            <p:cNvSpPr>
              <a:spLocks noChangeShapeType="1"/>
            </p:cNvSpPr>
            <p:nvPr/>
          </p:nvSpPr>
          <p:spPr bwMode="auto">
            <a:xfrm flipH="1" flipV="1">
              <a:off x="4790897" y="4991819"/>
              <a:ext cx="0" cy="287338"/>
            </a:xfrm>
            <a:prstGeom prst="line">
              <a:avLst/>
            </a:prstGeom>
            <a:noFill/>
            <a:ln w="25400">
              <a:solidFill>
                <a:srgbClr val="0000FF"/>
              </a:solidFill>
              <a:round/>
              <a:headEnd/>
              <a:tailEnd type="stealth" w="lg" len="lg"/>
            </a:ln>
            <a:extLst>
              <a:ext uri="{909E8E84-426E-40DD-AFC4-6F175D3DCCD1}">
                <a14:hiddenFill xmlns:a14="http://schemas.microsoft.com/office/drawing/2010/main">
                  <a:noFill/>
                </a14:hiddenFill>
              </a:ext>
            </a:extLst>
          </p:spPr>
          <p:txBody>
            <a:bodyPr wrap="none" lIns="90000" tIns="82800" rIns="90000" bIns="82800" anchorCtr="1"/>
            <a:lstStyle/>
            <a:p>
              <a:endParaRPr lang="en-GB"/>
            </a:p>
          </p:txBody>
        </p:sp>
      </p:grpSp>
      <p:sp>
        <p:nvSpPr>
          <p:cNvPr id="82" name="Text Box 105">
            <a:extLst>
              <a:ext uri="{FF2B5EF4-FFF2-40B4-BE49-F238E27FC236}">
                <a16:creationId xmlns:a16="http://schemas.microsoft.com/office/drawing/2014/main" id="{14C93377-3204-4FD3-9A33-2C764C819D59}"/>
              </a:ext>
            </a:extLst>
          </p:cNvPr>
          <p:cNvSpPr txBox="1">
            <a:spLocks noChangeArrowheads="1"/>
          </p:cNvSpPr>
          <p:nvPr/>
        </p:nvSpPr>
        <p:spPr bwMode="auto">
          <a:xfrm>
            <a:off x="5628024" y="1974197"/>
            <a:ext cx="4253144" cy="956773"/>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defRPr/>
            </a:pPr>
            <a:r>
              <a:rPr lang="es-ES" sz="2400" dirty="0">
                <a:solidFill>
                  <a:srgbClr val="3333FF"/>
                </a:solidFill>
                <a:latin typeface="Arial" panose="020B0604020202020204" pitchFamily="34" charset="0"/>
                <a:sym typeface="Symbol" panose="05050102010706020507" pitchFamily="18" charset="2"/>
              </a:rPr>
              <a:t>Fuente de </a:t>
            </a:r>
            <a:r>
              <a:rPr lang="es-ES" sz="2400" dirty="0">
                <a:solidFill>
                  <a:srgbClr val="3333FF"/>
                </a:solidFill>
                <a:latin typeface="Comic Sans MS" panose="030F0702030302020204" pitchFamily="66" charset="0"/>
                <a:sym typeface="Symbol" panose="05050102010706020507" pitchFamily="18" charset="2"/>
              </a:rPr>
              <a:t>I: 2 A </a:t>
            </a:r>
          </a:p>
          <a:p>
            <a:pPr eaLnBrk="1" hangingPunct="1">
              <a:spcBef>
                <a:spcPts val="0"/>
              </a:spcBef>
              <a:buNone/>
              <a:defRPr/>
            </a:pP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Fuente de V: 0 (</a:t>
            </a:r>
            <a:r>
              <a:rPr lang="es-ES" sz="2400" dirty="0" err="1">
                <a:solidFill>
                  <a:srgbClr val="3333FF"/>
                </a:solidFill>
                <a:latin typeface="Arial" panose="020B0604020202020204" pitchFamily="34" charset="0"/>
                <a:cs typeface="Arial" panose="020B0604020202020204" pitchFamily="34" charset="0"/>
                <a:sym typeface="Symbol" panose="05050102010706020507" pitchFamily="18" charset="2"/>
              </a:rPr>
              <a:t>circ</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 abierto)</a:t>
            </a:r>
          </a:p>
        </p:txBody>
      </p:sp>
      <p:sp>
        <p:nvSpPr>
          <p:cNvPr id="83" name="Text Box 105">
            <a:extLst>
              <a:ext uri="{FF2B5EF4-FFF2-40B4-BE49-F238E27FC236}">
                <a16:creationId xmlns:a16="http://schemas.microsoft.com/office/drawing/2014/main" id="{02DD2D03-C6FF-43BB-BF00-BE5C681EE484}"/>
              </a:ext>
            </a:extLst>
          </p:cNvPr>
          <p:cNvSpPr txBox="1">
            <a:spLocks noChangeArrowheads="1"/>
          </p:cNvSpPr>
          <p:nvPr/>
        </p:nvSpPr>
        <p:spPr bwMode="auto">
          <a:xfrm>
            <a:off x="5618499" y="3899725"/>
            <a:ext cx="5168561" cy="1695437"/>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defRPr/>
            </a:pPr>
            <a:r>
              <a:rPr lang="es-ES" sz="2400" dirty="0">
                <a:solidFill>
                  <a:srgbClr val="3333FF"/>
                </a:solidFill>
                <a:latin typeface="Arial" panose="020B0604020202020204" pitchFamily="34" charset="0"/>
                <a:sym typeface="Symbol" panose="05050102010706020507" pitchFamily="18" charset="2"/>
              </a:rPr>
              <a:t>Fuente de </a:t>
            </a:r>
            <a:r>
              <a:rPr lang="es-ES" sz="2400" dirty="0">
                <a:solidFill>
                  <a:srgbClr val="3333FF"/>
                </a:solidFill>
                <a:latin typeface="Comic Sans MS" panose="030F0702030302020204" pitchFamily="66" charset="0"/>
                <a:sym typeface="Symbol" panose="05050102010706020507" pitchFamily="18" charset="2"/>
              </a:rPr>
              <a:t>I:</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 0 (R</a:t>
            </a:r>
            <a:r>
              <a:rPr lang="es-ES" sz="2400" baseline="-25000" dirty="0">
                <a:solidFill>
                  <a:srgbClr val="3333FF"/>
                </a:solidFill>
                <a:latin typeface="Arial" panose="020B0604020202020204" pitchFamily="34" charset="0"/>
                <a:cs typeface="Arial" panose="020B0604020202020204" pitchFamily="34" charset="0"/>
                <a:sym typeface="Symbol" panose="05050102010706020507" pitchFamily="18" charset="2"/>
              </a:rPr>
              <a:t>1</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 cortocircuitada)</a:t>
            </a:r>
          </a:p>
          <a:p>
            <a:pPr eaLnBrk="1" hangingPunct="1">
              <a:spcBef>
                <a:spcPts val="0"/>
              </a:spcBef>
              <a:buNone/>
              <a:defRPr/>
            </a:pP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Fuente de V: 5 A </a:t>
            </a:r>
            <a:r>
              <a:rPr lang="es-ES" sz="2400" dirty="0">
                <a:solidFill>
                  <a:srgbClr val="3333FF"/>
                </a:solidFill>
                <a:latin typeface="Comic Sans MS" panose="030F0702030302020204" pitchFamily="66" charset="0"/>
                <a:sym typeface="Symbol" panose="05050102010706020507" pitchFamily="18" charset="2"/>
              </a:rPr>
              <a:t> </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(hay solo una</a:t>
            </a:r>
          </a:p>
          <a:p>
            <a:pPr eaLnBrk="1" hangingPunct="1">
              <a:spcBef>
                <a:spcPts val="0"/>
              </a:spcBef>
              <a:buNone/>
              <a:defRPr/>
            </a:pP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  malla en la que circula </a:t>
            </a:r>
            <a:r>
              <a:rPr lang="es-ES" sz="2400" dirty="0">
                <a:solidFill>
                  <a:srgbClr val="3333FF"/>
                </a:solidFill>
                <a:latin typeface="Comic Sans MS" panose="030F0702030302020204" pitchFamily="66" charset="0"/>
                <a:sym typeface="Symbol" panose="05050102010706020507" pitchFamily="18" charset="2"/>
              </a:rPr>
              <a:t></a:t>
            </a:r>
            <a:r>
              <a:rPr lang="es-ES" sz="2400" dirty="0">
                <a:solidFill>
                  <a:srgbClr val="3333FF"/>
                </a:solidFill>
                <a:latin typeface="Arial" panose="020B0604020202020204" pitchFamily="34" charset="0"/>
                <a:sym typeface="Symbol" panose="05050102010706020507" pitchFamily="18" charset="2"/>
              </a:rPr>
              <a:t>/R</a:t>
            </a:r>
            <a:r>
              <a:rPr lang="es-ES" sz="2400" baseline="-25000" dirty="0">
                <a:solidFill>
                  <a:srgbClr val="3333FF"/>
                </a:solidFill>
                <a:latin typeface="Arial" panose="020B0604020202020204" pitchFamily="34" charset="0"/>
                <a:sym typeface="Symbol" panose="05050102010706020507" pitchFamily="18" charset="2"/>
              </a:rPr>
              <a:t>1</a:t>
            </a:r>
            <a:endParaRPr lang="es-ES" sz="2400" dirty="0">
              <a:solidFill>
                <a:srgbClr val="3333FF"/>
              </a:solidFill>
              <a:latin typeface="Arial" panose="020B0604020202020204" pitchFamily="34" charset="0"/>
              <a:cs typeface="Arial" panose="020B0604020202020204" pitchFamily="34" charset="0"/>
              <a:sym typeface="Symbol" panose="05050102010706020507" pitchFamily="18" charset="2"/>
            </a:endParaRPr>
          </a:p>
          <a:p>
            <a:pPr eaLnBrk="1" hangingPunct="1">
              <a:spcBef>
                <a:spcPts val="0"/>
              </a:spcBef>
              <a:buNone/>
              <a:defRPr/>
            </a:pPr>
            <a:r>
              <a:rPr lang="es-ES" sz="2400" dirty="0">
                <a:solidFill>
                  <a:srgbClr val="3333FF"/>
                </a:solidFill>
                <a:latin typeface="Arial" panose="020B0604020202020204" pitchFamily="34" charset="0"/>
                <a:sym typeface="Symbol" panose="05050102010706020507" pitchFamily="18" charset="2"/>
              </a:rPr>
              <a:t>  en sentido horario</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a:t>
            </a:r>
          </a:p>
        </p:txBody>
      </p:sp>
      <p:sp>
        <p:nvSpPr>
          <p:cNvPr id="84" name="Text Box 105">
            <a:extLst>
              <a:ext uri="{FF2B5EF4-FFF2-40B4-BE49-F238E27FC236}">
                <a16:creationId xmlns:a16="http://schemas.microsoft.com/office/drawing/2014/main" id="{91EC26AD-6F70-40D6-BA7E-0DDCD3BBA193}"/>
              </a:ext>
            </a:extLst>
          </p:cNvPr>
          <p:cNvSpPr txBox="1">
            <a:spLocks noChangeArrowheads="1"/>
          </p:cNvSpPr>
          <p:nvPr/>
        </p:nvSpPr>
        <p:spPr bwMode="auto">
          <a:xfrm>
            <a:off x="1207024" y="5497108"/>
            <a:ext cx="4663737" cy="956773"/>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defRPr/>
            </a:pPr>
            <a:r>
              <a:rPr lang="es-ES" sz="2400" dirty="0">
                <a:latin typeface="Arial" panose="020B0604020202020204" pitchFamily="34" charset="0"/>
                <a:sym typeface="Symbol" panose="05050102010706020507" pitchFamily="18" charset="2"/>
              </a:rPr>
              <a:t> Por la rama izquierda circulan</a:t>
            </a:r>
          </a:p>
          <a:p>
            <a:pPr eaLnBrk="1" hangingPunct="1">
              <a:spcBef>
                <a:spcPts val="0"/>
              </a:spcBef>
              <a:buNone/>
              <a:defRPr/>
            </a:pPr>
            <a:r>
              <a:rPr lang="es-ES" sz="2400" dirty="0">
                <a:latin typeface="Arial" panose="020B0604020202020204" pitchFamily="34" charset="0"/>
                <a:sym typeface="Symbol" panose="05050102010706020507" pitchFamily="18" charset="2"/>
              </a:rPr>
              <a:t>   3 A hacia arriba. </a:t>
            </a:r>
            <a:r>
              <a:rPr lang="es-ES" sz="2400" u="sng" dirty="0">
                <a:latin typeface="Arial" panose="020B0604020202020204" pitchFamily="34" charset="0"/>
                <a:sym typeface="Symbol" panose="05050102010706020507" pitchFamily="18" charset="2"/>
              </a:rPr>
              <a:t>Aportaciones</a:t>
            </a:r>
            <a:r>
              <a:rPr lang="es-ES" sz="2400" dirty="0">
                <a:latin typeface="Arial" panose="020B0604020202020204" pitchFamily="34" charset="0"/>
                <a:sym typeface="Symbol" panose="05050102010706020507" pitchFamily="18" charset="2"/>
              </a:rPr>
              <a:t>:</a:t>
            </a:r>
          </a:p>
        </p:txBody>
      </p:sp>
      <p:sp>
        <p:nvSpPr>
          <p:cNvPr id="85" name="Text Box 105">
            <a:extLst>
              <a:ext uri="{FF2B5EF4-FFF2-40B4-BE49-F238E27FC236}">
                <a16:creationId xmlns:a16="http://schemas.microsoft.com/office/drawing/2014/main" id="{89A534E5-986B-4017-82F0-27AB94A1901E}"/>
              </a:ext>
            </a:extLst>
          </p:cNvPr>
          <p:cNvSpPr txBox="1">
            <a:spLocks noChangeArrowheads="1"/>
          </p:cNvSpPr>
          <p:nvPr/>
        </p:nvSpPr>
        <p:spPr bwMode="auto">
          <a:xfrm>
            <a:off x="5761375" y="5897832"/>
            <a:ext cx="4754226" cy="956773"/>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defRPr/>
            </a:pPr>
            <a:r>
              <a:rPr lang="es-ES" sz="2400" dirty="0">
                <a:solidFill>
                  <a:srgbClr val="3333FF"/>
                </a:solidFill>
                <a:latin typeface="Arial" panose="020B0604020202020204" pitchFamily="34" charset="0"/>
                <a:sym typeface="Symbol" panose="05050102010706020507" pitchFamily="18" charset="2"/>
              </a:rPr>
              <a:t>Fuente de </a:t>
            </a:r>
            <a:r>
              <a:rPr lang="es-ES" sz="2400" dirty="0">
                <a:solidFill>
                  <a:srgbClr val="3333FF"/>
                </a:solidFill>
                <a:latin typeface="Comic Sans MS" panose="030F0702030302020204" pitchFamily="66" charset="0"/>
                <a:sym typeface="Symbol" panose="05050102010706020507" pitchFamily="18" charset="2"/>
              </a:rPr>
              <a:t>I:</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 2 A </a:t>
            </a:r>
            <a:r>
              <a:rPr lang="es-ES" sz="2400" dirty="0">
                <a:solidFill>
                  <a:srgbClr val="3333FF"/>
                </a:solidFill>
                <a:latin typeface="Comic Sans MS" panose="030F0702030302020204" pitchFamily="66" charset="0"/>
                <a:sym typeface="Symbol" panose="05050102010706020507" pitchFamily="18" charset="2"/>
              </a:rPr>
              <a:t> </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(por R</a:t>
            </a:r>
            <a:r>
              <a:rPr lang="es-ES" sz="2400" baseline="-25000" dirty="0">
                <a:solidFill>
                  <a:srgbClr val="3333FF"/>
                </a:solidFill>
                <a:latin typeface="Arial" panose="020B0604020202020204" pitchFamily="34" charset="0"/>
                <a:cs typeface="Arial" panose="020B0604020202020204" pitchFamily="34" charset="0"/>
                <a:sym typeface="Symbol" panose="05050102010706020507" pitchFamily="18" charset="2"/>
              </a:rPr>
              <a:t>1</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 nada)</a:t>
            </a:r>
          </a:p>
          <a:p>
            <a:pPr eaLnBrk="1" hangingPunct="1">
              <a:spcBef>
                <a:spcPts val="0"/>
              </a:spcBef>
              <a:buNone/>
              <a:defRPr/>
            </a:pP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Fuente de V: 5 A </a:t>
            </a:r>
            <a:r>
              <a:rPr lang="es-ES" sz="2400" dirty="0">
                <a:solidFill>
                  <a:srgbClr val="3333FF"/>
                </a:solidFill>
                <a:latin typeface="Comic Sans MS" panose="030F0702030302020204" pitchFamily="66" charset="0"/>
                <a:sym typeface="Symbol" panose="05050102010706020507" pitchFamily="18" charset="2"/>
              </a:rPr>
              <a:t> </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(en la malla)</a:t>
            </a:r>
          </a:p>
        </p:txBody>
      </p:sp>
      <p:grpSp>
        <p:nvGrpSpPr>
          <p:cNvPr id="86" name="Grupo 85">
            <a:extLst>
              <a:ext uri="{FF2B5EF4-FFF2-40B4-BE49-F238E27FC236}">
                <a16:creationId xmlns:a16="http://schemas.microsoft.com/office/drawing/2014/main" id="{4F11510C-DFEB-4D72-8BC3-3052515F3F1B}"/>
              </a:ext>
            </a:extLst>
          </p:cNvPr>
          <p:cNvGrpSpPr/>
          <p:nvPr/>
        </p:nvGrpSpPr>
        <p:grpSpPr>
          <a:xfrm>
            <a:off x="3134587" y="2488718"/>
            <a:ext cx="853213" cy="581025"/>
            <a:chOff x="3144112" y="2583968"/>
            <a:chExt cx="853213" cy="581025"/>
          </a:xfrm>
        </p:grpSpPr>
        <p:sp>
          <p:nvSpPr>
            <p:cNvPr id="87" name="Line 38">
              <a:extLst>
                <a:ext uri="{FF2B5EF4-FFF2-40B4-BE49-F238E27FC236}">
                  <a16:creationId xmlns:a16="http://schemas.microsoft.com/office/drawing/2014/main" id="{F80AAC76-D700-4AF0-A2CA-6EC7ABE121D5}"/>
                </a:ext>
              </a:extLst>
            </p:cNvPr>
            <p:cNvSpPr>
              <a:spLocks noChangeShapeType="1"/>
            </p:cNvSpPr>
            <p:nvPr/>
          </p:nvSpPr>
          <p:spPr bwMode="auto">
            <a:xfrm rot="10800000" flipV="1">
              <a:off x="3213100" y="2641551"/>
              <a:ext cx="0" cy="196850"/>
            </a:xfrm>
            <a:prstGeom prst="line">
              <a:avLst/>
            </a:prstGeom>
            <a:noFill/>
            <a:ln w="127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88" name="Text Box 77">
              <a:extLst>
                <a:ext uri="{FF2B5EF4-FFF2-40B4-BE49-F238E27FC236}">
                  <a16:creationId xmlns:a16="http://schemas.microsoft.com/office/drawing/2014/main" id="{1108079D-13AB-460F-A1E5-31E8825EDCFE}"/>
                </a:ext>
              </a:extLst>
            </p:cNvPr>
            <p:cNvSpPr txBox="1">
              <a:spLocks noChangeArrowheads="1"/>
            </p:cNvSpPr>
            <p:nvPr/>
          </p:nvSpPr>
          <p:spPr bwMode="auto">
            <a:xfrm>
              <a:off x="3144112" y="2583968"/>
              <a:ext cx="8532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000" dirty="0">
                  <a:solidFill>
                    <a:srgbClr val="3333FF"/>
                  </a:solidFill>
                  <a:latin typeface="Comic Sans MS" panose="030F0702030302020204" pitchFamily="66" charset="0"/>
                </a:rPr>
                <a:t>5 A</a:t>
              </a:r>
              <a:endParaRPr lang="es-ES" sz="2000" dirty="0">
                <a:solidFill>
                  <a:srgbClr val="3333FF"/>
                </a:solidFill>
                <a:latin typeface="Comic Sans MS" panose="030F0702030302020204" pitchFamily="66" charset="0"/>
                <a:sym typeface="Symbol" panose="05050102010706020507" pitchFamily="18" charset="2"/>
              </a:endParaRPr>
            </a:p>
          </p:txBody>
        </p:sp>
      </p:grpSp>
      <p:grpSp>
        <p:nvGrpSpPr>
          <p:cNvPr id="89" name="Grupo 88">
            <a:extLst>
              <a:ext uri="{FF2B5EF4-FFF2-40B4-BE49-F238E27FC236}">
                <a16:creationId xmlns:a16="http://schemas.microsoft.com/office/drawing/2014/main" id="{233485F0-B12B-4A58-911D-A71ECE71F548}"/>
              </a:ext>
            </a:extLst>
          </p:cNvPr>
          <p:cNvGrpSpPr/>
          <p:nvPr/>
        </p:nvGrpSpPr>
        <p:grpSpPr>
          <a:xfrm>
            <a:off x="1465010" y="1012924"/>
            <a:ext cx="954340" cy="581025"/>
            <a:chOff x="3144112" y="2583968"/>
            <a:chExt cx="853213" cy="581025"/>
          </a:xfrm>
        </p:grpSpPr>
        <p:sp>
          <p:nvSpPr>
            <p:cNvPr id="90" name="Line 38">
              <a:extLst>
                <a:ext uri="{FF2B5EF4-FFF2-40B4-BE49-F238E27FC236}">
                  <a16:creationId xmlns:a16="http://schemas.microsoft.com/office/drawing/2014/main" id="{8C624FD3-BE4D-4BD2-AC67-4CE2A96E374B}"/>
                </a:ext>
              </a:extLst>
            </p:cNvPr>
            <p:cNvSpPr>
              <a:spLocks noChangeShapeType="1"/>
            </p:cNvSpPr>
            <p:nvPr/>
          </p:nvSpPr>
          <p:spPr bwMode="auto">
            <a:xfrm rot="10800000" flipV="1">
              <a:off x="3213100" y="2641551"/>
              <a:ext cx="0" cy="196850"/>
            </a:xfrm>
            <a:prstGeom prst="line">
              <a:avLst/>
            </a:prstGeom>
            <a:noFill/>
            <a:ln w="127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91" name="Text Box 77">
              <a:extLst>
                <a:ext uri="{FF2B5EF4-FFF2-40B4-BE49-F238E27FC236}">
                  <a16:creationId xmlns:a16="http://schemas.microsoft.com/office/drawing/2014/main" id="{D9427D5B-A24C-43A9-9520-0413D0D7DCDF}"/>
                </a:ext>
              </a:extLst>
            </p:cNvPr>
            <p:cNvSpPr txBox="1">
              <a:spLocks noChangeArrowheads="1"/>
            </p:cNvSpPr>
            <p:nvPr/>
          </p:nvSpPr>
          <p:spPr bwMode="auto">
            <a:xfrm>
              <a:off x="3144112" y="2583968"/>
              <a:ext cx="8532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000" dirty="0">
                  <a:solidFill>
                    <a:srgbClr val="3333FF"/>
                  </a:solidFill>
                  <a:latin typeface="Comic Sans MS" panose="030F0702030302020204" pitchFamily="66" charset="0"/>
                </a:rPr>
                <a:t>2 A</a:t>
              </a:r>
              <a:endParaRPr lang="es-ES" sz="2000" dirty="0">
                <a:solidFill>
                  <a:srgbClr val="3333FF"/>
                </a:solidFill>
                <a:latin typeface="Comic Sans MS" panose="030F0702030302020204" pitchFamily="66" charset="0"/>
                <a:sym typeface="Symbol" panose="05050102010706020507" pitchFamily="18" charset="2"/>
              </a:endParaRPr>
            </a:p>
          </p:txBody>
        </p:sp>
      </p:grpSp>
      <p:grpSp>
        <p:nvGrpSpPr>
          <p:cNvPr id="92" name="Grupo 91">
            <a:extLst>
              <a:ext uri="{FF2B5EF4-FFF2-40B4-BE49-F238E27FC236}">
                <a16:creationId xmlns:a16="http://schemas.microsoft.com/office/drawing/2014/main" id="{A2CC6907-3B67-4D4D-9F29-B24CDBF2320D}"/>
              </a:ext>
            </a:extLst>
          </p:cNvPr>
          <p:cNvGrpSpPr/>
          <p:nvPr/>
        </p:nvGrpSpPr>
        <p:grpSpPr>
          <a:xfrm>
            <a:off x="3508808" y="489007"/>
            <a:ext cx="853213" cy="662866"/>
            <a:chOff x="3565569" y="2073226"/>
            <a:chExt cx="853213" cy="662866"/>
          </a:xfrm>
        </p:grpSpPr>
        <p:sp>
          <p:nvSpPr>
            <p:cNvPr id="93" name="Line 38">
              <a:extLst>
                <a:ext uri="{FF2B5EF4-FFF2-40B4-BE49-F238E27FC236}">
                  <a16:creationId xmlns:a16="http://schemas.microsoft.com/office/drawing/2014/main" id="{8FD90BB7-BFBC-4982-BABB-A1C6864E651B}"/>
                </a:ext>
              </a:extLst>
            </p:cNvPr>
            <p:cNvSpPr>
              <a:spLocks noChangeShapeType="1"/>
            </p:cNvSpPr>
            <p:nvPr/>
          </p:nvSpPr>
          <p:spPr bwMode="auto">
            <a:xfrm rot="16200000" flipV="1">
              <a:off x="3994150" y="1974801"/>
              <a:ext cx="0" cy="196850"/>
            </a:xfrm>
            <a:prstGeom prst="line">
              <a:avLst/>
            </a:prstGeom>
            <a:noFill/>
            <a:ln w="127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dirty="0"/>
            </a:p>
          </p:txBody>
        </p:sp>
        <p:sp>
          <p:nvSpPr>
            <p:cNvPr id="94" name="Text Box 77">
              <a:extLst>
                <a:ext uri="{FF2B5EF4-FFF2-40B4-BE49-F238E27FC236}">
                  <a16:creationId xmlns:a16="http://schemas.microsoft.com/office/drawing/2014/main" id="{FED30188-79AD-4EDE-8B32-6BED48D84547}"/>
                </a:ext>
              </a:extLst>
            </p:cNvPr>
            <p:cNvSpPr txBox="1">
              <a:spLocks noChangeArrowheads="1"/>
            </p:cNvSpPr>
            <p:nvPr/>
          </p:nvSpPr>
          <p:spPr bwMode="auto">
            <a:xfrm>
              <a:off x="3565569" y="2155067"/>
              <a:ext cx="8532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000" dirty="0">
                  <a:solidFill>
                    <a:srgbClr val="3333FF"/>
                  </a:solidFill>
                  <a:latin typeface="Comic Sans MS" panose="030F0702030302020204" pitchFamily="66" charset="0"/>
                </a:rPr>
                <a:t>2 A</a:t>
              </a:r>
              <a:endParaRPr lang="es-ES" sz="2000" dirty="0">
                <a:solidFill>
                  <a:srgbClr val="3333FF"/>
                </a:solidFill>
                <a:latin typeface="Comic Sans MS" panose="030F0702030302020204" pitchFamily="66" charset="0"/>
                <a:sym typeface="Symbol" panose="05050102010706020507" pitchFamily="18" charset="2"/>
              </a:endParaRPr>
            </a:p>
          </p:txBody>
        </p:sp>
      </p:grpSp>
      <p:grpSp>
        <p:nvGrpSpPr>
          <p:cNvPr id="95" name="Grupo 94">
            <a:extLst>
              <a:ext uri="{FF2B5EF4-FFF2-40B4-BE49-F238E27FC236}">
                <a16:creationId xmlns:a16="http://schemas.microsoft.com/office/drawing/2014/main" id="{B045D70D-3A9E-4F8F-A001-EB4A4351DC49}"/>
              </a:ext>
            </a:extLst>
          </p:cNvPr>
          <p:cNvGrpSpPr/>
          <p:nvPr/>
        </p:nvGrpSpPr>
        <p:grpSpPr>
          <a:xfrm>
            <a:off x="1478077" y="3633915"/>
            <a:ext cx="853213" cy="581025"/>
            <a:chOff x="3144112" y="2583968"/>
            <a:chExt cx="853213" cy="581025"/>
          </a:xfrm>
        </p:grpSpPr>
        <p:sp>
          <p:nvSpPr>
            <p:cNvPr id="97" name="Text Box 77">
              <a:extLst>
                <a:ext uri="{FF2B5EF4-FFF2-40B4-BE49-F238E27FC236}">
                  <a16:creationId xmlns:a16="http://schemas.microsoft.com/office/drawing/2014/main" id="{54771C64-9828-43B5-BBBC-2FCCD60A1310}"/>
                </a:ext>
              </a:extLst>
            </p:cNvPr>
            <p:cNvSpPr txBox="1">
              <a:spLocks noChangeArrowheads="1"/>
            </p:cNvSpPr>
            <p:nvPr/>
          </p:nvSpPr>
          <p:spPr bwMode="auto">
            <a:xfrm>
              <a:off x="3144112" y="2583968"/>
              <a:ext cx="8532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000" dirty="0">
                  <a:solidFill>
                    <a:srgbClr val="3333FF"/>
                  </a:solidFill>
                  <a:latin typeface="Comic Sans MS" panose="030F0702030302020204" pitchFamily="66" charset="0"/>
                </a:rPr>
                <a:t>5 A</a:t>
              </a:r>
              <a:endParaRPr lang="es-ES" sz="2000" dirty="0">
                <a:solidFill>
                  <a:srgbClr val="3333FF"/>
                </a:solidFill>
                <a:latin typeface="Comic Sans MS" panose="030F0702030302020204" pitchFamily="66" charset="0"/>
                <a:sym typeface="Symbol" panose="05050102010706020507" pitchFamily="18" charset="2"/>
              </a:endParaRPr>
            </a:p>
          </p:txBody>
        </p:sp>
        <p:sp>
          <p:nvSpPr>
            <p:cNvPr id="96" name="Line 38">
              <a:extLst>
                <a:ext uri="{FF2B5EF4-FFF2-40B4-BE49-F238E27FC236}">
                  <a16:creationId xmlns:a16="http://schemas.microsoft.com/office/drawing/2014/main" id="{FDDFAB25-CDBE-4F45-8853-16E9779F6AD8}"/>
                </a:ext>
              </a:extLst>
            </p:cNvPr>
            <p:cNvSpPr>
              <a:spLocks noChangeShapeType="1"/>
            </p:cNvSpPr>
            <p:nvPr/>
          </p:nvSpPr>
          <p:spPr bwMode="auto">
            <a:xfrm rot="10800000">
              <a:off x="3213100" y="2641551"/>
              <a:ext cx="0" cy="196850"/>
            </a:xfrm>
            <a:prstGeom prst="line">
              <a:avLst/>
            </a:prstGeom>
            <a:noFill/>
            <a:ln w="127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grpSp>
    </p:spTree>
    <p:extLst>
      <p:ext uri="{BB962C8B-B14F-4D97-AF65-F5344CB8AC3E}">
        <p14:creationId xmlns:p14="http://schemas.microsoft.com/office/powerpoint/2010/main" val="24898379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out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up)">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dissolve">
                                      <p:cBhvr>
                                        <p:cTn id="27" dur="500"/>
                                        <p:tgtEl>
                                          <p:spTgt spid="9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wipe(up)">
                                      <p:cBhvr>
                                        <p:cTn id="32" dur="500"/>
                                        <p:tgtEl>
                                          <p:spTgt spid="8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wipe(up)">
                                      <p:cBhvr>
                                        <p:cTn id="37" dur="500"/>
                                        <p:tgtEl>
                                          <p:spTgt spid="5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86"/>
                                        </p:tgtEl>
                                        <p:attrNameLst>
                                          <p:attrName>style.visibility</p:attrName>
                                        </p:attrNameLst>
                                      </p:cBhvr>
                                      <p:to>
                                        <p:strVal val="visible"/>
                                      </p:to>
                                    </p:set>
                                    <p:animEffect transition="in" filter="dissolve">
                                      <p:cBhvr>
                                        <p:cTn id="42" dur="500"/>
                                        <p:tgtEl>
                                          <p:spTgt spid="8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83"/>
                                        </p:tgtEl>
                                        <p:attrNameLst>
                                          <p:attrName>style.visibility</p:attrName>
                                        </p:attrNameLst>
                                      </p:cBhvr>
                                      <p:to>
                                        <p:strVal val="visible"/>
                                      </p:to>
                                    </p:set>
                                    <p:animEffect transition="in" filter="wipe(up)">
                                      <p:cBhvr>
                                        <p:cTn id="47" dur="500"/>
                                        <p:tgtEl>
                                          <p:spTgt spid="8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84"/>
                                        </p:tgtEl>
                                        <p:attrNameLst>
                                          <p:attrName>style.visibility</p:attrName>
                                        </p:attrNameLst>
                                      </p:cBhvr>
                                      <p:to>
                                        <p:strVal val="visible"/>
                                      </p:to>
                                    </p:set>
                                    <p:animEffect transition="in" filter="wipe(up)">
                                      <p:cBhvr>
                                        <p:cTn id="52" dur="500"/>
                                        <p:tgtEl>
                                          <p:spTgt spid="84"/>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dissolve">
                                      <p:cBhvr>
                                        <p:cTn id="57" dur="500"/>
                                        <p:tgtEl>
                                          <p:spTgt spid="8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95"/>
                                        </p:tgtEl>
                                        <p:attrNameLst>
                                          <p:attrName>style.visibility</p:attrName>
                                        </p:attrNameLst>
                                      </p:cBhvr>
                                      <p:to>
                                        <p:strVal val="visible"/>
                                      </p:to>
                                    </p:set>
                                    <p:animEffect transition="in" filter="dissolve">
                                      <p:cBhvr>
                                        <p:cTn id="62" dur="500"/>
                                        <p:tgtEl>
                                          <p:spTgt spid="9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85"/>
                                        </p:tgtEl>
                                        <p:attrNameLst>
                                          <p:attrName>style.visibility</p:attrName>
                                        </p:attrNameLst>
                                      </p:cBhvr>
                                      <p:to>
                                        <p:strVal val="visible"/>
                                      </p:to>
                                    </p:set>
                                    <p:animEffect transition="in" filter="wipe(up)">
                                      <p:cBhvr>
                                        <p:cTn id="6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p:bldP spid="50" grpId="0"/>
      <p:bldP spid="82" grpId="0"/>
      <p:bldP spid="83" grpId="0"/>
      <p:bldP spid="84" grpId="0"/>
      <p:bldP spid="8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EF4A60F-28F5-46D0-AFC3-0065223D8812}"/>
              </a:ext>
            </a:extLst>
          </p:cNvPr>
          <p:cNvSpPr>
            <a:spLocks noChangeArrowheads="1"/>
          </p:cNvSpPr>
          <p:nvPr/>
        </p:nvSpPr>
        <p:spPr bwMode="auto">
          <a:xfrm>
            <a:off x="1274763" y="334831"/>
            <a:ext cx="9127766" cy="469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a:solidFill>
                  <a:srgbClr val="CC0000"/>
                </a:solidFill>
                <a:latin typeface="Arial" panose="020B0604020202020204" pitchFamily="34" charset="0"/>
              </a:rPr>
              <a:t>8.3.3 RESOL. CIRC. : POR MALLAS (CORRIENTE DE MALLA)</a:t>
            </a:r>
            <a:endParaRPr lang="es-ES" sz="2400" b="1" dirty="0">
              <a:solidFill>
                <a:srgbClr val="CC0000"/>
              </a:solidFill>
              <a:latin typeface="Arial" panose="020B0604020202020204" pitchFamily="34" charset="0"/>
            </a:endParaRPr>
          </a:p>
        </p:txBody>
      </p:sp>
      <p:sp>
        <p:nvSpPr>
          <p:cNvPr id="3" name="Text Box 105">
            <a:extLst>
              <a:ext uri="{FF2B5EF4-FFF2-40B4-BE49-F238E27FC236}">
                <a16:creationId xmlns:a16="http://schemas.microsoft.com/office/drawing/2014/main" id="{81E841C0-B55C-460A-B87B-AFF4124F33F1}"/>
              </a:ext>
            </a:extLst>
          </p:cNvPr>
          <p:cNvSpPr txBox="1">
            <a:spLocks noChangeArrowheads="1"/>
          </p:cNvSpPr>
          <p:nvPr/>
        </p:nvSpPr>
        <p:spPr bwMode="auto">
          <a:xfrm>
            <a:off x="1290386" y="999355"/>
            <a:ext cx="8983771" cy="956773"/>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ts val="0"/>
              </a:spcBef>
              <a:buNone/>
              <a:defRPr/>
            </a:pPr>
            <a:r>
              <a:rPr lang="es-ES" sz="2400" dirty="0">
                <a:latin typeface="Arial" panose="020B0604020202020204" pitchFamily="34" charset="0"/>
                <a:sym typeface="Symbol" panose="05050102010706020507" pitchFamily="18" charset="2"/>
              </a:rPr>
              <a:t> Para resolver un circuito se pueden plantear </a:t>
            </a:r>
            <a:r>
              <a:rPr lang="es-ES" sz="2400" dirty="0" err="1">
                <a:latin typeface="Arial" panose="020B0604020202020204" pitchFamily="34" charset="0"/>
                <a:sym typeface="Symbol" panose="05050102010706020507" pitchFamily="18" charset="2"/>
              </a:rPr>
              <a:t>ecs</a:t>
            </a:r>
            <a:r>
              <a:rPr lang="es-ES" sz="2400" dirty="0">
                <a:latin typeface="Arial" panose="020B0604020202020204" pitchFamily="34" charset="0"/>
                <a:sym typeface="Symbol" panose="05050102010706020507" pitchFamily="18" charset="2"/>
              </a:rPr>
              <a:t>. referidas a los componentes del circuito, a sus nudos y a sus mallas.</a:t>
            </a:r>
            <a:endParaRPr lang="en-US" sz="2400" dirty="0">
              <a:latin typeface="Arial" panose="020B0604020202020204" pitchFamily="34" charset="0"/>
              <a:sym typeface="Symbol" panose="05050102010706020507" pitchFamily="18" charset="2"/>
            </a:endParaRPr>
          </a:p>
        </p:txBody>
      </p:sp>
      <p:sp>
        <p:nvSpPr>
          <p:cNvPr id="4" name="Text Box 105">
            <a:extLst>
              <a:ext uri="{FF2B5EF4-FFF2-40B4-BE49-F238E27FC236}">
                <a16:creationId xmlns:a16="http://schemas.microsoft.com/office/drawing/2014/main" id="{E8222B53-EFD8-4FE1-9BDF-E6BB8090D6AD}"/>
              </a:ext>
            </a:extLst>
          </p:cNvPr>
          <p:cNvSpPr txBox="1">
            <a:spLocks noChangeArrowheads="1"/>
          </p:cNvSpPr>
          <p:nvPr/>
        </p:nvSpPr>
        <p:spPr bwMode="auto">
          <a:xfrm>
            <a:off x="1298949" y="1876212"/>
            <a:ext cx="8983771" cy="956773"/>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ts val="0"/>
              </a:spcBef>
              <a:buNone/>
              <a:defRPr/>
            </a:pPr>
            <a:r>
              <a:rPr lang="es-ES" sz="2400" dirty="0">
                <a:latin typeface="Arial" panose="020B0604020202020204" pitchFamily="34" charset="0"/>
                <a:sym typeface="Symbol" panose="05050102010706020507" pitchFamily="18" charset="2"/>
              </a:rPr>
              <a:t> Si al resolver se tienden a utilizar las de malla, y cuando sea necesario las otras, se dice que se resuelve por mallas.</a:t>
            </a:r>
            <a:endParaRPr lang="en-US" sz="2400" dirty="0">
              <a:latin typeface="Arial" panose="020B0604020202020204" pitchFamily="34" charset="0"/>
              <a:sym typeface="Symbol" panose="05050102010706020507" pitchFamily="18" charset="2"/>
            </a:endParaRPr>
          </a:p>
        </p:txBody>
      </p:sp>
      <p:sp>
        <p:nvSpPr>
          <p:cNvPr id="5" name="Text Box 105">
            <a:extLst>
              <a:ext uri="{FF2B5EF4-FFF2-40B4-BE49-F238E27FC236}">
                <a16:creationId xmlns:a16="http://schemas.microsoft.com/office/drawing/2014/main" id="{4EBF4163-9FF7-443F-99E9-635F1D48BDBA}"/>
              </a:ext>
            </a:extLst>
          </p:cNvPr>
          <p:cNvSpPr txBox="1">
            <a:spLocks noChangeArrowheads="1"/>
          </p:cNvSpPr>
          <p:nvPr/>
        </p:nvSpPr>
        <p:spPr bwMode="auto">
          <a:xfrm>
            <a:off x="1290386" y="2753069"/>
            <a:ext cx="8983771" cy="1326105"/>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ts val="0"/>
              </a:spcBef>
              <a:buNone/>
              <a:defRPr/>
            </a:pPr>
            <a:r>
              <a:rPr lang="es-ES" sz="2400" dirty="0">
                <a:latin typeface="Arial" panose="020B0604020202020204" pitchFamily="34" charset="0"/>
                <a:sym typeface="Symbol" panose="05050102010706020507" pitchFamily="18" charset="2"/>
              </a:rPr>
              <a:t> </a:t>
            </a:r>
            <a:r>
              <a:rPr lang="es-ES" sz="2400" dirty="0">
                <a:solidFill>
                  <a:srgbClr val="FF0000"/>
                </a:solidFill>
                <a:latin typeface="Arial" panose="020B0604020202020204" pitchFamily="34" charset="0"/>
                <a:sym typeface="Symbol" panose="05050102010706020507" pitchFamily="18" charset="2"/>
              </a:rPr>
              <a:t>Si el circuito es lineal</a:t>
            </a:r>
            <a:r>
              <a:rPr lang="es-ES" sz="2400" dirty="0">
                <a:latin typeface="Arial" panose="020B0604020202020204" pitchFamily="34" charset="0"/>
                <a:sym typeface="Symbol" panose="05050102010706020507" pitchFamily="18" charset="2"/>
              </a:rPr>
              <a:t>, se pueden escribir las </a:t>
            </a:r>
            <a:r>
              <a:rPr lang="es-ES" sz="2400" dirty="0" err="1">
                <a:latin typeface="Arial" panose="020B0604020202020204" pitchFamily="34" charset="0"/>
                <a:sym typeface="Symbol" panose="05050102010706020507" pitchFamily="18" charset="2"/>
              </a:rPr>
              <a:t>ecs</a:t>
            </a:r>
            <a:r>
              <a:rPr lang="es-ES" sz="2400" dirty="0">
                <a:latin typeface="Arial" panose="020B0604020202020204" pitchFamily="34" charset="0"/>
                <a:sym typeface="Symbol" panose="05050102010706020507" pitchFamily="18" charset="2"/>
              </a:rPr>
              <a:t>. de las mallas en función de </a:t>
            </a:r>
            <a:r>
              <a:rPr lang="es-ES" sz="2400" dirty="0">
                <a:solidFill>
                  <a:srgbClr val="FF0000"/>
                </a:solidFill>
                <a:latin typeface="Arial" panose="020B0604020202020204" pitchFamily="34" charset="0"/>
                <a:sym typeface="Symbol" panose="05050102010706020507" pitchFamily="18" charset="2"/>
              </a:rPr>
              <a:t>corrientes de malla</a:t>
            </a:r>
            <a:r>
              <a:rPr lang="es-ES" sz="2400" dirty="0">
                <a:latin typeface="Arial" panose="020B0604020202020204" pitchFamily="34" charset="0"/>
                <a:sym typeface="Symbol" panose="05050102010706020507" pitchFamily="18" charset="2"/>
              </a:rPr>
              <a:t>. Si se usan, no hace falta suponer el sentido de las corrientes al resolver el circuito.</a:t>
            </a:r>
            <a:endParaRPr lang="en-US" sz="2400" dirty="0">
              <a:latin typeface="Arial" panose="020B0604020202020204" pitchFamily="34" charset="0"/>
              <a:sym typeface="Symbol" panose="05050102010706020507" pitchFamily="18" charset="2"/>
            </a:endParaRPr>
          </a:p>
        </p:txBody>
      </p:sp>
      <p:sp>
        <p:nvSpPr>
          <p:cNvPr id="6" name="Text Box 105">
            <a:extLst>
              <a:ext uri="{FF2B5EF4-FFF2-40B4-BE49-F238E27FC236}">
                <a16:creationId xmlns:a16="http://schemas.microsoft.com/office/drawing/2014/main" id="{FC4BB9BA-1E73-4874-AF7F-D545018A9471}"/>
              </a:ext>
            </a:extLst>
          </p:cNvPr>
          <p:cNvSpPr txBox="1">
            <a:spLocks noChangeArrowheads="1"/>
          </p:cNvSpPr>
          <p:nvPr/>
        </p:nvSpPr>
        <p:spPr bwMode="auto">
          <a:xfrm>
            <a:off x="1269152" y="3999258"/>
            <a:ext cx="8983771" cy="1695437"/>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ts val="0"/>
              </a:spcBef>
              <a:buNone/>
              <a:defRPr/>
            </a:pPr>
            <a:r>
              <a:rPr lang="es-ES" sz="2400" dirty="0">
                <a:latin typeface="Arial" panose="020B0604020202020204" pitchFamily="34" charset="0"/>
                <a:sym typeface="Symbol" panose="05050102010706020507" pitchFamily="18" charset="2"/>
              </a:rPr>
              <a:t> Las corrientes de malla son </a:t>
            </a:r>
            <a:r>
              <a:rPr lang="es-ES" sz="2400" dirty="0">
                <a:solidFill>
                  <a:srgbClr val="FF0000"/>
                </a:solidFill>
                <a:latin typeface="Arial" panose="020B0604020202020204" pitchFamily="34" charset="0"/>
                <a:sym typeface="Symbol" panose="05050102010706020507" pitchFamily="18" charset="2"/>
              </a:rPr>
              <a:t>corrientes ficticias </a:t>
            </a:r>
            <a:r>
              <a:rPr lang="es-ES" sz="2400" dirty="0">
                <a:latin typeface="Arial" panose="020B0604020202020204" pitchFamily="34" charset="0"/>
                <a:sym typeface="Symbol" panose="05050102010706020507" pitchFamily="18" charset="2"/>
              </a:rPr>
              <a:t>asociadas una a cada malla. Son ficticias porque por una rama que compartan dos mallas no circulan dos corrientes, sino solo una. Las corrientes de malla pueden ser </a:t>
            </a:r>
            <a:r>
              <a:rPr lang="es-ES" sz="2400" dirty="0">
                <a:solidFill>
                  <a:srgbClr val="FF0000"/>
                </a:solidFill>
                <a:latin typeface="Arial" panose="020B0604020202020204" pitchFamily="34" charset="0"/>
                <a:sym typeface="Symbol" panose="05050102010706020507" pitchFamily="18" charset="2"/>
              </a:rPr>
              <a:t>positivas o negativas.</a:t>
            </a:r>
            <a:endParaRPr lang="en-US" sz="2400" dirty="0">
              <a:solidFill>
                <a:srgbClr val="FF0000"/>
              </a:solidFill>
              <a:latin typeface="Arial" panose="020B0604020202020204" pitchFamily="34" charset="0"/>
              <a:sym typeface="Symbol" panose="05050102010706020507" pitchFamily="18" charset="2"/>
            </a:endParaRPr>
          </a:p>
        </p:txBody>
      </p:sp>
      <p:sp>
        <p:nvSpPr>
          <p:cNvPr id="8" name="Text Box 105">
            <a:extLst>
              <a:ext uri="{FF2B5EF4-FFF2-40B4-BE49-F238E27FC236}">
                <a16:creationId xmlns:a16="http://schemas.microsoft.com/office/drawing/2014/main" id="{3583CEC9-4CD5-4044-9EF4-E8F32094BE9F}"/>
              </a:ext>
            </a:extLst>
          </p:cNvPr>
          <p:cNvSpPr txBox="1">
            <a:spLocks noChangeArrowheads="1"/>
          </p:cNvSpPr>
          <p:nvPr/>
        </p:nvSpPr>
        <p:spPr bwMode="auto">
          <a:xfrm>
            <a:off x="1264568" y="5614778"/>
            <a:ext cx="8983771" cy="1326105"/>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ts val="0"/>
              </a:spcBef>
              <a:buNone/>
              <a:defRPr/>
            </a:pPr>
            <a:r>
              <a:rPr lang="es-ES" sz="2400" dirty="0">
                <a:latin typeface="Arial" panose="020B0604020202020204" pitchFamily="34" charset="0"/>
                <a:sym typeface="Symbol" panose="05050102010706020507" pitchFamily="18" charset="2"/>
              </a:rPr>
              <a:t> Una vez obtenidas, con ellas se deducen la corrientes reales en cada rama. Y a partir de ahí, las </a:t>
            </a:r>
            <a:r>
              <a:rPr lang="es-ES" sz="2400" dirty="0" err="1">
                <a:latin typeface="Arial" panose="020B0604020202020204" pitchFamily="34" charset="0"/>
                <a:sym typeface="Symbol" panose="05050102010706020507" pitchFamily="18" charset="2"/>
              </a:rPr>
              <a:t>ddp</a:t>
            </a:r>
            <a:r>
              <a:rPr lang="es-ES" sz="2400" dirty="0">
                <a:latin typeface="Arial" panose="020B0604020202020204" pitchFamily="34" charset="0"/>
                <a:sym typeface="Symbol" panose="05050102010706020507" pitchFamily="18" charset="2"/>
              </a:rPr>
              <a:t> en cada elemento y el resto de magnitudes que se desee conocer.</a:t>
            </a:r>
            <a:endParaRPr lang="en-US" sz="2400" dirty="0">
              <a:latin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104041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05">
            <a:extLst>
              <a:ext uri="{FF2B5EF4-FFF2-40B4-BE49-F238E27FC236}">
                <a16:creationId xmlns:a16="http://schemas.microsoft.com/office/drawing/2014/main" id="{5D971B65-88EF-433E-804F-35F91B0243B2}"/>
              </a:ext>
            </a:extLst>
          </p:cNvPr>
          <p:cNvSpPr txBox="1">
            <a:spLocks noChangeArrowheads="1"/>
          </p:cNvSpPr>
          <p:nvPr/>
        </p:nvSpPr>
        <p:spPr bwMode="auto">
          <a:xfrm>
            <a:off x="1298949" y="541580"/>
            <a:ext cx="8983771" cy="956773"/>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ts val="0"/>
              </a:spcBef>
              <a:buNone/>
              <a:defRPr/>
            </a:pPr>
            <a:r>
              <a:rPr lang="es-ES" sz="2400" dirty="0">
                <a:latin typeface="Arial" panose="020B0604020202020204" pitchFamily="34" charset="0"/>
                <a:sym typeface="Symbol" panose="05050102010706020507" pitchFamily="18" charset="2"/>
              </a:rPr>
              <a:t> Para sistematizar, las corrientes de malla se suelen asociar a mallas sin ramas internas y se les suele dar el mismo sentido.</a:t>
            </a:r>
            <a:endParaRPr lang="en-US" sz="2400" dirty="0">
              <a:latin typeface="Arial" panose="020B0604020202020204" pitchFamily="34" charset="0"/>
              <a:sym typeface="Symbol" panose="05050102010706020507" pitchFamily="18" charset="2"/>
            </a:endParaRPr>
          </a:p>
        </p:txBody>
      </p:sp>
      <p:sp>
        <p:nvSpPr>
          <p:cNvPr id="9" name="Text Box 105">
            <a:extLst>
              <a:ext uri="{FF2B5EF4-FFF2-40B4-BE49-F238E27FC236}">
                <a16:creationId xmlns:a16="http://schemas.microsoft.com/office/drawing/2014/main" id="{81B36D2C-7E9C-46A3-B1BB-A95E30597F3A}"/>
              </a:ext>
            </a:extLst>
          </p:cNvPr>
          <p:cNvSpPr txBox="1">
            <a:spLocks noChangeArrowheads="1"/>
          </p:cNvSpPr>
          <p:nvPr/>
        </p:nvSpPr>
        <p:spPr bwMode="auto">
          <a:xfrm>
            <a:off x="1298949" y="1833383"/>
            <a:ext cx="8983771" cy="1695437"/>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ts val="0"/>
              </a:spcBef>
              <a:buNone/>
              <a:defRPr/>
            </a:pPr>
            <a:r>
              <a:rPr lang="es-ES" sz="2400" dirty="0">
                <a:latin typeface="Arial" panose="020B0604020202020204" pitchFamily="34" charset="0"/>
                <a:sym typeface="Symbol" panose="05050102010706020507" pitchFamily="18" charset="2"/>
              </a:rPr>
              <a:t> </a:t>
            </a:r>
            <a:r>
              <a:rPr lang="es-ES" sz="2400" dirty="0">
                <a:solidFill>
                  <a:srgbClr val="3333FF"/>
                </a:solidFill>
                <a:latin typeface="Arial" panose="020B0604020202020204" pitchFamily="34" charset="0"/>
                <a:sym typeface="Symbol" panose="05050102010706020507" pitchFamily="18" charset="2"/>
              </a:rPr>
              <a:t>Si por una rama solo circula una corriente de malla:</a:t>
            </a:r>
            <a:r>
              <a:rPr lang="es-ES" sz="2400" dirty="0">
                <a:latin typeface="Arial" panose="020B0604020202020204" pitchFamily="34" charset="0"/>
                <a:sym typeface="Symbol" panose="05050102010706020507" pitchFamily="18" charset="2"/>
              </a:rPr>
              <a:t> La corriente real tiene como valor, el valor absoluto de la corriente de malla, y como sentido, el mismo de la corriente de malla, si esta es positiva, o el contrario, si es negativa.</a:t>
            </a:r>
            <a:endParaRPr lang="en-US" sz="2400" dirty="0">
              <a:latin typeface="Arial" panose="020B0604020202020204" pitchFamily="34" charset="0"/>
              <a:sym typeface="Symbol" panose="05050102010706020507" pitchFamily="18" charset="2"/>
            </a:endParaRPr>
          </a:p>
        </p:txBody>
      </p:sp>
      <p:sp>
        <p:nvSpPr>
          <p:cNvPr id="10" name="Text Box 105">
            <a:extLst>
              <a:ext uri="{FF2B5EF4-FFF2-40B4-BE49-F238E27FC236}">
                <a16:creationId xmlns:a16="http://schemas.microsoft.com/office/drawing/2014/main" id="{63A0A176-1865-49E2-9753-1F369AC7176F}"/>
              </a:ext>
            </a:extLst>
          </p:cNvPr>
          <p:cNvSpPr txBox="1">
            <a:spLocks noChangeArrowheads="1"/>
          </p:cNvSpPr>
          <p:nvPr/>
        </p:nvSpPr>
        <p:spPr bwMode="auto">
          <a:xfrm>
            <a:off x="1288675" y="3682291"/>
            <a:ext cx="8983771" cy="3172764"/>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just" eaLnBrk="1" hangingPunct="1">
              <a:spcBef>
                <a:spcPts val="0"/>
              </a:spcBef>
              <a:buNone/>
              <a:defRPr/>
            </a:pPr>
            <a:r>
              <a:rPr lang="es-ES" sz="2400" dirty="0">
                <a:latin typeface="Arial" panose="020B0604020202020204" pitchFamily="34" charset="0"/>
                <a:sym typeface="Symbol" panose="05050102010706020507" pitchFamily="18" charset="2"/>
              </a:rPr>
              <a:t> </a:t>
            </a:r>
            <a:r>
              <a:rPr lang="es-ES" sz="2400" dirty="0">
                <a:solidFill>
                  <a:srgbClr val="3333FF"/>
                </a:solidFill>
                <a:latin typeface="Arial" panose="020B0604020202020204" pitchFamily="34" charset="0"/>
                <a:sym typeface="Symbol" panose="05050102010706020507" pitchFamily="18" charset="2"/>
              </a:rPr>
              <a:t>Si por una rama circulan dos corrientes de malla:</a:t>
            </a:r>
            <a:r>
              <a:rPr lang="es-ES" sz="2400" dirty="0">
                <a:latin typeface="Arial" panose="020B0604020202020204" pitchFamily="34" charset="0"/>
                <a:sym typeface="Symbol" panose="05050102010706020507" pitchFamily="18" charset="2"/>
              </a:rPr>
              <a:t> La corriente real tiene como valor, el valor absoluto de su suma, si tienen el mismo sentido, o el de su diferencia, si tienen sentido contrario. Y como sentido, si se han sumado, el mismo, si la suma es positiva, o el contrario, si es negativa; y si se han restado, el de la 1ª, si la resta es positiva, o el de la 2ª, si es negativa. </a:t>
            </a:r>
            <a:r>
              <a:rPr lang="es-ES" sz="2400" dirty="0">
                <a:solidFill>
                  <a:srgbClr val="FF0000"/>
                </a:solidFill>
                <a:latin typeface="Arial" panose="020B0604020202020204" pitchFamily="34" charset="0"/>
                <a:sym typeface="Symbol" panose="05050102010706020507" pitchFamily="18" charset="2"/>
              </a:rPr>
              <a:t>Se puede usar la regla de los nudos como alternativa a esto, o para chequearlo.</a:t>
            </a:r>
            <a:endParaRPr lang="en-US" sz="2400" dirty="0">
              <a:solidFill>
                <a:srgbClr val="FF0000"/>
              </a:solidFill>
              <a:latin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04332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7">
            <a:extLst>
              <a:ext uri="{FF2B5EF4-FFF2-40B4-BE49-F238E27FC236}">
                <a16:creationId xmlns:a16="http://schemas.microsoft.com/office/drawing/2014/main" id="{9DE6D8D9-C972-4CF0-ADB2-2702FD4E59E5}"/>
              </a:ext>
            </a:extLst>
          </p:cNvPr>
          <p:cNvSpPr txBox="1">
            <a:spLocks noChangeArrowheads="1"/>
          </p:cNvSpPr>
          <p:nvPr/>
        </p:nvSpPr>
        <p:spPr bwMode="auto">
          <a:xfrm>
            <a:off x="1491334" y="352920"/>
            <a:ext cx="3435854" cy="536549"/>
          </a:xfrm>
          <a:prstGeom prst="rect">
            <a:avLst/>
          </a:prstGeom>
          <a:solidFill>
            <a:srgbClr val="FFFF99"/>
          </a:solidFill>
          <a:ln>
            <a:noFill/>
          </a:ln>
          <a:effectLst/>
          <a:extLs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nchor="ctr"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dirty="0">
                <a:solidFill>
                  <a:schemeClr val="tx1"/>
                </a:solidFill>
                <a:sym typeface="Wingdings" panose="05000000000000000000" pitchFamily="2" charset="2"/>
              </a:rPr>
              <a:t>Con corrientes de malla</a:t>
            </a:r>
          </a:p>
        </p:txBody>
      </p:sp>
      <p:sp>
        <p:nvSpPr>
          <p:cNvPr id="3" name="Line 20">
            <a:extLst>
              <a:ext uri="{FF2B5EF4-FFF2-40B4-BE49-F238E27FC236}">
                <a16:creationId xmlns:a16="http://schemas.microsoft.com/office/drawing/2014/main" id="{46F50F47-EA85-4417-BCE1-2A074F44835D}"/>
              </a:ext>
            </a:extLst>
          </p:cNvPr>
          <p:cNvSpPr>
            <a:spLocks noChangeShapeType="1"/>
          </p:cNvSpPr>
          <p:nvPr/>
        </p:nvSpPr>
        <p:spPr bwMode="auto">
          <a:xfrm rot="10800000">
            <a:off x="4786654" y="1253447"/>
            <a:ext cx="0" cy="252000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 name="Line 7">
            <a:extLst>
              <a:ext uri="{FF2B5EF4-FFF2-40B4-BE49-F238E27FC236}">
                <a16:creationId xmlns:a16="http://schemas.microsoft.com/office/drawing/2014/main" id="{5A20557C-3E35-40C8-A7A5-AE995F0303C6}"/>
              </a:ext>
            </a:extLst>
          </p:cNvPr>
          <p:cNvSpPr>
            <a:spLocks noChangeShapeType="1"/>
          </p:cNvSpPr>
          <p:nvPr/>
        </p:nvSpPr>
        <p:spPr bwMode="auto">
          <a:xfrm rot="10800000" flipV="1">
            <a:off x="1554844" y="3776087"/>
            <a:ext cx="324000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 name="Line 10">
            <a:extLst>
              <a:ext uri="{FF2B5EF4-FFF2-40B4-BE49-F238E27FC236}">
                <a16:creationId xmlns:a16="http://schemas.microsoft.com/office/drawing/2014/main" id="{33A98213-B8AD-4F0D-B9D1-449A9A95C35F}"/>
              </a:ext>
            </a:extLst>
          </p:cNvPr>
          <p:cNvSpPr>
            <a:spLocks noChangeShapeType="1"/>
          </p:cNvSpPr>
          <p:nvPr/>
        </p:nvSpPr>
        <p:spPr bwMode="auto">
          <a:xfrm rot="10800000">
            <a:off x="1542625" y="1240760"/>
            <a:ext cx="324000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 name="Line 20">
            <a:extLst>
              <a:ext uri="{FF2B5EF4-FFF2-40B4-BE49-F238E27FC236}">
                <a16:creationId xmlns:a16="http://schemas.microsoft.com/office/drawing/2014/main" id="{3192117D-ED24-4DF4-B425-639815C19A35}"/>
              </a:ext>
            </a:extLst>
          </p:cNvPr>
          <p:cNvSpPr>
            <a:spLocks noChangeShapeType="1"/>
          </p:cNvSpPr>
          <p:nvPr/>
        </p:nvSpPr>
        <p:spPr bwMode="auto">
          <a:xfrm rot="10800000">
            <a:off x="3205399" y="1244885"/>
            <a:ext cx="0" cy="252000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 name="Rectangle 21">
            <a:extLst>
              <a:ext uri="{FF2B5EF4-FFF2-40B4-BE49-F238E27FC236}">
                <a16:creationId xmlns:a16="http://schemas.microsoft.com/office/drawing/2014/main" id="{6196E1F5-6095-4E6E-85C1-9E44E34657ED}"/>
              </a:ext>
            </a:extLst>
          </p:cNvPr>
          <p:cNvSpPr>
            <a:spLocks noChangeArrowheads="1"/>
          </p:cNvSpPr>
          <p:nvPr/>
        </p:nvSpPr>
        <p:spPr bwMode="auto">
          <a:xfrm rot="16200000">
            <a:off x="2758527" y="2474042"/>
            <a:ext cx="900000" cy="360000"/>
          </a:xfrm>
          <a:prstGeom prst="rect">
            <a:avLst/>
          </a:prstGeom>
          <a:solidFill>
            <a:srgbClr val="FFFFFF"/>
          </a:solidFill>
          <a:ln w="19050">
            <a:solidFill>
              <a:srgbClr val="3333FF"/>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9" name="Text Box 22">
            <a:extLst>
              <a:ext uri="{FF2B5EF4-FFF2-40B4-BE49-F238E27FC236}">
                <a16:creationId xmlns:a16="http://schemas.microsoft.com/office/drawing/2014/main" id="{6D97CE96-974A-4A53-A382-E0A120377B86}"/>
              </a:ext>
            </a:extLst>
          </p:cNvPr>
          <p:cNvSpPr txBox="1">
            <a:spLocks noChangeArrowheads="1"/>
          </p:cNvSpPr>
          <p:nvPr/>
        </p:nvSpPr>
        <p:spPr bwMode="auto">
          <a:xfrm>
            <a:off x="2863273" y="2407060"/>
            <a:ext cx="714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latin typeface="Comic Sans MS" panose="030F0702030302020204" pitchFamily="66" charset="0"/>
              </a:rPr>
              <a:t>R</a:t>
            </a:r>
            <a:r>
              <a:rPr lang="es-ES" sz="2400" baseline="-25000" dirty="0">
                <a:latin typeface="Comic Sans MS" panose="030F0702030302020204" pitchFamily="66" charset="0"/>
              </a:rPr>
              <a:t>1</a:t>
            </a:r>
            <a:endParaRPr lang="es-ES" sz="2400" dirty="0">
              <a:latin typeface="Comic Sans MS" panose="030F0702030302020204" pitchFamily="66" charset="0"/>
            </a:endParaRPr>
          </a:p>
        </p:txBody>
      </p:sp>
      <p:sp>
        <p:nvSpPr>
          <p:cNvPr id="10" name="Text Box 46">
            <a:extLst>
              <a:ext uri="{FF2B5EF4-FFF2-40B4-BE49-F238E27FC236}">
                <a16:creationId xmlns:a16="http://schemas.microsoft.com/office/drawing/2014/main" id="{3B71D765-41B7-4174-ABB7-1EF47A18C714}"/>
              </a:ext>
            </a:extLst>
          </p:cNvPr>
          <p:cNvSpPr txBox="1">
            <a:spLocks noChangeArrowheads="1"/>
          </p:cNvSpPr>
          <p:nvPr/>
        </p:nvSpPr>
        <p:spPr bwMode="auto">
          <a:xfrm>
            <a:off x="3948281" y="3038885"/>
            <a:ext cx="72862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latin typeface="Comic Sans MS" panose="030F0702030302020204" pitchFamily="66" charset="0"/>
              </a:rPr>
              <a:t>I</a:t>
            </a:r>
          </a:p>
        </p:txBody>
      </p:sp>
      <p:sp>
        <p:nvSpPr>
          <p:cNvPr id="11" name="Text Box 72">
            <a:extLst>
              <a:ext uri="{FF2B5EF4-FFF2-40B4-BE49-F238E27FC236}">
                <a16:creationId xmlns:a16="http://schemas.microsoft.com/office/drawing/2014/main" id="{5177A7A2-40A7-45E0-8D5E-23F6F9C74BE6}"/>
              </a:ext>
            </a:extLst>
          </p:cNvPr>
          <p:cNvSpPr txBox="1">
            <a:spLocks noChangeArrowheads="1"/>
          </p:cNvSpPr>
          <p:nvPr/>
        </p:nvSpPr>
        <p:spPr bwMode="auto">
          <a:xfrm>
            <a:off x="1493063" y="1855364"/>
            <a:ext cx="516024"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800" dirty="0">
                <a:latin typeface="Comic Sans MS" panose="030F0702030302020204" pitchFamily="66" charset="0"/>
                <a:sym typeface="Symbol" panose="05050102010706020507" pitchFamily="18" charset="2"/>
              </a:rPr>
              <a:t></a:t>
            </a:r>
          </a:p>
        </p:txBody>
      </p:sp>
      <p:sp>
        <p:nvSpPr>
          <p:cNvPr id="12" name="Text Box 74">
            <a:extLst>
              <a:ext uri="{FF2B5EF4-FFF2-40B4-BE49-F238E27FC236}">
                <a16:creationId xmlns:a16="http://schemas.microsoft.com/office/drawing/2014/main" id="{549CEBA9-C1D1-4063-AFE0-5AE71CCD0F55}"/>
              </a:ext>
            </a:extLst>
          </p:cNvPr>
          <p:cNvSpPr txBox="1">
            <a:spLocks noChangeArrowheads="1"/>
          </p:cNvSpPr>
          <p:nvPr/>
        </p:nvSpPr>
        <p:spPr bwMode="auto">
          <a:xfrm>
            <a:off x="2814514" y="3794564"/>
            <a:ext cx="243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solidFill>
                  <a:srgbClr val="3333FF"/>
                </a:solidFill>
                <a:latin typeface="Comic Sans MS" panose="030F0702030302020204" pitchFamily="66" charset="0"/>
              </a:rPr>
              <a:t>R</a:t>
            </a:r>
            <a:r>
              <a:rPr lang="es-ES" sz="2400" baseline="-25000" dirty="0">
                <a:solidFill>
                  <a:srgbClr val="3333FF"/>
                </a:solidFill>
                <a:latin typeface="Comic Sans MS" panose="030F0702030302020204" pitchFamily="66" charset="0"/>
              </a:rPr>
              <a:t>1</a:t>
            </a:r>
            <a:r>
              <a:rPr lang="es-ES" sz="2400" dirty="0">
                <a:solidFill>
                  <a:srgbClr val="3333FF"/>
                </a:solidFill>
                <a:latin typeface="Comic Sans MS" panose="030F0702030302020204" pitchFamily="66" charset="0"/>
              </a:rPr>
              <a:t> = 2 </a:t>
            </a:r>
            <a:r>
              <a:rPr lang="es-ES" sz="2400" dirty="0">
                <a:solidFill>
                  <a:srgbClr val="3333FF"/>
                </a:solidFill>
                <a:latin typeface="Comic Sans MS" panose="030F0702030302020204" pitchFamily="66" charset="0"/>
                <a:sym typeface="Symbol" panose="05050102010706020507" pitchFamily="18" charset="2"/>
              </a:rPr>
              <a:t></a:t>
            </a:r>
          </a:p>
        </p:txBody>
      </p:sp>
      <p:sp>
        <p:nvSpPr>
          <p:cNvPr id="13" name="Text Box 75">
            <a:extLst>
              <a:ext uri="{FF2B5EF4-FFF2-40B4-BE49-F238E27FC236}">
                <a16:creationId xmlns:a16="http://schemas.microsoft.com/office/drawing/2014/main" id="{8B151160-421B-49E4-9421-5904483A25DF}"/>
              </a:ext>
            </a:extLst>
          </p:cNvPr>
          <p:cNvSpPr txBox="1">
            <a:spLocks noChangeArrowheads="1"/>
          </p:cNvSpPr>
          <p:nvPr/>
        </p:nvSpPr>
        <p:spPr bwMode="auto">
          <a:xfrm>
            <a:off x="2814514" y="4216834"/>
            <a:ext cx="243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solidFill>
                  <a:srgbClr val="3333FF"/>
                </a:solidFill>
                <a:latin typeface="Comic Sans MS" panose="030F0702030302020204" pitchFamily="66" charset="0"/>
              </a:rPr>
              <a:t>R</a:t>
            </a:r>
            <a:r>
              <a:rPr lang="es-ES" sz="2400" baseline="-25000" dirty="0">
                <a:solidFill>
                  <a:srgbClr val="3333FF"/>
                </a:solidFill>
                <a:latin typeface="Comic Sans MS" panose="030F0702030302020204" pitchFamily="66" charset="0"/>
              </a:rPr>
              <a:t>2</a:t>
            </a:r>
            <a:r>
              <a:rPr lang="es-ES" sz="2400" dirty="0">
                <a:solidFill>
                  <a:srgbClr val="3333FF"/>
                </a:solidFill>
                <a:latin typeface="Comic Sans MS" panose="030F0702030302020204" pitchFamily="66" charset="0"/>
              </a:rPr>
              <a:t> = 2 </a:t>
            </a:r>
            <a:r>
              <a:rPr lang="es-ES" sz="2400" dirty="0">
                <a:solidFill>
                  <a:srgbClr val="3333FF"/>
                </a:solidFill>
                <a:latin typeface="Comic Sans MS" panose="030F0702030302020204" pitchFamily="66" charset="0"/>
                <a:sym typeface="Symbol" panose="05050102010706020507" pitchFamily="18" charset="2"/>
              </a:rPr>
              <a:t></a:t>
            </a:r>
          </a:p>
        </p:txBody>
      </p:sp>
      <p:sp>
        <p:nvSpPr>
          <p:cNvPr id="14" name="Text Box 77">
            <a:extLst>
              <a:ext uri="{FF2B5EF4-FFF2-40B4-BE49-F238E27FC236}">
                <a16:creationId xmlns:a16="http://schemas.microsoft.com/office/drawing/2014/main" id="{386658D4-301C-4E47-8D85-11AC8DAFE4D6}"/>
              </a:ext>
            </a:extLst>
          </p:cNvPr>
          <p:cNvSpPr txBox="1">
            <a:spLocks noChangeArrowheads="1"/>
          </p:cNvSpPr>
          <p:nvPr/>
        </p:nvSpPr>
        <p:spPr bwMode="auto">
          <a:xfrm>
            <a:off x="1437366" y="4176743"/>
            <a:ext cx="161391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solidFill>
                  <a:srgbClr val="3333FF"/>
                </a:solidFill>
                <a:latin typeface="Comic Sans MS" panose="030F0702030302020204" pitchFamily="66" charset="0"/>
              </a:rPr>
              <a:t>I = 2 A</a:t>
            </a:r>
            <a:endParaRPr lang="es-ES" sz="2400" dirty="0">
              <a:solidFill>
                <a:srgbClr val="3333FF"/>
              </a:solidFill>
              <a:latin typeface="Comic Sans MS" panose="030F0702030302020204" pitchFamily="66" charset="0"/>
              <a:sym typeface="Symbol" panose="05050102010706020507" pitchFamily="18" charset="2"/>
            </a:endParaRPr>
          </a:p>
        </p:txBody>
      </p:sp>
      <p:sp>
        <p:nvSpPr>
          <p:cNvPr id="15" name="Text Box 78">
            <a:extLst>
              <a:ext uri="{FF2B5EF4-FFF2-40B4-BE49-F238E27FC236}">
                <a16:creationId xmlns:a16="http://schemas.microsoft.com/office/drawing/2014/main" id="{85C9160B-C9D3-45A4-B7B3-2C5569777EF8}"/>
              </a:ext>
            </a:extLst>
          </p:cNvPr>
          <p:cNvSpPr txBox="1">
            <a:spLocks noChangeArrowheads="1"/>
          </p:cNvSpPr>
          <p:nvPr/>
        </p:nvSpPr>
        <p:spPr bwMode="auto">
          <a:xfrm>
            <a:off x="1474535" y="3776680"/>
            <a:ext cx="1731001"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solidFill>
                  <a:srgbClr val="3333FF"/>
                </a:solidFill>
                <a:latin typeface="Comic Sans MS" panose="030F0702030302020204" pitchFamily="66" charset="0"/>
                <a:sym typeface="Symbol" panose="05050102010706020507" pitchFamily="18" charset="2"/>
              </a:rPr>
              <a:t> </a:t>
            </a:r>
            <a:r>
              <a:rPr lang="es-ES" sz="2400" dirty="0">
                <a:solidFill>
                  <a:srgbClr val="3333FF"/>
                </a:solidFill>
                <a:latin typeface="Comic Sans MS" panose="030F0702030302020204" pitchFamily="66" charset="0"/>
              </a:rPr>
              <a:t>= 10 V</a:t>
            </a:r>
            <a:endParaRPr lang="es-ES" sz="2400" dirty="0">
              <a:solidFill>
                <a:srgbClr val="3333FF"/>
              </a:solidFill>
              <a:latin typeface="Comic Sans MS" panose="030F0702030302020204" pitchFamily="66" charset="0"/>
              <a:sym typeface="Symbol" panose="05050102010706020507" pitchFamily="18" charset="2"/>
            </a:endParaRPr>
          </a:p>
        </p:txBody>
      </p:sp>
      <p:sp>
        <p:nvSpPr>
          <p:cNvPr id="16" name="Elipse 15">
            <a:extLst>
              <a:ext uri="{FF2B5EF4-FFF2-40B4-BE49-F238E27FC236}">
                <a16:creationId xmlns:a16="http://schemas.microsoft.com/office/drawing/2014/main" id="{19CFBED4-9DDA-410C-9AF1-7E349784B1A7}"/>
              </a:ext>
            </a:extLst>
          </p:cNvPr>
          <p:cNvSpPr/>
          <p:nvPr/>
        </p:nvSpPr>
        <p:spPr bwMode="auto">
          <a:xfrm>
            <a:off x="4526178" y="2985291"/>
            <a:ext cx="540000" cy="540000"/>
          </a:xfrm>
          <a:prstGeom prst="ellipse">
            <a:avLst/>
          </a:prstGeom>
          <a:solidFill>
            <a:srgbClr val="FFFFFF"/>
          </a:solidFill>
          <a:ln w="25400" cap="flat" cmpd="sng" algn="ctr">
            <a:solidFill>
              <a:srgbClr val="3333FF"/>
            </a:solidFill>
            <a:prstDash val="solid"/>
            <a:round/>
            <a:headEnd type="none" w="med" len="med"/>
            <a:tailEnd type="none" w="lg" len="lg"/>
          </a:ln>
          <a:effectLst/>
        </p:spPr>
        <p:txBody>
          <a:bodyPr vert="horz" wrap="none" lIns="90000" tIns="118800" rIns="90000" bIns="118800" numCol="1" rtlCol="0" anchor="ctr"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17" name="Line 110">
            <a:extLst>
              <a:ext uri="{FF2B5EF4-FFF2-40B4-BE49-F238E27FC236}">
                <a16:creationId xmlns:a16="http://schemas.microsoft.com/office/drawing/2014/main" id="{8D0A0C49-7E81-4489-B8A9-ED99979EB934}"/>
              </a:ext>
            </a:extLst>
          </p:cNvPr>
          <p:cNvSpPr>
            <a:spLocks noChangeShapeType="1"/>
          </p:cNvSpPr>
          <p:nvPr/>
        </p:nvSpPr>
        <p:spPr bwMode="auto">
          <a:xfrm flipH="1" flipV="1">
            <a:off x="4790897" y="3105869"/>
            <a:ext cx="0" cy="287338"/>
          </a:xfrm>
          <a:prstGeom prst="line">
            <a:avLst/>
          </a:prstGeom>
          <a:noFill/>
          <a:ln w="25400">
            <a:solidFill>
              <a:srgbClr val="0000FF"/>
            </a:solidFill>
            <a:round/>
            <a:headEnd/>
            <a:tailEnd type="stealth" w="lg" len="lg"/>
          </a:ln>
          <a:extLst>
            <a:ext uri="{909E8E84-426E-40DD-AFC4-6F175D3DCCD1}">
              <a14:hiddenFill xmlns:a14="http://schemas.microsoft.com/office/drawing/2010/main">
                <a:noFill/>
              </a14:hiddenFill>
            </a:ext>
          </a:extLst>
        </p:spPr>
        <p:txBody>
          <a:bodyPr wrap="none" lIns="90000" tIns="82800" rIns="90000" bIns="82800" anchorCtr="1"/>
          <a:lstStyle/>
          <a:p>
            <a:endParaRPr lang="en-GB"/>
          </a:p>
        </p:txBody>
      </p:sp>
      <p:sp>
        <p:nvSpPr>
          <p:cNvPr id="18" name="Line 20">
            <a:extLst>
              <a:ext uri="{FF2B5EF4-FFF2-40B4-BE49-F238E27FC236}">
                <a16:creationId xmlns:a16="http://schemas.microsoft.com/office/drawing/2014/main" id="{BBB8D916-99BB-4112-BAAB-1B5F20F316E2}"/>
              </a:ext>
            </a:extLst>
          </p:cNvPr>
          <p:cNvSpPr>
            <a:spLocks noChangeShapeType="1"/>
          </p:cNvSpPr>
          <p:nvPr/>
        </p:nvSpPr>
        <p:spPr bwMode="auto">
          <a:xfrm rot="10800000">
            <a:off x="1539279" y="1244671"/>
            <a:ext cx="0" cy="252000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 name="Elipse 18">
            <a:extLst>
              <a:ext uri="{FF2B5EF4-FFF2-40B4-BE49-F238E27FC236}">
                <a16:creationId xmlns:a16="http://schemas.microsoft.com/office/drawing/2014/main" id="{C6811CF7-59B8-483E-BC10-50FCAEB58CD6}"/>
              </a:ext>
            </a:extLst>
          </p:cNvPr>
          <p:cNvSpPr/>
          <p:nvPr/>
        </p:nvSpPr>
        <p:spPr bwMode="auto">
          <a:xfrm>
            <a:off x="1277989" y="2367676"/>
            <a:ext cx="540000" cy="540000"/>
          </a:xfrm>
          <a:prstGeom prst="ellipse">
            <a:avLst/>
          </a:prstGeom>
          <a:solidFill>
            <a:srgbClr val="FFFFFF"/>
          </a:solidFill>
          <a:ln w="25400" cap="flat" cmpd="sng" algn="ctr">
            <a:solidFill>
              <a:srgbClr val="3333FF"/>
            </a:solidFill>
            <a:prstDash val="solid"/>
            <a:round/>
            <a:headEnd type="none" w="med" len="med"/>
            <a:tailEnd type="none" w="lg" len="lg"/>
          </a:ln>
          <a:effectLst/>
        </p:spPr>
        <p:txBody>
          <a:bodyPr vert="horz" wrap="none" lIns="90000" tIns="118800" rIns="90000" bIns="118800" numCol="1" rtlCol="0" anchor="ctr"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20" name="Text Box 115">
            <a:extLst>
              <a:ext uri="{FF2B5EF4-FFF2-40B4-BE49-F238E27FC236}">
                <a16:creationId xmlns:a16="http://schemas.microsoft.com/office/drawing/2014/main" id="{067A443E-C5F8-4E6F-B924-7AF2117B9BD9}"/>
              </a:ext>
            </a:extLst>
          </p:cNvPr>
          <p:cNvSpPr txBox="1">
            <a:spLocks noChangeArrowheads="1"/>
          </p:cNvSpPr>
          <p:nvPr/>
        </p:nvSpPr>
        <p:spPr bwMode="auto">
          <a:xfrm>
            <a:off x="1337670" y="2481691"/>
            <a:ext cx="397621"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20000"/>
              </a:lnSpc>
              <a:spcBef>
                <a:spcPct val="50000"/>
              </a:spcBef>
              <a:buFontTx/>
              <a:buNone/>
            </a:pPr>
            <a:r>
              <a:rPr lang="es-ES" sz="2400" dirty="0">
                <a:solidFill>
                  <a:srgbClr val="3333FF"/>
                </a:solidFill>
                <a:latin typeface="Arial" panose="020B0604020202020204" pitchFamily="34" charset="0"/>
              </a:rPr>
              <a:t>+</a:t>
            </a:r>
          </a:p>
          <a:p>
            <a:pPr algn="ctr" eaLnBrk="1" hangingPunct="1">
              <a:lnSpc>
                <a:spcPct val="20000"/>
              </a:lnSpc>
              <a:spcBef>
                <a:spcPct val="50000"/>
              </a:spcBef>
              <a:buFontTx/>
              <a:buNone/>
            </a:pPr>
            <a:r>
              <a:rPr lang="es-ES" sz="2400" dirty="0">
                <a:solidFill>
                  <a:srgbClr val="3333FF"/>
                </a:solidFill>
                <a:latin typeface="Arial" panose="020B0604020202020204" pitchFamily="34" charset="0"/>
              </a:rPr>
              <a:t>-</a:t>
            </a:r>
          </a:p>
        </p:txBody>
      </p:sp>
      <p:sp>
        <p:nvSpPr>
          <p:cNvPr id="21" name="Rectangle 21">
            <a:extLst>
              <a:ext uri="{FF2B5EF4-FFF2-40B4-BE49-F238E27FC236}">
                <a16:creationId xmlns:a16="http://schemas.microsoft.com/office/drawing/2014/main" id="{CF9E618C-6F5D-440A-A938-20D2DCC7CB35}"/>
              </a:ext>
            </a:extLst>
          </p:cNvPr>
          <p:cNvSpPr>
            <a:spLocks noChangeArrowheads="1"/>
          </p:cNvSpPr>
          <p:nvPr/>
        </p:nvSpPr>
        <p:spPr bwMode="auto">
          <a:xfrm rot="16200000">
            <a:off x="4328756" y="1805582"/>
            <a:ext cx="900000" cy="360000"/>
          </a:xfrm>
          <a:prstGeom prst="rect">
            <a:avLst/>
          </a:prstGeom>
          <a:solidFill>
            <a:srgbClr val="FFFFFF"/>
          </a:solidFill>
          <a:ln w="19050">
            <a:solidFill>
              <a:srgbClr val="3333FF"/>
            </a:solidFill>
            <a:miter lim="800000"/>
            <a:headEnd/>
            <a:tailEnd/>
          </a:ln>
        </p:spPr>
        <p:txBody>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nvGrpSpPr>
          <p:cNvPr id="22" name="Grupo 21">
            <a:extLst>
              <a:ext uri="{FF2B5EF4-FFF2-40B4-BE49-F238E27FC236}">
                <a16:creationId xmlns:a16="http://schemas.microsoft.com/office/drawing/2014/main" id="{F6F1A22D-39BF-424E-9760-2FDF436AE1FF}"/>
              </a:ext>
            </a:extLst>
          </p:cNvPr>
          <p:cNvGrpSpPr/>
          <p:nvPr/>
        </p:nvGrpSpPr>
        <p:grpSpPr>
          <a:xfrm>
            <a:off x="3565569" y="1235775"/>
            <a:ext cx="853213" cy="662866"/>
            <a:chOff x="3565569" y="2073226"/>
            <a:chExt cx="853213" cy="662866"/>
          </a:xfrm>
        </p:grpSpPr>
        <p:sp>
          <p:nvSpPr>
            <p:cNvPr id="23" name="Line 38">
              <a:extLst>
                <a:ext uri="{FF2B5EF4-FFF2-40B4-BE49-F238E27FC236}">
                  <a16:creationId xmlns:a16="http://schemas.microsoft.com/office/drawing/2014/main" id="{19C4864D-2ED6-4F1A-8C8A-52F3CB5D6B51}"/>
                </a:ext>
              </a:extLst>
            </p:cNvPr>
            <p:cNvSpPr>
              <a:spLocks noChangeShapeType="1"/>
            </p:cNvSpPr>
            <p:nvPr/>
          </p:nvSpPr>
          <p:spPr bwMode="auto">
            <a:xfrm rot="16200000" flipV="1">
              <a:off x="3994150" y="1974801"/>
              <a:ext cx="0" cy="196850"/>
            </a:xfrm>
            <a:prstGeom prst="line">
              <a:avLst/>
            </a:prstGeom>
            <a:noFill/>
            <a:ln w="127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dirty="0"/>
            </a:p>
          </p:txBody>
        </p:sp>
        <p:sp>
          <p:nvSpPr>
            <p:cNvPr id="24" name="Text Box 77">
              <a:extLst>
                <a:ext uri="{FF2B5EF4-FFF2-40B4-BE49-F238E27FC236}">
                  <a16:creationId xmlns:a16="http://schemas.microsoft.com/office/drawing/2014/main" id="{80FC1A90-6564-4A3E-9BA5-8FEC600470A5}"/>
                </a:ext>
              </a:extLst>
            </p:cNvPr>
            <p:cNvSpPr txBox="1">
              <a:spLocks noChangeArrowheads="1"/>
            </p:cNvSpPr>
            <p:nvPr/>
          </p:nvSpPr>
          <p:spPr bwMode="auto">
            <a:xfrm>
              <a:off x="3565569" y="2155067"/>
              <a:ext cx="8532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000" dirty="0">
                  <a:solidFill>
                    <a:srgbClr val="3333FF"/>
                  </a:solidFill>
                  <a:latin typeface="Comic Sans MS" panose="030F0702030302020204" pitchFamily="66" charset="0"/>
                </a:rPr>
                <a:t>2 A</a:t>
              </a:r>
              <a:endParaRPr lang="es-ES" sz="2000" dirty="0">
                <a:solidFill>
                  <a:srgbClr val="3333FF"/>
                </a:solidFill>
                <a:latin typeface="Comic Sans MS" panose="030F0702030302020204" pitchFamily="66" charset="0"/>
                <a:sym typeface="Symbol" panose="05050102010706020507" pitchFamily="18" charset="2"/>
              </a:endParaRPr>
            </a:p>
          </p:txBody>
        </p:sp>
      </p:grpSp>
      <p:grpSp>
        <p:nvGrpSpPr>
          <p:cNvPr id="25" name="Grupo 24">
            <a:extLst>
              <a:ext uri="{FF2B5EF4-FFF2-40B4-BE49-F238E27FC236}">
                <a16:creationId xmlns:a16="http://schemas.microsoft.com/office/drawing/2014/main" id="{A9D2EDCD-7D9C-49CF-B41E-E304CABABAB3}"/>
              </a:ext>
            </a:extLst>
          </p:cNvPr>
          <p:cNvGrpSpPr/>
          <p:nvPr/>
        </p:nvGrpSpPr>
        <p:grpSpPr>
          <a:xfrm>
            <a:off x="1975233" y="1235775"/>
            <a:ext cx="853213" cy="653341"/>
            <a:chOff x="1975233" y="2082751"/>
            <a:chExt cx="853213" cy="653341"/>
          </a:xfrm>
        </p:grpSpPr>
        <p:sp>
          <p:nvSpPr>
            <p:cNvPr id="26" name="Line 38">
              <a:extLst>
                <a:ext uri="{FF2B5EF4-FFF2-40B4-BE49-F238E27FC236}">
                  <a16:creationId xmlns:a16="http://schemas.microsoft.com/office/drawing/2014/main" id="{088B698E-04B8-4DC2-8722-296DF604F433}"/>
                </a:ext>
              </a:extLst>
            </p:cNvPr>
            <p:cNvSpPr>
              <a:spLocks noChangeShapeType="1"/>
            </p:cNvSpPr>
            <p:nvPr/>
          </p:nvSpPr>
          <p:spPr bwMode="auto">
            <a:xfrm rot="5400000" flipV="1">
              <a:off x="2365375" y="1984326"/>
              <a:ext cx="0" cy="196850"/>
            </a:xfrm>
            <a:prstGeom prst="line">
              <a:avLst/>
            </a:prstGeom>
            <a:noFill/>
            <a:ln w="127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27" name="Text Box 77">
              <a:extLst>
                <a:ext uri="{FF2B5EF4-FFF2-40B4-BE49-F238E27FC236}">
                  <a16:creationId xmlns:a16="http://schemas.microsoft.com/office/drawing/2014/main" id="{98DDF089-D6CD-4BA8-BF9D-8CCADC95AF92}"/>
                </a:ext>
              </a:extLst>
            </p:cNvPr>
            <p:cNvSpPr txBox="1">
              <a:spLocks noChangeArrowheads="1"/>
            </p:cNvSpPr>
            <p:nvPr/>
          </p:nvSpPr>
          <p:spPr bwMode="auto">
            <a:xfrm>
              <a:off x="1975233" y="2155067"/>
              <a:ext cx="8532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000" dirty="0">
                  <a:solidFill>
                    <a:srgbClr val="3333FF"/>
                  </a:solidFill>
                  <a:latin typeface="Comic Sans MS" panose="030F0702030302020204" pitchFamily="66" charset="0"/>
                </a:rPr>
                <a:t>3 A</a:t>
              </a:r>
              <a:endParaRPr lang="es-ES" sz="2000" dirty="0">
                <a:solidFill>
                  <a:srgbClr val="3333FF"/>
                </a:solidFill>
                <a:latin typeface="Comic Sans MS" panose="030F0702030302020204" pitchFamily="66" charset="0"/>
                <a:sym typeface="Symbol" panose="05050102010706020507" pitchFamily="18" charset="2"/>
              </a:endParaRPr>
            </a:p>
          </p:txBody>
        </p:sp>
      </p:grpSp>
      <p:grpSp>
        <p:nvGrpSpPr>
          <p:cNvPr id="28" name="Grupo 27">
            <a:extLst>
              <a:ext uri="{FF2B5EF4-FFF2-40B4-BE49-F238E27FC236}">
                <a16:creationId xmlns:a16="http://schemas.microsoft.com/office/drawing/2014/main" id="{77052805-D42A-433E-BBD5-3C09AA057854}"/>
              </a:ext>
            </a:extLst>
          </p:cNvPr>
          <p:cNvGrpSpPr/>
          <p:nvPr/>
        </p:nvGrpSpPr>
        <p:grpSpPr>
          <a:xfrm>
            <a:off x="3133838" y="1650518"/>
            <a:ext cx="853213" cy="581025"/>
            <a:chOff x="3144112" y="2583968"/>
            <a:chExt cx="853213" cy="581025"/>
          </a:xfrm>
        </p:grpSpPr>
        <p:sp>
          <p:nvSpPr>
            <p:cNvPr id="29" name="Line 38">
              <a:extLst>
                <a:ext uri="{FF2B5EF4-FFF2-40B4-BE49-F238E27FC236}">
                  <a16:creationId xmlns:a16="http://schemas.microsoft.com/office/drawing/2014/main" id="{98EEB0FD-C64D-45DE-9B9F-13779B85BE99}"/>
                </a:ext>
              </a:extLst>
            </p:cNvPr>
            <p:cNvSpPr>
              <a:spLocks noChangeShapeType="1"/>
            </p:cNvSpPr>
            <p:nvPr/>
          </p:nvSpPr>
          <p:spPr bwMode="auto">
            <a:xfrm rot="10800000" flipV="1">
              <a:off x="3213100" y="2641551"/>
              <a:ext cx="0" cy="196850"/>
            </a:xfrm>
            <a:prstGeom prst="line">
              <a:avLst/>
            </a:prstGeom>
            <a:noFill/>
            <a:ln w="127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30" name="Text Box 77">
              <a:extLst>
                <a:ext uri="{FF2B5EF4-FFF2-40B4-BE49-F238E27FC236}">
                  <a16:creationId xmlns:a16="http://schemas.microsoft.com/office/drawing/2014/main" id="{E8655AB7-DD20-4353-861F-53AF403958D9}"/>
                </a:ext>
              </a:extLst>
            </p:cNvPr>
            <p:cNvSpPr txBox="1">
              <a:spLocks noChangeArrowheads="1"/>
            </p:cNvSpPr>
            <p:nvPr/>
          </p:nvSpPr>
          <p:spPr bwMode="auto">
            <a:xfrm>
              <a:off x="3144112" y="2583968"/>
              <a:ext cx="8532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000" dirty="0">
                  <a:solidFill>
                    <a:srgbClr val="3333FF"/>
                  </a:solidFill>
                  <a:latin typeface="Comic Sans MS" panose="030F0702030302020204" pitchFamily="66" charset="0"/>
                </a:rPr>
                <a:t>5 A</a:t>
              </a:r>
              <a:endParaRPr lang="es-ES" sz="2000" dirty="0">
                <a:solidFill>
                  <a:srgbClr val="3333FF"/>
                </a:solidFill>
                <a:latin typeface="Comic Sans MS" panose="030F0702030302020204" pitchFamily="66" charset="0"/>
                <a:sym typeface="Symbol" panose="05050102010706020507" pitchFamily="18" charset="2"/>
              </a:endParaRPr>
            </a:p>
          </p:txBody>
        </p:sp>
      </p:grpSp>
      <p:grpSp>
        <p:nvGrpSpPr>
          <p:cNvPr id="49" name="Grupo 48">
            <a:extLst>
              <a:ext uri="{FF2B5EF4-FFF2-40B4-BE49-F238E27FC236}">
                <a16:creationId xmlns:a16="http://schemas.microsoft.com/office/drawing/2014/main" id="{17231A17-49A9-42F3-AB94-64F365783392}"/>
              </a:ext>
            </a:extLst>
          </p:cNvPr>
          <p:cNvGrpSpPr/>
          <p:nvPr/>
        </p:nvGrpSpPr>
        <p:grpSpPr>
          <a:xfrm>
            <a:off x="2205248" y="2349152"/>
            <a:ext cx="510961" cy="621981"/>
            <a:chOff x="2205248" y="2349152"/>
            <a:chExt cx="510961" cy="621981"/>
          </a:xfrm>
        </p:grpSpPr>
        <p:sp>
          <p:nvSpPr>
            <p:cNvPr id="31" name="Arco 30">
              <a:extLst>
                <a:ext uri="{FF2B5EF4-FFF2-40B4-BE49-F238E27FC236}">
                  <a16:creationId xmlns:a16="http://schemas.microsoft.com/office/drawing/2014/main" id="{7C897B5F-2568-4BAA-BB29-6FA1A20D5182}"/>
                </a:ext>
              </a:extLst>
            </p:cNvPr>
            <p:cNvSpPr/>
            <p:nvPr/>
          </p:nvSpPr>
          <p:spPr bwMode="auto">
            <a:xfrm>
              <a:off x="2220913" y="2349152"/>
              <a:ext cx="485774" cy="485774"/>
            </a:xfrm>
            <a:prstGeom prst="arc">
              <a:avLst>
                <a:gd name="adj1" fmla="val 15084636"/>
                <a:gd name="adj2" fmla="val 11111666"/>
              </a:avLst>
            </a:prstGeom>
            <a:noFill/>
            <a:ln w="25400" cap="flat" cmpd="sng" algn="ctr">
              <a:solidFill>
                <a:srgbClr val="3333FF"/>
              </a:solidFill>
              <a:prstDash val="solid"/>
              <a:round/>
              <a:headEnd type="triangle" w="lg" len="lg"/>
              <a:tailEnd type="none" w="med" len="med"/>
            </a:ln>
            <a:effectLst/>
          </p:spPr>
          <p:txBody>
            <a:bodyPr vert="horz" wrap="square" lIns="90000" tIns="118800" rIns="90000" bIns="118800" numCol="1" rtlCol="0" anchor="ctr"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32" name="Text Box 77">
              <a:extLst>
                <a:ext uri="{FF2B5EF4-FFF2-40B4-BE49-F238E27FC236}">
                  <a16:creationId xmlns:a16="http://schemas.microsoft.com/office/drawing/2014/main" id="{31242F44-373B-4027-AA87-4D8A14D92945}"/>
                </a:ext>
              </a:extLst>
            </p:cNvPr>
            <p:cNvSpPr txBox="1">
              <a:spLocks noChangeArrowheads="1"/>
            </p:cNvSpPr>
            <p:nvPr/>
          </p:nvSpPr>
          <p:spPr bwMode="auto">
            <a:xfrm>
              <a:off x="2205248" y="2390108"/>
              <a:ext cx="510961"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000" dirty="0">
                  <a:solidFill>
                    <a:srgbClr val="3333FF"/>
                  </a:solidFill>
                  <a:latin typeface="Comic Sans MS" panose="030F0702030302020204" pitchFamily="66" charset="0"/>
                </a:rPr>
                <a:t>i</a:t>
              </a:r>
              <a:r>
                <a:rPr lang="es-ES" sz="2000" baseline="-25000" dirty="0">
                  <a:solidFill>
                    <a:srgbClr val="3333FF"/>
                  </a:solidFill>
                  <a:latin typeface="Comic Sans MS" panose="030F0702030302020204" pitchFamily="66" charset="0"/>
                </a:rPr>
                <a:t>1</a:t>
              </a:r>
              <a:endParaRPr lang="es-ES" sz="2000" baseline="-25000" dirty="0">
                <a:solidFill>
                  <a:srgbClr val="3333FF"/>
                </a:solidFill>
                <a:latin typeface="Comic Sans MS" panose="030F0702030302020204" pitchFamily="66" charset="0"/>
                <a:sym typeface="Symbol" panose="05050102010706020507" pitchFamily="18" charset="2"/>
              </a:endParaRPr>
            </a:p>
          </p:txBody>
        </p:sp>
      </p:grpSp>
      <p:grpSp>
        <p:nvGrpSpPr>
          <p:cNvPr id="50" name="Grupo 49">
            <a:extLst>
              <a:ext uri="{FF2B5EF4-FFF2-40B4-BE49-F238E27FC236}">
                <a16:creationId xmlns:a16="http://schemas.microsoft.com/office/drawing/2014/main" id="{476B5540-05FD-4C66-AE82-5F354EC02035}"/>
              </a:ext>
            </a:extLst>
          </p:cNvPr>
          <p:cNvGrpSpPr/>
          <p:nvPr/>
        </p:nvGrpSpPr>
        <p:grpSpPr>
          <a:xfrm>
            <a:off x="3646272" y="2377727"/>
            <a:ext cx="510961" cy="621981"/>
            <a:chOff x="3646272" y="2377727"/>
            <a:chExt cx="510961" cy="621981"/>
          </a:xfrm>
        </p:grpSpPr>
        <p:sp>
          <p:nvSpPr>
            <p:cNvPr id="33" name="Arco 32">
              <a:extLst>
                <a:ext uri="{FF2B5EF4-FFF2-40B4-BE49-F238E27FC236}">
                  <a16:creationId xmlns:a16="http://schemas.microsoft.com/office/drawing/2014/main" id="{6DB57036-E2AF-454A-A4F8-0CA7C39845BF}"/>
                </a:ext>
              </a:extLst>
            </p:cNvPr>
            <p:cNvSpPr/>
            <p:nvPr/>
          </p:nvSpPr>
          <p:spPr bwMode="auto">
            <a:xfrm>
              <a:off x="3661937" y="2377727"/>
              <a:ext cx="485774" cy="485774"/>
            </a:xfrm>
            <a:prstGeom prst="arc">
              <a:avLst>
                <a:gd name="adj1" fmla="val 15084636"/>
                <a:gd name="adj2" fmla="val 11111666"/>
              </a:avLst>
            </a:prstGeom>
            <a:noFill/>
            <a:ln w="25400" cap="flat" cmpd="sng" algn="ctr">
              <a:solidFill>
                <a:srgbClr val="3333FF"/>
              </a:solidFill>
              <a:prstDash val="solid"/>
              <a:round/>
              <a:headEnd type="triangle" w="lg" len="lg"/>
              <a:tailEnd type="none" w="med" len="med"/>
            </a:ln>
            <a:effectLst/>
          </p:spPr>
          <p:txBody>
            <a:bodyPr vert="horz" wrap="square" lIns="90000" tIns="118800" rIns="90000" bIns="118800" numCol="1" rtlCol="0" anchor="ctr"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34" name="Text Box 77">
              <a:extLst>
                <a:ext uri="{FF2B5EF4-FFF2-40B4-BE49-F238E27FC236}">
                  <a16:creationId xmlns:a16="http://schemas.microsoft.com/office/drawing/2014/main" id="{57F5E7CF-5762-4CC0-946E-F01249D880A2}"/>
                </a:ext>
              </a:extLst>
            </p:cNvPr>
            <p:cNvSpPr txBox="1">
              <a:spLocks noChangeArrowheads="1"/>
            </p:cNvSpPr>
            <p:nvPr/>
          </p:nvSpPr>
          <p:spPr bwMode="auto">
            <a:xfrm>
              <a:off x="3646272" y="2418683"/>
              <a:ext cx="510961"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000" dirty="0">
                  <a:solidFill>
                    <a:srgbClr val="3333FF"/>
                  </a:solidFill>
                  <a:latin typeface="Comic Sans MS" panose="030F0702030302020204" pitchFamily="66" charset="0"/>
                </a:rPr>
                <a:t>i</a:t>
              </a:r>
              <a:r>
                <a:rPr lang="es-ES" sz="2000" baseline="-25000" dirty="0">
                  <a:solidFill>
                    <a:srgbClr val="3333FF"/>
                  </a:solidFill>
                  <a:latin typeface="Comic Sans MS" panose="030F0702030302020204" pitchFamily="66" charset="0"/>
                </a:rPr>
                <a:t>2</a:t>
              </a:r>
              <a:endParaRPr lang="es-ES" sz="2000" baseline="-25000" dirty="0">
                <a:solidFill>
                  <a:srgbClr val="3333FF"/>
                </a:solidFill>
                <a:latin typeface="Comic Sans MS" panose="030F0702030302020204" pitchFamily="66" charset="0"/>
                <a:sym typeface="Symbol" panose="05050102010706020507" pitchFamily="18" charset="2"/>
              </a:endParaRPr>
            </a:p>
          </p:txBody>
        </p:sp>
      </p:grpSp>
      <p:sp>
        <p:nvSpPr>
          <p:cNvPr id="35" name="Text Box 105">
            <a:extLst>
              <a:ext uri="{FF2B5EF4-FFF2-40B4-BE49-F238E27FC236}">
                <a16:creationId xmlns:a16="http://schemas.microsoft.com/office/drawing/2014/main" id="{8B9AECAE-D615-49F3-B220-D119FE8964C9}"/>
              </a:ext>
            </a:extLst>
          </p:cNvPr>
          <p:cNvSpPr txBox="1">
            <a:spLocks noChangeArrowheads="1"/>
          </p:cNvSpPr>
          <p:nvPr/>
        </p:nvSpPr>
        <p:spPr bwMode="auto">
          <a:xfrm>
            <a:off x="5152419" y="325592"/>
            <a:ext cx="4663731" cy="1326105"/>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defRPr/>
            </a:pPr>
            <a:r>
              <a:rPr lang="es-ES" sz="2400" dirty="0">
                <a:latin typeface="Arial" panose="020B0604020202020204" pitchFamily="34" charset="0"/>
                <a:sym typeface="Symbol" panose="05050102010706020507" pitchFamily="18" charset="2"/>
              </a:rPr>
              <a:t>Asociamos a cada malla una corriente de malla, p.ej., en sentido antihorario en ambas</a:t>
            </a:r>
            <a:endParaRPr lang="es-ES" sz="2400" dirty="0">
              <a:latin typeface="Arial" panose="020B0604020202020204" pitchFamily="34" charset="0"/>
              <a:cs typeface="Arial" panose="020B0604020202020204" pitchFamily="34" charset="0"/>
              <a:sym typeface="Symbol" panose="05050102010706020507" pitchFamily="18" charset="2"/>
            </a:endParaRPr>
          </a:p>
        </p:txBody>
      </p:sp>
      <p:sp>
        <p:nvSpPr>
          <p:cNvPr id="36" name="Text Box 105">
            <a:extLst>
              <a:ext uri="{FF2B5EF4-FFF2-40B4-BE49-F238E27FC236}">
                <a16:creationId xmlns:a16="http://schemas.microsoft.com/office/drawing/2014/main" id="{00C7E36D-4E9D-48FD-BFC9-96A3E29975C3}"/>
              </a:ext>
            </a:extLst>
          </p:cNvPr>
          <p:cNvSpPr txBox="1">
            <a:spLocks noChangeArrowheads="1"/>
          </p:cNvSpPr>
          <p:nvPr/>
        </p:nvSpPr>
        <p:spPr bwMode="auto">
          <a:xfrm>
            <a:off x="5267007" y="1660014"/>
            <a:ext cx="1214594" cy="587441"/>
          </a:xfrm>
          <a:prstGeom prst="rect">
            <a:avLst/>
          </a:prstGeom>
          <a:solidFill>
            <a:schemeClr val="tx2">
              <a:lumMod val="25000"/>
              <a:lumOff val="75000"/>
            </a:schemeClr>
          </a:solid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None/>
              <a:defRPr/>
            </a:pPr>
            <a:r>
              <a:rPr lang="es-ES" sz="2400" dirty="0">
                <a:latin typeface="Arial" panose="020B0604020202020204" pitchFamily="34" charset="0"/>
                <a:cs typeface="Arial" panose="020B0604020202020204" pitchFamily="34" charset="0"/>
                <a:sym typeface="Symbol" panose="05050102010706020507" pitchFamily="18" charset="2"/>
              </a:rPr>
              <a:t>Malla 1</a:t>
            </a:r>
          </a:p>
        </p:txBody>
      </p:sp>
      <p:sp>
        <p:nvSpPr>
          <p:cNvPr id="37" name="Text Box 105">
            <a:extLst>
              <a:ext uri="{FF2B5EF4-FFF2-40B4-BE49-F238E27FC236}">
                <a16:creationId xmlns:a16="http://schemas.microsoft.com/office/drawing/2014/main" id="{B1ED2BA7-2D50-45C0-8F56-AC22C302025D}"/>
              </a:ext>
            </a:extLst>
          </p:cNvPr>
          <p:cNvSpPr txBox="1">
            <a:spLocks noChangeArrowheads="1"/>
          </p:cNvSpPr>
          <p:nvPr/>
        </p:nvSpPr>
        <p:spPr bwMode="auto">
          <a:xfrm>
            <a:off x="6495878" y="1665187"/>
            <a:ext cx="3219622" cy="587441"/>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defRPr/>
            </a:pP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 </a:t>
            </a:r>
            <a:r>
              <a:rPr lang="es-ES" sz="2400" dirty="0">
                <a:solidFill>
                  <a:srgbClr val="3333FF"/>
                </a:solidFill>
                <a:latin typeface="Comic Sans MS" panose="030F0702030302020204" pitchFamily="66" charset="0"/>
                <a:sym typeface="Symbol" panose="05050102010706020507" pitchFamily="18" charset="2"/>
              </a:rPr>
              <a:t> </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 R</a:t>
            </a:r>
            <a:r>
              <a:rPr lang="es-ES" sz="2400" baseline="-25000" dirty="0">
                <a:solidFill>
                  <a:srgbClr val="3333FF"/>
                </a:solidFill>
                <a:latin typeface="Arial" panose="020B0604020202020204" pitchFamily="34" charset="0"/>
                <a:cs typeface="Arial" panose="020B0604020202020204" pitchFamily="34" charset="0"/>
                <a:sym typeface="Symbol" panose="05050102010706020507" pitchFamily="18" charset="2"/>
              </a:rPr>
              <a:t>1</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 i</a:t>
            </a:r>
            <a:r>
              <a:rPr lang="es-ES" sz="2400" baseline="-25000" dirty="0">
                <a:solidFill>
                  <a:srgbClr val="3333FF"/>
                </a:solidFill>
                <a:latin typeface="Arial" panose="020B0604020202020204" pitchFamily="34" charset="0"/>
                <a:cs typeface="Arial" panose="020B0604020202020204" pitchFamily="34" charset="0"/>
                <a:sym typeface="Symbol" panose="05050102010706020507" pitchFamily="18" charset="2"/>
              </a:rPr>
              <a:t>1</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 – R</a:t>
            </a:r>
            <a:r>
              <a:rPr lang="es-ES" sz="2400" baseline="-25000" dirty="0">
                <a:solidFill>
                  <a:srgbClr val="3333FF"/>
                </a:solidFill>
                <a:latin typeface="Arial" panose="020B0604020202020204" pitchFamily="34" charset="0"/>
                <a:cs typeface="Arial" panose="020B0604020202020204" pitchFamily="34" charset="0"/>
                <a:sym typeface="Symbol" panose="05050102010706020507" pitchFamily="18" charset="2"/>
              </a:rPr>
              <a:t>1</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 i</a:t>
            </a:r>
            <a:r>
              <a:rPr lang="es-ES" sz="2400" baseline="-25000" dirty="0">
                <a:solidFill>
                  <a:srgbClr val="3333FF"/>
                </a:solidFill>
                <a:latin typeface="Arial" panose="020B0604020202020204" pitchFamily="34" charset="0"/>
                <a:cs typeface="Arial" panose="020B0604020202020204" pitchFamily="34" charset="0"/>
                <a:sym typeface="Symbol" panose="05050102010706020507" pitchFamily="18" charset="2"/>
              </a:rPr>
              <a:t>2</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 = 0</a:t>
            </a:r>
          </a:p>
        </p:txBody>
      </p:sp>
      <p:sp>
        <p:nvSpPr>
          <p:cNvPr id="38" name="Text Box 105">
            <a:extLst>
              <a:ext uri="{FF2B5EF4-FFF2-40B4-BE49-F238E27FC236}">
                <a16:creationId xmlns:a16="http://schemas.microsoft.com/office/drawing/2014/main" id="{BA39B591-3988-4832-A116-7C6FF0E89DA1}"/>
              </a:ext>
            </a:extLst>
          </p:cNvPr>
          <p:cNvSpPr txBox="1">
            <a:spLocks noChangeArrowheads="1"/>
          </p:cNvSpPr>
          <p:nvPr/>
        </p:nvSpPr>
        <p:spPr bwMode="auto">
          <a:xfrm>
            <a:off x="5267007" y="2448716"/>
            <a:ext cx="1214594" cy="534037"/>
          </a:xfrm>
          <a:prstGeom prst="rect">
            <a:avLst/>
          </a:prstGeom>
          <a:solidFill>
            <a:schemeClr val="tx2">
              <a:lumMod val="25000"/>
              <a:lumOff val="75000"/>
            </a:schemeClr>
          </a:solid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None/>
              <a:defRPr/>
            </a:pPr>
            <a:r>
              <a:rPr lang="es-ES" sz="2400" dirty="0">
                <a:latin typeface="Arial" panose="020B0604020202020204" pitchFamily="34" charset="0"/>
                <a:cs typeface="Arial" panose="020B0604020202020204" pitchFamily="34" charset="0"/>
                <a:sym typeface="Symbol" panose="05050102010706020507" pitchFamily="18" charset="2"/>
              </a:rPr>
              <a:t>Malla 2</a:t>
            </a:r>
          </a:p>
        </p:txBody>
      </p:sp>
      <p:sp>
        <p:nvSpPr>
          <p:cNvPr id="39" name="Text Box 105">
            <a:extLst>
              <a:ext uri="{FF2B5EF4-FFF2-40B4-BE49-F238E27FC236}">
                <a16:creationId xmlns:a16="http://schemas.microsoft.com/office/drawing/2014/main" id="{6BE540F3-9EFD-4D2F-BE81-5197D5155862}"/>
              </a:ext>
            </a:extLst>
          </p:cNvPr>
          <p:cNvSpPr txBox="1">
            <a:spLocks noChangeArrowheads="1"/>
          </p:cNvSpPr>
          <p:nvPr/>
        </p:nvSpPr>
        <p:spPr bwMode="auto">
          <a:xfrm>
            <a:off x="6529225" y="2406431"/>
            <a:ext cx="4002065" cy="587441"/>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defRPr/>
            </a:pP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 V</a:t>
            </a:r>
            <a:r>
              <a:rPr lang="es-ES" sz="2400" baseline="-25000" dirty="0">
                <a:solidFill>
                  <a:srgbClr val="3333FF"/>
                </a:solidFill>
                <a:latin typeface="Comic Sans MS" panose="030F0702030302020204" pitchFamily="66" charset="0"/>
                <a:cs typeface="Arial" panose="020B0604020202020204" pitchFamily="34" charset="0"/>
                <a:sym typeface="Symbol" panose="05050102010706020507" pitchFamily="18" charset="2"/>
              </a:rPr>
              <a:t>I</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 + (R</a:t>
            </a:r>
            <a:r>
              <a:rPr lang="es-ES" sz="2400" baseline="-25000" dirty="0">
                <a:solidFill>
                  <a:srgbClr val="3333FF"/>
                </a:solidFill>
                <a:latin typeface="Arial" panose="020B0604020202020204" pitchFamily="34" charset="0"/>
                <a:cs typeface="Arial" panose="020B0604020202020204" pitchFamily="34" charset="0"/>
                <a:sym typeface="Symbol" panose="05050102010706020507" pitchFamily="18" charset="2"/>
              </a:rPr>
              <a:t>2</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+R</a:t>
            </a:r>
            <a:r>
              <a:rPr lang="es-ES" sz="2400" baseline="-25000" dirty="0">
                <a:solidFill>
                  <a:srgbClr val="3333FF"/>
                </a:solidFill>
                <a:latin typeface="Arial" panose="020B0604020202020204" pitchFamily="34" charset="0"/>
                <a:cs typeface="Arial" panose="020B0604020202020204" pitchFamily="34" charset="0"/>
                <a:sym typeface="Symbol" panose="05050102010706020507" pitchFamily="18" charset="2"/>
              </a:rPr>
              <a:t>1</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 i</a:t>
            </a:r>
            <a:r>
              <a:rPr lang="es-ES" sz="2400" baseline="-25000" dirty="0">
                <a:solidFill>
                  <a:srgbClr val="3333FF"/>
                </a:solidFill>
                <a:latin typeface="Arial" panose="020B0604020202020204" pitchFamily="34" charset="0"/>
                <a:cs typeface="Arial" panose="020B0604020202020204" pitchFamily="34" charset="0"/>
                <a:sym typeface="Symbol" panose="05050102010706020507" pitchFamily="18" charset="2"/>
              </a:rPr>
              <a:t>2</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 </a:t>
            </a:r>
            <a:r>
              <a:rPr lang="es-ES" sz="2400">
                <a:solidFill>
                  <a:srgbClr val="3333FF"/>
                </a:solidFill>
                <a:latin typeface="Arial" panose="020B0604020202020204" pitchFamily="34" charset="0"/>
                <a:cs typeface="Arial" panose="020B0604020202020204" pitchFamily="34" charset="0"/>
                <a:sym typeface="Symbol" panose="05050102010706020507" pitchFamily="18" charset="2"/>
              </a:rPr>
              <a:t>– R</a:t>
            </a:r>
            <a:r>
              <a:rPr lang="es-ES" sz="2400" baseline="-25000">
                <a:solidFill>
                  <a:srgbClr val="3333FF"/>
                </a:solidFill>
                <a:latin typeface="Arial" panose="020B0604020202020204" pitchFamily="34" charset="0"/>
                <a:cs typeface="Arial" panose="020B0604020202020204" pitchFamily="34" charset="0"/>
                <a:sym typeface="Symbol" panose="05050102010706020507" pitchFamily="18" charset="2"/>
              </a:rPr>
              <a:t>1</a:t>
            </a:r>
            <a:r>
              <a:rPr lang="es-ES" sz="2400">
                <a:solidFill>
                  <a:srgbClr val="3333FF"/>
                </a:solidFill>
                <a:latin typeface="Arial" panose="020B0604020202020204" pitchFamily="34" charset="0"/>
                <a:cs typeface="Arial" panose="020B0604020202020204" pitchFamily="34" charset="0"/>
                <a:sym typeface="Symbol" panose="05050102010706020507" pitchFamily="18" charset="2"/>
              </a:rPr>
              <a:t> </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i</a:t>
            </a:r>
            <a:r>
              <a:rPr lang="es-ES" sz="2400" baseline="-25000" dirty="0">
                <a:solidFill>
                  <a:srgbClr val="3333FF"/>
                </a:solidFill>
                <a:latin typeface="Arial" panose="020B0604020202020204" pitchFamily="34" charset="0"/>
                <a:cs typeface="Arial" panose="020B0604020202020204" pitchFamily="34" charset="0"/>
                <a:sym typeface="Symbol" panose="05050102010706020507" pitchFamily="18" charset="2"/>
              </a:rPr>
              <a:t>1</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 = 0</a:t>
            </a:r>
          </a:p>
        </p:txBody>
      </p:sp>
      <p:sp>
        <p:nvSpPr>
          <p:cNvPr id="40" name="Text Box 105">
            <a:extLst>
              <a:ext uri="{FF2B5EF4-FFF2-40B4-BE49-F238E27FC236}">
                <a16:creationId xmlns:a16="http://schemas.microsoft.com/office/drawing/2014/main" id="{F4437EBB-80D9-4A9A-A9BF-0F8D594C45C4}"/>
              </a:ext>
            </a:extLst>
          </p:cNvPr>
          <p:cNvSpPr txBox="1">
            <a:spLocks noChangeArrowheads="1"/>
          </p:cNvSpPr>
          <p:nvPr/>
        </p:nvSpPr>
        <p:spPr bwMode="auto">
          <a:xfrm>
            <a:off x="5276499" y="3182175"/>
            <a:ext cx="3345546" cy="1326105"/>
          </a:xfrm>
          <a:prstGeom prst="rect">
            <a:avLst/>
          </a:prstGeom>
          <a:solidFill>
            <a:schemeClr val="tx2">
              <a:lumMod val="25000"/>
              <a:lumOff val="75000"/>
            </a:schemeClr>
          </a:solid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defRPr/>
            </a:pPr>
            <a:r>
              <a:rPr lang="es-ES" sz="2400" dirty="0">
                <a:latin typeface="Arial" panose="020B0604020202020204" pitchFamily="34" charset="0"/>
                <a:sym typeface="Symbol" panose="05050102010706020507" pitchFamily="18" charset="2"/>
              </a:rPr>
              <a:t>Como hay 3 incógnitas</a:t>
            </a:r>
          </a:p>
          <a:p>
            <a:pPr eaLnBrk="1" hangingPunct="1">
              <a:spcBef>
                <a:spcPts val="0"/>
              </a:spcBef>
              <a:buNone/>
              <a:defRPr/>
            </a:pPr>
            <a:r>
              <a:rPr lang="es-ES" sz="2400" dirty="0">
                <a:latin typeface="Arial" panose="020B0604020202020204" pitchFamily="34" charset="0"/>
                <a:sym typeface="Symbol" panose="05050102010706020507" pitchFamily="18" charset="2"/>
              </a:rPr>
              <a:t>(</a:t>
            </a:r>
            <a:r>
              <a:rPr lang="es-ES" sz="2400" dirty="0">
                <a:latin typeface="Arial" panose="020B0604020202020204" pitchFamily="34" charset="0"/>
                <a:cs typeface="Arial" panose="020B0604020202020204" pitchFamily="34" charset="0"/>
                <a:sym typeface="Symbol" panose="05050102010706020507" pitchFamily="18" charset="2"/>
              </a:rPr>
              <a:t>i</a:t>
            </a:r>
            <a:r>
              <a:rPr lang="es-ES" sz="2400" baseline="-25000" dirty="0">
                <a:latin typeface="Arial" panose="020B0604020202020204" pitchFamily="34" charset="0"/>
                <a:cs typeface="Arial" panose="020B0604020202020204" pitchFamily="34" charset="0"/>
                <a:sym typeface="Symbol" panose="05050102010706020507" pitchFamily="18" charset="2"/>
              </a:rPr>
              <a:t>1</a:t>
            </a:r>
            <a:r>
              <a:rPr lang="es-ES" sz="2400" dirty="0">
                <a:latin typeface="Arial" panose="020B0604020202020204" pitchFamily="34" charset="0"/>
                <a:sym typeface="Symbol" panose="05050102010706020507" pitchFamily="18" charset="2"/>
              </a:rPr>
              <a:t>,</a:t>
            </a:r>
            <a:r>
              <a:rPr lang="es-ES" sz="2400" dirty="0">
                <a:latin typeface="Arial" panose="020B0604020202020204" pitchFamily="34" charset="0"/>
                <a:cs typeface="Arial" panose="020B0604020202020204" pitchFamily="34" charset="0"/>
                <a:sym typeface="Symbol" panose="05050102010706020507" pitchFamily="18" charset="2"/>
              </a:rPr>
              <a:t> i</a:t>
            </a:r>
            <a:r>
              <a:rPr lang="es-ES" sz="2400" baseline="-25000" dirty="0">
                <a:latin typeface="Arial" panose="020B0604020202020204" pitchFamily="34" charset="0"/>
                <a:cs typeface="Arial" panose="020B0604020202020204" pitchFamily="34" charset="0"/>
                <a:sym typeface="Symbol" panose="05050102010706020507" pitchFamily="18" charset="2"/>
              </a:rPr>
              <a:t>2</a:t>
            </a:r>
            <a:r>
              <a:rPr lang="es-ES" sz="2400" dirty="0">
                <a:latin typeface="Arial" panose="020B0604020202020204" pitchFamily="34" charset="0"/>
                <a:sym typeface="Symbol" panose="05050102010706020507" pitchFamily="18" charset="2"/>
              </a:rPr>
              <a:t>,</a:t>
            </a:r>
            <a:r>
              <a:rPr lang="es-ES" sz="2400" dirty="0">
                <a:latin typeface="Arial" panose="020B0604020202020204" pitchFamily="34" charset="0"/>
                <a:cs typeface="Arial" panose="020B0604020202020204" pitchFamily="34" charset="0"/>
                <a:sym typeface="Symbol" panose="05050102010706020507" pitchFamily="18" charset="2"/>
              </a:rPr>
              <a:t> V</a:t>
            </a:r>
            <a:r>
              <a:rPr lang="es-ES" sz="2400" baseline="-25000" dirty="0">
                <a:latin typeface="Comic Sans MS" panose="030F0702030302020204" pitchFamily="66" charset="0"/>
                <a:cs typeface="Arial" panose="020B0604020202020204" pitchFamily="34" charset="0"/>
                <a:sym typeface="Symbol" panose="05050102010706020507" pitchFamily="18" charset="2"/>
              </a:rPr>
              <a:t>I</a:t>
            </a:r>
            <a:r>
              <a:rPr lang="es-ES" sz="2400" dirty="0">
                <a:latin typeface="Arial" panose="020B0604020202020204" pitchFamily="34" charset="0"/>
                <a:sym typeface="Symbol" panose="05050102010706020507" pitchFamily="18" charset="2"/>
              </a:rPr>
              <a:t>) hace falta</a:t>
            </a:r>
          </a:p>
          <a:p>
            <a:pPr eaLnBrk="1" hangingPunct="1">
              <a:spcBef>
                <a:spcPts val="0"/>
              </a:spcBef>
              <a:buNone/>
              <a:defRPr/>
            </a:pPr>
            <a:r>
              <a:rPr lang="es-ES" sz="2400" dirty="0">
                <a:latin typeface="Arial" panose="020B0604020202020204" pitchFamily="34" charset="0"/>
                <a:sym typeface="Symbol" panose="05050102010706020507" pitchFamily="18" charset="2"/>
              </a:rPr>
              <a:t>una ecuación más:</a:t>
            </a:r>
            <a:endParaRPr lang="es-ES" sz="2400" dirty="0">
              <a:latin typeface="Arial" panose="020B0604020202020204" pitchFamily="34" charset="0"/>
              <a:cs typeface="Arial" panose="020B0604020202020204" pitchFamily="34" charset="0"/>
              <a:sym typeface="Symbol" panose="05050102010706020507" pitchFamily="18" charset="2"/>
            </a:endParaRPr>
          </a:p>
        </p:txBody>
      </p:sp>
      <p:sp>
        <p:nvSpPr>
          <p:cNvPr id="41" name="Text Box 105">
            <a:extLst>
              <a:ext uri="{FF2B5EF4-FFF2-40B4-BE49-F238E27FC236}">
                <a16:creationId xmlns:a16="http://schemas.microsoft.com/office/drawing/2014/main" id="{F04DFD77-FADD-4BC9-A477-84AC80418014}"/>
              </a:ext>
            </a:extLst>
          </p:cNvPr>
          <p:cNvSpPr txBox="1">
            <a:spLocks noChangeArrowheads="1"/>
          </p:cNvSpPr>
          <p:nvPr/>
        </p:nvSpPr>
        <p:spPr bwMode="auto">
          <a:xfrm>
            <a:off x="8628270" y="3923940"/>
            <a:ext cx="1874704" cy="587441"/>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defRPr/>
            </a:pP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i</a:t>
            </a:r>
            <a:r>
              <a:rPr lang="es-ES" sz="2400" baseline="-25000" dirty="0">
                <a:solidFill>
                  <a:srgbClr val="3333FF"/>
                </a:solidFill>
                <a:latin typeface="Arial" panose="020B0604020202020204" pitchFamily="34" charset="0"/>
                <a:cs typeface="Arial" panose="020B0604020202020204" pitchFamily="34" charset="0"/>
                <a:sym typeface="Symbol" panose="05050102010706020507" pitchFamily="18" charset="2"/>
              </a:rPr>
              <a:t>2</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 = </a:t>
            </a:r>
            <a:r>
              <a:rPr lang="es-ES" sz="2400" dirty="0">
                <a:solidFill>
                  <a:srgbClr val="3333FF"/>
                </a:solidFill>
                <a:latin typeface="Comic Sans MS" panose="030F0702030302020204" pitchFamily="66" charset="0"/>
                <a:cs typeface="Arial" panose="020B0604020202020204" pitchFamily="34" charset="0"/>
                <a:sym typeface="Symbol" panose="05050102010706020507" pitchFamily="18" charset="2"/>
              </a:rPr>
              <a:t>I</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 = 2 A</a:t>
            </a:r>
          </a:p>
        </p:txBody>
      </p:sp>
      <p:sp>
        <p:nvSpPr>
          <p:cNvPr id="6" name="Text Box 12">
            <a:extLst>
              <a:ext uri="{FF2B5EF4-FFF2-40B4-BE49-F238E27FC236}">
                <a16:creationId xmlns:a16="http://schemas.microsoft.com/office/drawing/2014/main" id="{4A811BFB-6D02-4E9D-A2A3-09C5D0E3E477}"/>
              </a:ext>
            </a:extLst>
          </p:cNvPr>
          <p:cNvSpPr txBox="1">
            <a:spLocks noChangeArrowheads="1"/>
          </p:cNvSpPr>
          <p:nvPr/>
        </p:nvSpPr>
        <p:spPr bwMode="auto">
          <a:xfrm>
            <a:off x="4316848" y="1716463"/>
            <a:ext cx="938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99" tIns="43200" rIns="86399" bIns="43200"/>
          <a:lstStyle>
            <a:lvl1pPr defTabSz="863600">
              <a:spcBef>
                <a:spcPct val="20000"/>
              </a:spcBef>
              <a:buChar char="•"/>
              <a:defRPr sz="3600">
                <a:solidFill>
                  <a:schemeClr val="tx1"/>
                </a:solidFill>
                <a:latin typeface="Times New Roman" panose="02020603050405020304" pitchFamily="18" charset="0"/>
              </a:defRPr>
            </a:lvl1pPr>
            <a:lvl2pPr marL="742950" indent="-285750" defTabSz="863600">
              <a:spcBef>
                <a:spcPct val="20000"/>
              </a:spcBef>
              <a:buChar char="–"/>
              <a:defRPr sz="3200">
                <a:solidFill>
                  <a:schemeClr val="tx1"/>
                </a:solidFill>
                <a:latin typeface="Times New Roman" panose="02020603050405020304" pitchFamily="18" charset="0"/>
              </a:defRPr>
            </a:lvl2pPr>
            <a:lvl3pPr marL="1143000" indent="-228600" defTabSz="863600">
              <a:spcBef>
                <a:spcPct val="20000"/>
              </a:spcBef>
              <a:buChar char="•"/>
              <a:defRPr sz="2700">
                <a:solidFill>
                  <a:schemeClr val="tx1"/>
                </a:solidFill>
                <a:latin typeface="Times New Roman" panose="02020603050405020304" pitchFamily="18" charset="0"/>
              </a:defRPr>
            </a:lvl3pPr>
            <a:lvl4pPr marL="1600200" indent="-228600" defTabSz="863600">
              <a:spcBef>
                <a:spcPct val="20000"/>
              </a:spcBef>
              <a:buChar char="–"/>
              <a:defRPr sz="2300">
                <a:solidFill>
                  <a:schemeClr val="tx1"/>
                </a:solidFill>
                <a:latin typeface="Times New Roman" panose="02020603050405020304" pitchFamily="18" charset="0"/>
              </a:defRPr>
            </a:lvl4pPr>
            <a:lvl5pPr marL="2057400" indent="-228600" defTabSz="863600">
              <a:spcBef>
                <a:spcPct val="20000"/>
              </a:spcBef>
              <a:buChar char="»"/>
              <a:defRPr sz="2300">
                <a:solidFill>
                  <a:schemeClr val="tx1"/>
                </a:solidFill>
                <a:latin typeface="Times New Roman" panose="02020603050405020304" pitchFamily="18" charset="0"/>
              </a:defRPr>
            </a:lvl5pPr>
            <a:lvl6pPr marL="25146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863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latin typeface="Comic Sans MS" panose="030F0702030302020204" pitchFamily="66" charset="0"/>
              </a:rPr>
              <a:t>R</a:t>
            </a:r>
            <a:r>
              <a:rPr lang="es-ES" sz="2400" baseline="-25000" dirty="0">
                <a:latin typeface="Comic Sans MS" panose="030F0702030302020204" pitchFamily="66" charset="0"/>
              </a:rPr>
              <a:t>2</a:t>
            </a:r>
            <a:endParaRPr lang="es-ES" sz="2400" dirty="0">
              <a:latin typeface="Comic Sans MS" panose="030F0702030302020204" pitchFamily="66" charset="0"/>
            </a:endParaRPr>
          </a:p>
        </p:txBody>
      </p:sp>
      <p:sp>
        <p:nvSpPr>
          <p:cNvPr id="42" name="Text Box 105">
            <a:extLst>
              <a:ext uri="{FF2B5EF4-FFF2-40B4-BE49-F238E27FC236}">
                <a16:creationId xmlns:a16="http://schemas.microsoft.com/office/drawing/2014/main" id="{9F3F1B85-8024-4468-BC1C-EA4FC3E85801}"/>
              </a:ext>
            </a:extLst>
          </p:cNvPr>
          <p:cNvSpPr txBox="1">
            <a:spLocks noChangeArrowheads="1"/>
          </p:cNvSpPr>
          <p:nvPr/>
        </p:nvSpPr>
        <p:spPr bwMode="auto">
          <a:xfrm>
            <a:off x="6643891" y="4583042"/>
            <a:ext cx="3827338" cy="587441"/>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defRPr/>
            </a:pP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i</a:t>
            </a:r>
            <a:r>
              <a:rPr lang="es-ES" sz="2400" baseline="-25000" dirty="0">
                <a:solidFill>
                  <a:srgbClr val="3333FF"/>
                </a:solidFill>
                <a:latin typeface="Arial" panose="020B0604020202020204" pitchFamily="34" charset="0"/>
                <a:cs typeface="Arial" panose="020B0604020202020204" pitchFamily="34" charset="0"/>
                <a:sym typeface="Symbol" panose="05050102010706020507" pitchFamily="18" charset="2"/>
              </a:rPr>
              <a:t>1</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 = (R</a:t>
            </a:r>
            <a:r>
              <a:rPr lang="es-ES" sz="2400" baseline="-25000" dirty="0">
                <a:solidFill>
                  <a:srgbClr val="3333FF"/>
                </a:solidFill>
                <a:latin typeface="Arial" panose="020B0604020202020204" pitchFamily="34" charset="0"/>
                <a:cs typeface="Arial" panose="020B0604020202020204" pitchFamily="34" charset="0"/>
                <a:sym typeface="Symbol" panose="05050102010706020507" pitchFamily="18" charset="2"/>
              </a:rPr>
              <a:t>1</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 i</a:t>
            </a:r>
            <a:r>
              <a:rPr lang="es-ES" sz="2400" baseline="-25000" dirty="0">
                <a:solidFill>
                  <a:srgbClr val="3333FF"/>
                </a:solidFill>
                <a:latin typeface="Arial" panose="020B0604020202020204" pitchFamily="34" charset="0"/>
                <a:cs typeface="Arial" panose="020B0604020202020204" pitchFamily="34" charset="0"/>
                <a:sym typeface="Symbol" panose="05050102010706020507" pitchFamily="18" charset="2"/>
              </a:rPr>
              <a:t>2 </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 </a:t>
            </a:r>
            <a:r>
              <a:rPr lang="es-ES" sz="2400" dirty="0">
                <a:solidFill>
                  <a:srgbClr val="3333FF"/>
                </a:solidFill>
                <a:latin typeface="Comic Sans MS" panose="030F0702030302020204" pitchFamily="66" charset="0"/>
                <a:sym typeface="Symbol" panose="05050102010706020507" pitchFamily="18" charset="2"/>
              </a:rPr>
              <a:t></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 ) / R</a:t>
            </a:r>
            <a:r>
              <a:rPr lang="es-ES" sz="2400" baseline="-25000" dirty="0">
                <a:solidFill>
                  <a:srgbClr val="3333FF"/>
                </a:solidFill>
                <a:latin typeface="Arial" panose="020B0604020202020204" pitchFamily="34" charset="0"/>
                <a:cs typeface="Arial" panose="020B0604020202020204" pitchFamily="34" charset="0"/>
                <a:sym typeface="Symbol" panose="05050102010706020507" pitchFamily="18" charset="2"/>
              </a:rPr>
              <a:t>1</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 = – 3 A </a:t>
            </a:r>
          </a:p>
        </p:txBody>
      </p:sp>
      <p:sp>
        <p:nvSpPr>
          <p:cNvPr id="43" name="Text Box 105">
            <a:extLst>
              <a:ext uri="{FF2B5EF4-FFF2-40B4-BE49-F238E27FC236}">
                <a16:creationId xmlns:a16="http://schemas.microsoft.com/office/drawing/2014/main" id="{DC1BA632-63CC-4BD1-8099-721792E3C8A7}"/>
              </a:ext>
            </a:extLst>
          </p:cNvPr>
          <p:cNvSpPr txBox="1">
            <a:spLocks noChangeArrowheads="1"/>
          </p:cNvSpPr>
          <p:nvPr/>
        </p:nvSpPr>
        <p:spPr bwMode="auto">
          <a:xfrm>
            <a:off x="1277990" y="5294387"/>
            <a:ext cx="3504636" cy="587441"/>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defRPr/>
            </a:pPr>
            <a:r>
              <a:rPr lang="es-ES" sz="2400" dirty="0">
                <a:latin typeface="Arial" panose="020B0604020202020204" pitchFamily="34" charset="0"/>
                <a:sym typeface="Symbol" panose="05050102010706020507" pitchFamily="18" charset="2"/>
              </a:rPr>
              <a:t> Rama izquierda: 3 A </a:t>
            </a:r>
            <a:r>
              <a:rPr lang="es-ES" sz="2400" dirty="0">
                <a:latin typeface="Comic Sans MS" panose="030F0702030302020204" pitchFamily="66" charset="0"/>
                <a:sym typeface="Symbol" panose="05050102010706020507" pitchFamily="18" charset="2"/>
              </a:rPr>
              <a:t></a:t>
            </a:r>
            <a:endParaRPr lang="es-ES" sz="2400" dirty="0">
              <a:latin typeface="Arial" panose="020B0604020202020204" pitchFamily="34" charset="0"/>
              <a:cs typeface="Arial" panose="020B0604020202020204" pitchFamily="34" charset="0"/>
              <a:sym typeface="Symbol" panose="05050102010706020507" pitchFamily="18" charset="2"/>
            </a:endParaRPr>
          </a:p>
        </p:txBody>
      </p:sp>
      <p:sp>
        <p:nvSpPr>
          <p:cNvPr id="44" name="Text Box 105">
            <a:extLst>
              <a:ext uri="{FF2B5EF4-FFF2-40B4-BE49-F238E27FC236}">
                <a16:creationId xmlns:a16="http://schemas.microsoft.com/office/drawing/2014/main" id="{B14840F1-449D-4A49-AD7C-55C687645040}"/>
              </a:ext>
            </a:extLst>
          </p:cNvPr>
          <p:cNvSpPr txBox="1">
            <a:spLocks noChangeArrowheads="1"/>
          </p:cNvSpPr>
          <p:nvPr/>
        </p:nvSpPr>
        <p:spPr bwMode="auto">
          <a:xfrm>
            <a:off x="4826744" y="5274887"/>
            <a:ext cx="5507881" cy="587441"/>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defRPr/>
            </a:pP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|i</a:t>
            </a:r>
            <a:r>
              <a:rPr lang="es-ES" sz="2400" baseline="-25000" dirty="0">
                <a:solidFill>
                  <a:srgbClr val="3333FF"/>
                </a:solidFill>
                <a:latin typeface="Arial" panose="020B0604020202020204" pitchFamily="34" charset="0"/>
                <a:cs typeface="Arial" panose="020B0604020202020204" pitchFamily="34" charset="0"/>
                <a:sym typeface="Symbol" panose="05050102010706020507" pitchFamily="18" charset="2"/>
              </a:rPr>
              <a:t>1</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 = 3 A  |  i</a:t>
            </a:r>
            <a:r>
              <a:rPr lang="es-ES" sz="2400" baseline="-25000" dirty="0">
                <a:solidFill>
                  <a:srgbClr val="3333FF"/>
                </a:solidFill>
                <a:latin typeface="Arial" panose="020B0604020202020204" pitchFamily="34" charset="0"/>
                <a:cs typeface="Arial" panose="020B0604020202020204" pitchFamily="34" charset="0"/>
                <a:sym typeface="Symbol" panose="05050102010706020507" pitchFamily="18" charset="2"/>
              </a:rPr>
              <a:t>1</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 &lt; 0  sentido contrario i</a:t>
            </a:r>
            <a:r>
              <a:rPr lang="es-ES" sz="2400" baseline="-25000" dirty="0">
                <a:solidFill>
                  <a:srgbClr val="3333FF"/>
                </a:solidFill>
                <a:latin typeface="Arial" panose="020B0604020202020204" pitchFamily="34" charset="0"/>
                <a:cs typeface="Arial" panose="020B0604020202020204" pitchFamily="34" charset="0"/>
                <a:sym typeface="Symbol" panose="05050102010706020507" pitchFamily="18" charset="2"/>
              </a:rPr>
              <a:t>1</a:t>
            </a:r>
            <a:endParaRPr lang="es-ES" sz="2400" dirty="0">
              <a:solidFill>
                <a:srgbClr val="3333FF"/>
              </a:solidFill>
              <a:latin typeface="Arial" panose="020B0604020202020204" pitchFamily="34" charset="0"/>
              <a:cs typeface="Arial" panose="020B0604020202020204" pitchFamily="34" charset="0"/>
              <a:sym typeface="Symbol" panose="05050102010706020507" pitchFamily="18" charset="2"/>
            </a:endParaRPr>
          </a:p>
        </p:txBody>
      </p:sp>
      <p:sp>
        <p:nvSpPr>
          <p:cNvPr id="45" name="Text Box 105">
            <a:extLst>
              <a:ext uri="{FF2B5EF4-FFF2-40B4-BE49-F238E27FC236}">
                <a16:creationId xmlns:a16="http://schemas.microsoft.com/office/drawing/2014/main" id="{24C73790-53DD-456E-A979-D73CC5CF4896}"/>
              </a:ext>
            </a:extLst>
          </p:cNvPr>
          <p:cNvSpPr txBox="1">
            <a:spLocks noChangeArrowheads="1"/>
          </p:cNvSpPr>
          <p:nvPr/>
        </p:nvSpPr>
        <p:spPr bwMode="auto">
          <a:xfrm>
            <a:off x="1277990" y="5818262"/>
            <a:ext cx="3504636" cy="587441"/>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defRPr/>
            </a:pPr>
            <a:r>
              <a:rPr lang="es-ES" sz="2400" dirty="0">
                <a:latin typeface="Arial" panose="020B0604020202020204" pitchFamily="34" charset="0"/>
                <a:sym typeface="Symbol" panose="05050102010706020507" pitchFamily="18" charset="2"/>
              </a:rPr>
              <a:t> Rama derecha:   2 A </a:t>
            </a:r>
            <a:r>
              <a:rPr lang="es-ES" sz="2400" dirty="0">
                <a:latin typeface="Comic Sans MS" panose="030F0702030302020204" pitchFamily="66" charset="0"/>
                <a:sym typeface="Symbol" panose="05050102010706020507" pitchFamily="18" charset="2"/>
              </a:rPr>
              <a:t></a:t>
            </a:r>
            <a:endParaRPr lang="es-ES" sz="2400" dirty="0">
              <a:latin typeface="Arial" panose="020B0604020202020204" pitchFamily="34" charset="0"/>
              <a:cs typeface="Arial" panose="020B0604020202020204" pitchFamily="34" charset="0"/>
              <a:sym typeface="Symbol" panose="05050102010706020507" pitchFamily="18" charset="2"/>
            </a:endParaRPr>
          </a:p>
        </p:txBody>
      </p:sp>
      <p:sp>
        <p:nvSpPr>
          <p:cNvPr id="46" name="Text Box 105">
            <a:extLst>
              <a:ext uri="{FF2B5EF4-FFF2-40B4-BE49-F238E27FC236}">
                <a16:creationId xmlns:a16="http://schemas.microsoft.com/office/drawing/2014/main" id="{A637A8A0-D36E-4492-B455-257A11984B25}"/>
              </a:ext>
            </a:extLst>
          </p:cNvPr>
          <p:cNvSpPr txBox="1">
            <a:spLocks noChangeArrowheads="1"/>
          </p:cNvSpPr>
          <p:nvPr/>
        </p:nvSpPr>
        <p:spPr bwMode="auto">
          <a:xfrm>
            <a:off x="4826744" y="5798762"/>
            <a:ext cx="5164981" cy="587441"/>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defRPr/>
            </a:pP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|i</a:t>
            </a:r>
            <a:r>
              <a:rPr lang="es-ES" sz="2400" baseline="-25000" dirty="0">
                <a:solidFill>
                  <a:srgbClr val="3333FF"/>
                </a:solidFill>
                <a:latin typeface="Arial" panose="020B0604020202020204" pitchFamily="34" charset="0"/>
                <a:cs typeface="Arial" panose="020B0604020202020204" pitchFamily="34" charset="0"/>
                <a:sym typeface="Symbol" panose="05050102010706020507" pitchFamily="18" charset="2"/>
              </a:rPr>
              <a:t>2</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 = 2 A  |  i</a:t>
            </a:r>
            <a:r>
              <a:rPr lang="es-ES" sz="2400" baseline="-25000" dirty="0">
                <a:solidFill>
                  <a:srgbClr val="3333FF"/>
                </a:solidFill>
                <a:latin typeface="Arial" panose="020B0604020202020204" pitchFamily="34" charset="0"/>
                <a:cs typeface="Arial" panose="020B0604020202020204" pitchFamily="34" charset="0"/>
                <a:sym typeface="Symbol" panose="05050102010706020507" pitchFamily="18" charset="2"/>
              </a:rPr>
              <a:t>2</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 &gt; 0  sentido i</a:t>
            </a:r>
            <a:r>
              <a:rPr lang="es-ES" sz="2400" baseline="-25000" dirty="0">
                <a:solidFill>
                  <a:srgbClr val="3333FF"/>
                </a:solidFill>
                <a:latin typeface="Arial" panose="020B0604020202020204" pitchFamily="34" charset="0"/>
                <a:cs typeface="Arial" panose="020B0604020202020204" pitchFamily="34" charset="0"/>
                <a:sym typeface="Symbol" panose="05050102010706020507" pitchFamily="18" charset="2"/>
              </a:rPr>
              <a:t>2</a:t>
            </a:r>
            <a:endParaRPr lang="es-ES" sz="2400" dirty="0">
              <a:solidFill>
                <a:srgbClr val="3333FF"/>
              </a:solidFill>
              <a:latin typeface="Arial" panose="020B0604020202020204" pitchFamily="34" charset="0"/>
              <a:cs typeface="Arial" panose="020B0604020202020204" pitchFamily="34" charset="0"/>
              <a:sym typeface="Symbol" panose="05050102010706020507" pitchFamily="18" charset="2"/>
            </a:endParaRPr>
          </a:p>
        </p:txBody>
      </p:sp>
      <p:sp>
        <p:nvSpPr>
          <p:cNvPr id="47" name="Text Box 105">
            <a:extLst>
              <a:ext uri="{FF2B5EF4-FFF2-40B4-BE49-F238E27FC236}">
                <a16:creationId xmlns:a16="http://schemas.microsoft.com/office/drawing/2014/main" id="{EFDC1F76-8953-4F98-BADC-941AFF9EBCAF}"/>
              </a:ext>
            </a:extLst>
          </p:cNvPr>
          <p:cNvSpPr txBox="1">
            <a:spLocks noChangeArrowheads="1"/>
          </p:cNvSpPr>
          <p:nvPr/>
        </p:nvSpPr>
        <p:spPr bwMode="auto">
          <a:xfrm>
            <a:off x="1287033" y="6360592"/>
            <a:ext cx="3504636" cy="587441"/>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defRPr/>
            </a:pPr>
            <a:r>
              <a:rPr lang="es-ES" sz="2400" dirty="0">
                <a:latin typeface="Arial" panose="020B0604020202020204" pitchFamily="34" charset="0"/>
                <a:sym typeface="Symbol" panose="05050102010706020507" pitchFamily="18" charset="2"/>
              </a:rPr>
              <a:t> Rama central:     5 A </a:t>
            </a:r>
            <a:r>
              <a:rPr lang="es-ES" sz="2400" dirty="0">
                <a:latin typeface="Comic Sans MS" panose="030F0702030302020204" pitchFamily="66" charset="0"/>
                <a:sym typeface="Symbol" panose="05050102010706020507" pitchFamily="18" charset="2"/>
              </a:rPr>
              <a:t></a:t>
            </a:r>
            <a:endParaRPr lang="es-ES" sz="2400" dirty="0">
              <a:latin typeface="Arial" panose="020B0604020202020204" pitchFamily="34" charset="0"/>
              <a:cs typeface="Arial" panose="020B0604020202020204" pitchFamily="34" charset="0"/>
              <a:sym typeface="Symbol" panose="05050102010706020507" pitchFamily="18" charset="2"/>
            </a:endParaRPr>
          </a:p>
        </p:txBody>
      </p:sp>
      <p:sp>
        <p:nvSpPr>
          <p:cNvPr id="48" name="Text Box 105">
            <a:extLst>
              <a:ext uri="{FF2B5EF4-FFF2-40B4-BE49-F238E27FC236}">
                <a16:creationId xmlns:a16="http://schemas.microsoft.com/office/drawing/2014/main" id="{E1BEF024-54A1-4158-A257-B9C88A954CEA}"/>
              </a:ext>
            </a:extLst>
          </p:cNvPr>
          <p:cNvSpPr txBox="1">
            <a:spLocks noChangeArrowheads="1"/>
          </p:cNvSpPr>
          <p:nvPr/>
        </p:nvSpPr>
        <p:spPr bwMode="auto">
          <a:xfrm>
            <a:off x="4816737" y="6332017"/>
            <a:ext cx="5733862" cy="587441"/>
          </a:xfrm>
          <a:prstGeom prst="rect">
            <a:avLst/>
          </a:prstGeom>
          <a:noFill/>
          <a:ln>
            <a:noFill/>
          </a:ln>
        </p:spPr>
        <p:txBody>
          <a:bodyPr wrap="square" lIns="108000" tIns="108000" rIns="108000" bIns="1080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None/>
              <a:defRPr/>
            </a:pP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|i</a:t>
            </a:r>
            <a:r>
              <a:rPr lang="es-ES" sz="2400" baseline="-25000" dirty="0">
                <a:solidFill>
                  <a:srgbClr val="3333FF"/>
                </a:solidFill>
                <a:latin typeface="Arial" panose="020B0604020202020204" pitchFamily="34" charset="0"/>
                <a:cs typeface="Arial" panose="020B0604020202020204" pitchFamily="34" charset="0"/>
                <a:sym typeface="Symbol" panose="05050102010706020507" pitchFamily="18" charset="2"/>
              </a:rPr>
              <a:t>1 </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-i</a:t>
            </a:r>
            <a:r>
              <a:rPr lang="es-ES" sz="2400" baseline="-25000" dirty="0">
                <a:solidFill>
                  <a:srgbClr val="3333FF"/>
                </a:solidFill>
                <a:latin typeface="Arial" panose="020B0604020202020204" pitchFamily="34" charset="0"/>
                <a:cs typeface="Arial" panose="020B0604020202020204" pitchFamily="34" charset="0"/>
                <a:sym typeface="Symbol" panose="05050102010706020507" pitchFamily="18" charset="2"/>
              </a:rPr>
              <a:t>2</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 = 5 A  |  (i</a:t>
            </a:r>
            <a:r>
              <a:rPr lang="es-ES" sz="2400" baseline="-25000" dirty="0">
                <a:solidFill>
                  <a:srgbClr val="3333FF"/>
                </a:solidFill>
                <a:latin typeface="Arial" panose="020B0604020202020204" pitchFamily="34" charset="0"/>
                <a:cs typeface="Arial" panose="020B0604020202020204" pitchFamily="34" charset="0"/>
                <a:sym typeface="Symbol" panose="05050102010706020507" pitchFamily="18" charset="2"/>
              </a:rPr>
              <a:t>1</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-i</a:t>
            </a:r>
            <a:r>
              <a:rPr lang="es-ES" sz="2400" baseline="-25000" dirty="0">
                <a:solidFill>
                  <a:srgbClr val="3333FF"/>
                </a:solidFill>
                <a:latin typeface="Arial" panose="020B0604020202020204" pitchFamily="34" charset="0"/>
                <a:cs typeface="Arial" panose="020B0604020202020204" pitchFamily="34" charset="0"/>
                <a:sym typeface="Symbol" panose="05050102010706020507" pitchFamily="18" charset="2"/>
              </a:rPr>
              <a:t>2</a:t>
            </a:r>
            <a:r>
              <a:rPr lang="es-ES" sz="2400" dirty="0">
                <a:solidFill>
                  <a:srgbClr val="3333FF"/>
                </a:solidFill>
                <a:latin typeface="Arial" panose="020B0604020202020204" pitchFamily="34" charset="0"/>
                <a:cs typeface="Arial" panose="020B0604020202020204" pitchFamily="34" charset="0"/>
                <a:sym typeface="Symbol" panose="05050102010706020507" pitchFamily="18" charset="2"/>
              </a:rPr>
              <a:t>) = -5 &lt; 0  sentido i</a:t>
            </a:r>
            <a:r>
              <a:rPr lang="es-ES" sz="2400" baseline="-25000" dirty="0">
                <a:solidFill>
                  <a:srgbClr val="3333FF"/>
                </a:solidFill>
                <a:latin typeface="Arial" panose="020B0604020202020204" pitchFamily="34" charset="0"/>
                <a:cs typeface="Arial" panose="020B0604020202020204" pitchFamily="34" charset="0"/>
                <a:sym typeface="Symbol" panose="05050102010706020507" pitchFamily="18" charset="2"/>
              </a:rPr>
              <a:t>2</a:t>
            </a:r>
            <a:endParaRPr lang="es-ES" sz="2400" dirty="0">
              <a:solidFill>
                <a:srgbClr val="3333FF"/>
              </a:solidFill>
              <a:latin typeface="Arial" panose="020B0604020202020204" pitchFamily="34" charset="0"/>
              <a:cs typeface="Arial" panose="020B0604020202020204" pitchFamily="34" charset="0"/>
              <a:sym typeface="Symbol" panose="05050102010706020507" pitchFamily="18" charset="2"/>
            </a:endParaRPr>
          </a:p>
        </p:txBody>
      </p:sp>
      <p:sp>
        <p:nvSpPr>
          <p:cNvPr id="52" name="Forma libre: forma 51">
            <a:extLst>
              <a:ext uri="{FF2B5EF4-FFF2-40B4-BE49-F238E27FC236}">
                <a16:creationId xmlns:a16="http://schemas.microsoft.com/office/drawing/2014/main" id="{146EAB88-2F92-4094-AC68-9AD93F364875}"/>
              </a:ext>
            </a:extLst>
          </p:cNvPr>
          <p:cNvSpPr/>
          <p:nvPr/>
        </p:nvSpPr>
        <p:spPr bwMode="auto">
          <a:xfrm>
            <a:off x="5114925" y="2221360"/>
            <a:ext cx="1295400" cy="2700000"/>
          </a:xfrm>
          <a:custGeom>
            <a:avLst/>
            <a:gdLst>
              <a:gd name="connsiteX0" fmla="*/ 152400 w 1295400"/>
              <a:gd name="connsiteY0" fmla="*/ 0 h 2647950"/>
              <a:gd name="connsiteX1" fmla="*/ 0 w 1295400"/>
              <a:gd name="connsiteY1" fmla="*/ 266700 h 2647950"/>
              <a:gd name="connsiteX2" fmla="*/ 0 w 1295400"/>
              <a:gd name="connsiteY2" fmla="*/ 2295525 h 2647950"/>
              <a:gd name="connsiteX3" fmla="*/ 200025 w 1295400"/>
              <a:gd name="connsiteY3" fmla="*/ 2647950 h 2647950"/>
              <a:gd name="connsiteX4" fmla="*/ 1295400 w 1295400"/>
              <a:gd name="connsiteY4" fmla="*/ 2647950 h 264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5400" h="2647950">
                <a:moveTo>
                  <a:pt x="152400" y="0"/>
                </a:moveTo>
                <a:lnTo>
                  <a:pt x="0" y="266700"/>
                </a:lnTo>
                <a:lnTo>
                  <a:pt x="0" y="2295525"/>
                </a:lnTo>
                <a:lnTo>
                  <a:pt x="200025" y="2647950"/>
                </a:lnTo>
                <a:lnTo>
                  <a:pt x="1295400" y="2647950"/>
                </a:lnTo>
              </a:path>
            </a:pathLst>
          </a:custGeom>
          <a:noFill/>
          <a:ln w="25400" cap="flat" cmpd="sng" algn="ctr">
            <a:solidFill>
              <a:schemeClr val="tx1"/>
            </a:solidFill>
            <a:prstDash val="solid"/>
            <a:round/>
            <a:headEnd type="none" w="med" len="med"/>
            <a:tailEnd type="triangle" w="lg" len="lg"/>
          </a:ln>
          <a:effectLst/>
        </p:spPr>
        <p:txBody>
          <a:bodyPr vert="horz" wrap="none" lIns="90000" tIns="118800" rIns="90000" bIns="118800" numCol="1" rtlCol="0" anchor="ctr"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53" name="Text Box 97">
            <a:extLst>
              <a:ext uri="{FF2B5EF4-FFF2-40B4-BE49-F238E27FC236}">
                <a16:creationId xmlns:a16="http://schemas.microsoft.com/office/drawing/2014/main" id="{30DD909B-2EA3-4AF0-8D52-F43323485CB4}"/>
              </a:ext>
            </a:extLst>
          </p:cNvPr>
          <p:cNvSpPr txBox="1">
            <a:spLocks noChangeArrowheads="1"/>
          </p:cNvSpPr>
          <p:nvPr/>
        </p:nvSpPr>
        <p:spPr bwMode="auto">
          <a:xfrm>
            <a:off x="1410097" y="4812997"/>
            <a:ext cx="2733738" cy="536549"/>
          </a:xfrm>
          <a:prstGeom prst="rect">
            <a:avLst/>
          </a:prstGeom>
          <a:solidFill>
            <a:srgbClr val="FFFF00"/>
          </a:solidFill>
          <a:ln>
            <a:noFill/>
          </a:ln>
          <a:effectLst/>
          <a:extLst>
            <a:ext uri="{53640926-AAD7-44D8-BBD7-CCE9431645EC}">
              <a14:shadowObscured xmlns:a14="http://schemas.microsoft.com/office/drawing/2010/main" val="1"/>
            </a:ext>
          </a:extLst>
        </p:spPr>
        <p:txBody>
          <a:bodyPr wrap="none" lIns="90000" tIns="82800" rIns="90000" bIns="82800" anchor="ctr"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dirty="0">
                <a:solidFill>
                  <a:schemeClr val="tx1"/>
                </a:solidFill>
                <a:sym typeface="Wingdings" panose="05000000000000000000" pitchFamily="2" charset="2"/>
              </a:rPr>
              <a:t>Corrientes Reales</a:t>
            </a:r>
          </a:p>
        </p:txBody>
      </p:sp>
    </p:spTree>
    <p:extLst>
      <p:ext uri="{BB962C8B-B14F-4D97-AF65-F5344CB8AC3E}">
        <p14:creationId xmlns:p14="http://schemas.microsoft.com/office/powerpoint/2010/main" val="238432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up)">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72"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 calcmode="lin" valueType="num">
                                      <p:cBhvr>
                                        <p:cTn id="17" dur="500" fill="hold"/>
                                        <p:tgtEl>
                                          <p:spTgt spid="50"/>
                                        </p:tgtEl>
                                        <p:attrNameLst>
                                          <p:attrName>ppt_w</p:attrName>
                                        </p:attrNameLst>
                                      </p:cBhvr>
                                      <p:tavLst>
                                        <p:tav tm="0">
                                          <p:val>
                                            <p:strVal val="2/3*#ppt_w"/>
                                          </p:val>
                                        </p:tav>
                                        <p:tav tm="100000">
                                          <p:val>
                                            <p:strVal val="#ppt_w"/>
                                          </p:val>
                                        </p:tav>
                                      </p:tavLst>
                                    </p:anim>
                                    <p:anim calcmode="lin" valueType="num">
                                      <p:cBhvr>
                                        <p:cTn id="18" dur="500" fill="hold"/>
                                        <p:tgtEl>
                                          <p:spTgt spid="50"/>
                                        </p:tgtEl>
                                        <p:attrNameLst>
                                          <p:attrName>ppt_h</p:attrName>
                                        </p:attrNameLst>
                                      </p:cBhvr>
                                      <p:tavLst>
                                        <p:tav tm="0">
                                          <p:val>
                                            <p:strVal val="2/3*#ppt_h"/>
                                          </p:val>
                                        </p:tav>
                                        <p:tav tm="100000">
                                          <p:val>
                                            <p:strVal val="#ppt_h"/>
                                          </p:val>
                                        </p:tav>
                                      </p:tavLst>
                                    </p:anim>
                                  </p:childTnLst>
                                </p:cTn>
                              </p:par>
                              <p:par>
                                <p:cTn id="19" presetID="23" presetClass="entr" presetSubtype="272"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p:cTn id="21" dur="500" fill="hold"/>
                                        <p:tgtEl>
                                          <p:spTgt spid="49"/>
                                        </p:tgtEl>
                                        <p:attrNameLst>
                                          <p:attrName>ppt_w</p:attrName>
                                        </p:attrNameLst>
                                      </p:cBhvr>
                                      <p:tavLst>
                                        <p:tav tm="0">
                                          <p:val>
                                            <p:strVal val="2/3*#ppt_w"/>
                                          </p:val>
                                        </p:tav>
                                        <p:tav tm="100000">
                                          <p:val>
                                            <p:strVal val="#ppt_w"/>
                                          </p:val>
                                        </p:tav>
                                      </p:tavLst>
                                    </p:anim>
                                    <p:anim calcmode="lin" valueType="num">
                                      <p:cBhvr>
                                        <p:cTn id="22" dur="500" fill="hold"/>
                                        <p:tgtEl>
                                          <p:spTgt spid="49"/>
                                        </p:tgtEl>
                                        <p:attrNameLst>
                                          <p:attrName>ppt_h</p:attrName>
                                        </p:attrNameLst>
                                      </p:cBhvr>
                                      <p:tavLst>
                                        <p:tav tm="0">
                                          <p:val>
                                            <p:strVal val="2/3*#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left)">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500"/>
                                        <p:tgtEl>
                                          <p:spTgt spid="37"/>
                                        </p:tgtEl>
                                        <p:attrNameLst>
                                          <p:attrName>ppt_y</p:attrName>
                                        </p:attrNameLst>
                                      </p:cBhvr>
                                      <p:tavLst>
                                        <p:tav tm="0">
                                          <p:val>
                                            <p:strVal val="#ppt_y+#ppt_h*1.125000"/>
                                          </p:val>
                                        </p:tav>
                                        <p:tav tm="100000">
                                          <p:val>
                                            <p:strVal val="#ppt_y"/>
                                          </p:val>
                                        </p:tav>
                                      </p:tavLst>
                                    </p:anim>
                                    <p:animEffect transition="in" filter="wipe(up)">
                                      <p:cBhvr>
                                        <p:cTn id="33" dur="500"/>
                                        <p:tgtEl>
                                          <p:spTgt spid="3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left)">
                                      <p:cBhvr>
                                        <p:cTn id="38" dur="500"/>
                                        <p:tgtEl>
                                          <p:spTgt spid="38"/>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500"/>
                                        <p:tgtEl>
                                          <p:spTgt spid="39"/>
                                        </p:tgtEl>
                                        <p:attrNameLst>
                                          <p:attrName>ppt_y</p:attrName>
                                        </p:attrNameLst>
                                      </p:cBhvr>
                                      <p:tavLst>
                                        <p:tav tm="0">
                                          <p:val>
                                            <p:strVal val="#ppt_y+#ppt_h*1.125000"/>
                                          </p:val>
                                        </p:tav>
                                        <p:tav tm="100000">
                                          <p:val>
                                            <p:strVal val="#ppt_y"/>
                                          </p:val>
                                        </p:tav>
                                      </p:tavLst>
                                    </p:anim>
                                    <p:animEffect transition="in" filter="wipe(up)">
                                      <p:cBhvr>
                                        <p:cTn id="44" dur="500"/>
                                        <p:tgtEl>
                                          <p:spTgt spid="3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up)">
                                      <p:cBhvr>
                                        <p:cTn id="49" dur="500"/>
                                        <p:tgtEl>
                                          <p:spTgt spid="40"/>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grpId="0" nodeType="clickEffect">
                                  <p:stCondLst>
                                    <p:cond delay="0"/>
                                  </p:stCondLst>
                                  <p:childTnLst>
                                    <p:set>
                                      <p:cBhvr>
                                        <p:cTn id="53" dur="1" fill="hold">
                                          <p:stCondLst>
                                            <p:cond delay="0"/>
                                          </p:stCondLst>
                                        </p:cTn>
                                        <p:tgtEl>
                                          <p:spTgt spid="41"/>
                                        </p:tgtEl>
                                        <p:attrNameLst>
                                          <p:attrName>style.visibility</p:attrName>
                                        </p:attrNameLst>
                                      </p:cBhvr>
                                      <p:to>
                                        <p:strVal val="visible"/>
                                      </p:to>
                                    </p:set>
                                    <p:anim calcmode="lin" valueType="num">
                                      <p:cBhvr additive="base">
                                        <p:cTn id="54" dur="500"/>
                                        <p:tgtEl>
                                          <p:spTgt spid="41"/>
                                        </p:tgtEl>
                                        <p:attrNameLst>
                                          <p:attrName>ppt_y</p:attrName>
                                        </p:attrNameLst>
                                      </p:cBhvr>
                                      <p:tavLst>
                                        <p:tav tm="0">
                                          <p:val>
                                            <p:strVal val="#ppt_y+#ppt_h*1.125000"/>
                                          </p:val>
                                        </p:tav>
                                        <p:tav tm="100000">
                                          <p:val>
                                            <p:strVal val="#ppt_y"/>
                                          </p:val>
                                        </p:tav>
                                      </p:tavLst>
                                    </p:anim>
                                    <p:animEffect transition="in" filter="wipe(up)">
                                      <p:cBhvr>
                                        <p:cTn id="55" dur="500"/>
                                        <p:tgtEl>
                                          <p:spTgt spid="4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wipe(up)">
                                      <p:cBhvr>
                                        <p:cTn id="60" dur="500"/>
                                        <p:tgtEl>
                                          <p:spTgt spid="52"/>
                                        </p:tgtEl>
                                      </p:cBhvr>
                                    </p:animEffect>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wipe(left)">
                                      <p:cBhvr>
                                        <p:cTn id="64" dur="500"/>
                                        <p:tgtEl>
                                          <p:spTgt spid="42"/>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4" fill="hold" grpId="0" nodeType="click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500"/>
                                        <p:tgtEl>
                                          <p:spTgt spid="53"/>
                                        </p:tgtEl>
                                        <p:attrNameLst>
                                          <p:attrName>ppt_y</p:attrName>
                                        </p:attrNameLst>
                                      </p:cBhvr>
                                      <p:tavLst>
                                        <p:tav tm="0">
                                          <p:val>
                                            <p:strVal val="#ppt_y+#ppt_h*1.125000"/>
                                          </p:val>
                                        </p:tav>
                                        <p:tav tm="100000">
                                          <p:val>
                                            <p:strVal val="#ppt_y"/>
                                          </p:val>
                                        </p:tav>
                                      </p:tavLst>
                                    </p:anim>
                                    <p:animEffect transition="in" filter="wipe(up)">
                                      <p:cBhvr>
                                        <p:cTn id="70" dur="500"/>
                                        <p:tgtEl>
                                          <p:spTgt spid="5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wipe(left)">
                                      <p:cBhvr>
                                        <p:cTn id="75" dur="500"/>
                                        <p:tgtEl>
                                          <p:spTgt spid="43"/>
                                        </p:tgtEl>
                                      </p:cBhvr>
                                    </p:animEffect>
                                  </p:childTnLst>
                                </p:cTn>
                              </p:par>
                            </p:childTnLst>
                          </p:cTn>
                        </p:par>
                        <p:par>
                          <p:cTn id="76" fill="hold">
                            <p:stCondLst>
                              <p:cond delay="500"/>
                            </p:stCondLst>
                            <p:childTnLst>
                              <p:par>
                                <p:cTn id="77" presetID="9" presetClass="entr" presetSubtype="0" fill="hold" nodeType="after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dissolve">
                                      <p:cBhvr>
                                        <p:cTn id="79" dur="500"/>
                                        <p:tgtEl>
                                          <p:spTgt spid="25"/>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4" fill="hold" grpId="0" nodeType="clickEffect">
                                  <p:stCondLst>
                                    <p:cond delay="0"/>
                                  </p:stCondLst>
                                  <p:childTnLst>
                                    <p:set>
                                      <p:cBhvr>
                                        <p:cTn id="83" dur="1" fill="hold">
                                          <p:stCondLst>
                                            <p:cond delay="0"/>
                                          </p:stCondLst>
                                        </p:cTn>
                                        <p:tgtEl>
                                          <p:spTgt spid="44"/>
                                        </p:tgtEl>
                                        <p:attrNameLst>
                                          <p:attrName>style.visibility</p:attrName>
                                        </p:attrNameLst>
                                      </p:cBhvr>
                                      <p:to>
                                        <p:strVal val="visible"/>
                                      </p:to>
                                    </p:set>
                                    <p:anim calcmode="lin" valueType="num">
                                      <p:cBhvr additive="base">
                                        <p:cTn id="84" dur="500"/>
                                        <p:tgtEl>
                                          <p:spTgt spid="44"/>
                                        </p:tgtEl>
                                        <p:attrNameLst>
                                          <p:attrName>ppt_y</p:attrName>
                                        </p:attrNameLst>
                                      </p:cBhvr>
                                      <p:tavLst>
                                        <p:tav tm="0">
                                          <p:val>
                                            <p:strVal val="#ppt_y+#ppt_h*1.125000"/>
                                          </p:val>
                                        </p:tav>
                                        <p:tav tm="100000">
                                          <p:val>
                                            <p:strVal val="#ppt_y"/>
                                          </p:val>
                                        </p:tav>
                                      </p:tavLst>
                                    </p:anim>
                                    <p:animEffect transition="in" filter="wipe(up)">
                                      <p:cBhvr>
                                        <p:cTn id="85" dur="500"/>
                                        <p:tgtEl>
                                          <p:spTgt spid="44"/>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wipe(left)">
                                      <p:cBhvr>
                                        <p:cTn id="90" dur="500"/>
                                        <p:tgtEl>
                                          <p:spTgt spid="45"/>
                                        </p:tgtEl>
                                      </p:cBhvr>
                                    </p:animEffect>
                                  </p:childTnLst>
                                </p:cTn>
                              </p:par>
                            </p:childTnLst>
                          </p:cTn>
                        </p:par>
                        <p:par>
                          <p:cTn id="91" fill="hold">
                            <p:stCondLst>
                              <p:cond delay="500"/>
                            </p:stCondLst>
                            <p:childTnLst>
                              <p:par>
                                <p:cTn id="92" presetID="9" presetClass="entr" presetSubtype="0" fill="hold" nodeType="afterEffect">
                                  <p:stCondLst>
                                    <p:cond delay="0"/>
                                  </p:stCondLst>
                                  <p:childTnLst>
                                    <p:set>
                                      <p:cBhvr>
                                        <p:cTn id="93" dur="1" fill="hold">
                                          <p:stCondLst>
                                            <p:cond delay="0"/>
                                          </p:stCondLst>
                                        </p:cTn>
                                        <p:tgtEl>
                                          <p:spTgt spid="22"/>
                                        </p:tgtEl>
                                        <p:attrNameLst>
                                          <p:attrName>style.visibility</p:attrName>
                                        </p:attrNameLst>
                                      </p:cBhvr>
                                      <p:to>
                                        <p:strVal val="visible"/>
                                      </p:to>
                                    </p:set>
                                    <p:animEffect transition="in" filter="dissolve">
                                      <p:cBhvr>
                                        <p:cTn id="94" dur="500"/>
                                        <p:tgtEl>
                                          <p:spTgt spid="22"/>
                                        </p:tgtEl>
                                      </p:cBhvr>
                                    </p:animEffect>
                                  </p:childTnLst>
                                </p:cTn>
                              </p:par>
                            </p:childTnLst>
                          </p:cTn>
                        </p:par>
                      </p:childTnLst>
                    </p:cTn>
                  </p:par>
                  <p:par>
                    <p:cTn id="95" fill="hold">
                      <p:stCondLst>
                        <p:cond delay="indefinite"/>
                      </p:stCondLst>
                      <p:childTnLst>
                        <p:par>
                          <p:cTn id="96" fill="hold">
                            <p:stCondLst>
                              <p:cond delay="0"/>
                            </p:stCondLst>
                            <p:childTnLst>
                              <p:par>
                                <p:cTn id="97" presetID="12" presetClass="entr" presetSubtype="4" fill="hold" grpId="0" nodeType="clickEffect">
                                  <p:stCondLst>
                                    <p:cond delay="0"/>
                                  </p:stCondLst>
                                  <p:childTnLst>
                                    <p:set>
                                      <p:cBhvr>
                                        <p:cTn id="98" dur="1" fill="hold">
                                          <p:stCondLst>
                                            <p:cond delay="0"/>
                                          </p:stCondLst>
                                        </p:cTn>
                                        <p:tgtEl>
                                          <p:spTgt spid="46"/>
                                        </p:tgtEl>
                                        <p:attrNameLst>
                                          <p:attrName>style.visibility</p:attrName>
                                        </p:attrNameLst>
                                      </p:cBhvr>
                                      <p:to>
                                        <p:strVal val="visible"/>
                                      </p:to>
                                    </p:set>
                                    <p:anim calcmode="lin" valueType="num">
                                      <p:cBhvr additive="base">
                                        <p:cTn id="99" dur="500"/>
                                        <p:tgtEl>
                                          <p:spTgt spid="46"/>
                                        </p:tgtEl>
                                        <p:attrNameLst>
                                          <p:attrName>ppt_y</p:attrName>
                                        </p:attrNameLst>
                                      </p:cBhvr>
                                      <p:tavLst>
                                        <p:tav tm="0">
                                          <p:val>
                                            <p:strVal val="#ppt_y+#ppt_h*1.125000"/>
                                          </p:val>
                                        </p:tav>
                                        <p:tav tm="100000">
                                          <p:val>
                                            <p:strVal val="#ppt_y"/>
                                          </p:val>
                                        </p:tav>
                                      </p:tavLst>
                                    </p:anim>
                                    <p:animEffect transition="in" filter="wipe(up)">
                                      <p:cBhvr>
                                        <p:cTn id="100" dur="500"/>
                                        <p:tgtEl>
                                          <p:spTgt spid="46"/>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47"/>
                                        </p:tgtEl>
                                        <p:attrNameLst>
                                          <p:attrName>style.visibility</p:attrName>
                                        </p:attrNameLst>
                                      </p:cBhvr>
                                      <p:to>
                                        <p:strVal val="visible"/>
                                      </p:to>
                                    </p:set>
                                    <p:animEffect transition="in" filter="wipe(left)">
                                      <p:cBhvr>
                                        <p:cTn id="105" dur="500"/>
                                        <p:tgtEl>
                                          <p:spTgt spid="47"/>
                                        </p:tgtEl>
                                      </p:cBhvr>
                                    </p:animEffect>
                                  </p:childTnLst>
                                </p:cTn>
                              </p:par>
                            </p:childTnLst>
                          </p:cTn>
                        </p:par>
                        <p:par>
                          <p:cTn id="106" fill="hold">
                            <p:stCondLst>
                              <p:cond delay="500"/>
                            </p:stCondLst>
                            <p:childTnLst>
                              <p:par>
                                <p:cTn id="107" presetID="9" presetClass="entr" presetSubtype="0" fill="hold" nodeType="afterEffect">
                                  <p:stCondLst>
                                    <p:cond delay="0"/>
                                  </p:stCondLst>
                                  <p:childTnLst>
                                    <p:set>
                                      <p:cBhvr>
                                        <p:cTn id="108" dur="1" fill="hold">
                                          <p:stCondLst>
                                            <p:cond delay="0"/>
                                          </p:stCondLst>
                                        </p:cTn>
                                        <p:tgtEl>
                                          <p:spTgt spid="28"/>
                                        </p:tgtEl>
                                        <p:attrNameLst>
                                          <p:attrName>style.visibility</p:attrName>
                                        </p:attrNameLst>
                                      </p:cBhvr>
                                      <p:to>
                                        <p:strVal val="visible"/>
                                      </p:to>
                                    </p:set>
                                    <p:animEffect transition="in" filter="dissolve">
                                      <p:cBhvr>
                                        <p:cTn id="109" dur="500"/>
                                        <p:tgtEl>
                                          <p:spTgt spid="28"/>
                                        </p:tgtEl>
                                      </p:cBhvr>
                                    </p:animEffect>
                                  </p:childTnLst>
                                </p:cTn>
                              </p:par>
                            </p:childTnLst>
                          </p:cTn>
                        </p:par>
                      </p:childTnLst>
                    </p:cTn>
                  </p:par>
                  <p:par>
                    <p:cTn id="110" fill="hold">
                      <p:stCondLst>
                        <p:cond delay="indefinite"/>
                      </p:stCondLst>
                      <p:childTnLst>
                        <p:par>
                          <p:cTn id="111" fill="hold">
                            <p:stCondLst>
                              <p:cond delay="0"/>
                            </p:stCondLst>
                            <p:childTnLst>
                              <p:par>
                                <p:cTn id="112" presetID="12" presetClass="entr" presetSubtype="4" fill="hold" grpId="0" nodeType="clickEffect">
                                  <p:stCondLst>
                                    <p:cond delay="0"/>
                                  </p:stCondLst>
                                  <p:childTnLst>
                                    <p:set>
                                      <p:cBhvr>
                                        <p:cTn id="113" dur="1" fill="hold">
                                          <p:stCondLst>
                                            <p:cond delay="0"/>
                                          </p:stCondLst>
                                        </p:cTn>
                                        <p:tgtEl>
                                          <p:spTgt spid="48"/>
                                        </p:tgtEl>
                                        <p:attrNameLst>
                                          <p:attrName>style.visibility</p:attrName>
                                        </p:attrNameLst>
                                      </p:cBhvr>
                                      <p:to>
                                        <p:strVal val="visible"/>
                                      </p:to>
                                    </p:set>
                                    <p:anim calcmode="lin" valueType="num">
                                      <p:cBhvr additive="base">
                                        <p:cTn id="114" dur="500"/>
                                        <p:tgtEl>
                                          <p:spTgt spid="48"/>
                                        </p:tgtEl>
                                        <p:attrNameLst>
                                          <p:attrName>ppt_y</p:attrName>
                                        </p:attrNameLst>
                                      </p:cBhvr>
                                      <p:tavLst>
                                        <p:tav tm="0">
                                          <p:val>
                                            <p:strVal val="#ppt_y+#ppt_h*1.125000"/>
                                          </p:val>
                                        </p:tav>
                                        <p:tav tm="100000">
                                          <p:val>
                                            <p:strVal val="#ppt_y"/>
                                          </p:val>
                                        </p:tav>
                                      </p:tavLst>
                                    </p:anim>
                                    <p:animEffect transition="in" filter="wipe(up)">
                                      <p:cBhvr>
                                        <p:cTn id="11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5" grpId="0"/>
      <p:bldP spid="36" grpId="0" animBg="1"/>
      <p:bldP spid="37" grpId="0"/>
      <p:bldP spid="38" grpId="0" animBg="1"/>
      <p:bldP spid="39" grpId="0"/>
      <p:bldP spid="40" grpId="0" animBg="1"/>
      <p:bldP spid="41" grpId="0"/>
      <p:bldP spid="42" grpId="0"/>
      <p:bldP spid="43" grpId="0"/>
      <p:bldP spid="44" grpId="0"/>
      <p:bldP spid="45" grpId="0"/>
      <p:bldP spid="46" grpId="0"/>
      <p:bldP spid="47" grpId="0"/>
      <p:bldP spid="48" grpId="0"/>
      <p:bldP spid="52" grpId="0" animBg="1"/>
      <p:bldP spid="5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ChangeArrowheads="1"/>
          </p:cNvSpPr>
          <p:nvPr/>
        </p:nvSpPr>
        <p:spPr bwMode="auto">
          <a:xfrm>
            <a:off x="1308894" y="357189"/>
            <a:ext cx="87582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a:solidFill>
                  <a:srgbClr val="CC0000"/>
                </a:solidFill>
                <a:latin typeface="Arial" panose="020B0604020202020204" pitchFamily="34" charset="0"/>
              </a:rPr>
              <a:t>8.1.1 GENERADORES IDEALES Y REALES</a:t>
            </a:r>
          </a:p>
        </p:txBody>
      </p:sp>
      <p:grpSp>
        <p:nvGrpSpPr>
          <p:cNvPr id="5" name="Group 154"/>
          <p:cNvGrpSpPr>
            <a:grpSpLocks/>
          </p:cNvGrpSpPr>
          <p:nvPr/>
        </p:nvGrpSpPr>
        <p:grpSpPr bwMode="auto">
          <a:xfrm>
            <a:off x="2164862" y="985838"/>
            <a:ext cx="1382712" cy="2935288"/>
            <a:chOff x="1373" y="882"/>
            <a:chExt cx="871" cy="1849"/>
          </a:xfrm>
        </p:grpSpPr>
        <p:sp>
          <p:nvSpPr>
            <p:cNvPr id="9290" name="Line 155"/>
            <p:cNvSpPr>
              <a:spLocks noChangeShapeType="1"/>
            </p:cNvSpPr>
            <p:nvPr/>
          </p:nvSpPr>
          <p:spPr bwMode="auto">
            <a:xfrm>
              <a:off x="2189" y="1168"/>
              <a:ext cx="55" cy="0"/>
            </a:xfrm>
            <a:prstGeom prst="line">
              <a:avLst/>
            </a:prstGeom>
            <a:noFill/>
            <a:ln w="12700">
              <a:solidFill>
                <a:srgbClr val="0000FF"/>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91" name="Line 156"/>
            <p:cNvSpPr>
              <a:spLocks noChangeShapeType="1"/>
            </p:cNvSpPr>
            <p:nvPr/>
          </p:nvSpPr>
          <p:spPr bwMode="auto">
            <a:xfrm flipH="1">
              <a:off x="1373" y="2511"/>
              <a:ext cx="33" cy="0"/>
            </a:xfrm>
            <a:prstGeom prst="line">
              <a:avLst/>
            </a:prstGeom>
            <a:noFill/>
            <a:ln w="12700">
              <a:solidFill>
                <a:srgbClr val="0000FF"/>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92" name="Text Box 157"/>
            <p:cNvSpPr txBox="1">
              <a:spLocks noChangeArrowheads="1"/>
            </p:cNvSpPr>
            <p:nvPr/>
          </p:nvSpPr>
          <p:spPr bwMode="auto">
            <a:xfrm>
              <a:off x="1927" y="882"/>
              <a:ext cx="1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3333FF"/>
                  </a:solidFill>
                  <a:latin typeface="Comic Sans MS" panose="030F0702030302020204" pitchFamily="66" charset="0"/>
                  <a:cs typeface="Arial" panose="020B0604020202020204" pitchFamily="34" charset="0"/>
                </a:rPr>
                <a:t>I</a:t>
              </a:r>
            </a:p>
          </p:txBody>
        </p:sp>
        <p:sp>
          <p:nvSpPr>
            <p:cNvPr id="9293" name="Text Box 158"/>
            <p:cNvSpPr txBox="1">
              <a:spLocks noChangeArrowheads="1"/>
            </p:cNvSpPr>
            <p:nvPr/>
          </p:nvSpPr>
          <p:spPr bwMode="auto">
            <a:xfrm>
              <a:off x="1456" y="2500"/>
              <a:ext cx="1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3333FF"/>
                  </a:solidFill>
                  <a:latin typeface="Comic Sans MS" panose="030F0702030302020204" pitchFamily="66" charset="0"/>
                  <a:cs typeface="Arial" panose="020B0604020202020204" pitchFamily="34" charset="0"/>
                </a:rPr>
                <a:t>I</a:t>
              </a:r>
            </a:p>
          </p:txBody>
        </p:sp>
      </p:grpSp>
      <p:grpSp>
        <p:nvGrpSpPr>
          <p:cNvPr id="7" name="Group 174"/>
          <p:cNvGrpSpPr>
            <a:grpSpLocks/>
          </p:cNvGrpSpPr>
          <p:nvPr/>
        </p:nvGrpSpPr>
        <p:grpSpPr bwMode="auto">
          <a:xfrm>
            <a:off x="4028587" y="1423988"/>
            <a:ext cx="881062" cy="2159000"/>
            <a:chOff x="2495" y="1157"/>
            <a:chExt cx="555" cy="1360"/>
          </a:xfrm>
        </p:grpSpPr>
        <p:sp>
          <p:nvSpPr>
            <p:cNvPr id="9280" name="Text Box 175"/>
            <p:cNvSpPr txBox="1">
              <a:spLocks noChangeArrowheads="1"/>
            </p:cNvSpPr>
            <p:nvPr/>
          </p:nvSpPr>
          <p:spPr bwMode="auto">
            <a:xfrm>
              <a:off x="2860" y="1712"/>
              <a:ext cx="19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3300"/>
                  </a:solidFill>
                  <a:latin typeface="Comic Sans MS" panose="030F0702030302020204" pitchFamily="66" charset="0"/>
                </a:rPr>
                <a:t>V</a:t>
              </a:r>
            </a:p>
          </p:txBody>
        </p:sp>
        <p:sp>
          <p:nvSpPr>
            <p:cNvPr id="9281" name="Line 176"/>
            <p:cNvSpPr>
              <a:spLocks noChangeShapeType="1"/>
            </p:cNvSpPr>
            <p:nvPr/>
          </p:nvSpPr>
          <p:spPr bwMode="auto">
            <a:xfrm>
              <a:off x="2495" y="1157"/>
              <a:ext cx="499"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82" name="Line 177"/>
            <p:cNvSpPr>
              <a:spLocks noChangeShapeType="1"/>
            </p:cNvSpPr>
            <p:nvPr/>
          </p:nvSpPr>
          <p:spPr bwMode="auto">
            <a:xfrm>
              <a:off x="2495" y="2517"/>
              <a:ext cx="499"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83" name="Line 178"/>
            <p:cNvSpPr>
              <a:spLocks noChangeShapeType="1"/>
            </p:cNvSpPr>
            <p:nvPr/>
          </p:nvSpPr>
          <p:spPr bwMode="auto">
            <a:xfrm flipV="1">
              <a:off x="2949" y="1157"/>
              <a:ext cx="0" cy="544"/>
            </a:xfrm>
            <a:prstGeom prst="line">
              <a:avLst/>
            </a:prstGeom>
            <a:noFill/>
            <a:ln w="25400">
              <a:solidFill>
                <a:srgbClr val="008000"/>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84" name="Line 179"/>
            <p:cNvSpPr>
              <a:spLocks noChangeShapeType="1"/>
            </p:cNvSpPr>
            <p:nvPr/>
          </p:nvSpPr>
          <p:spPr bwMode="auto">
            <a:xfrm>
              <a:off x="2949" y="1973"/>
              <a:ext cx="0" cy="544"/>
            </a:xfrm>
            <a:prstGeom prst="line">
              <a:avLst/>
            </a:prstGeom>
            <a:noFill/>
            <a:ln w="25400">
              <a:solidFill>
                <a:srgbClr val="008000"/>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grpSp>
        <p:nvGrpSpPr>
          <p:cNvPr id="8" name="Group 220"/>
          <p:cNvGrpSpPr>
            <a:grpSpLocks/>
          </p:cNvGrpSpPr>
          <p:nvPr/>
        </p:nvGrpSpPr>
        <p:grpSpPr bwMode="auto">
          <a:xfrm>
            <a:off x="1264749" y="1397000"/>
            <a:ext cx="3292475" cy="2212975"/>
            <a:chOff x="1326" y="1556"/>
            <a:chExt cx="2074" cy="1394"/>
          </a:xfrm>
        </p:grpSpPr>
        <p:sp>
          <p:nvSpPr>
            <p:cNvPr id="9263" name="Line 76"/>
            <p:cNvSpPr>
              <a:spLocks noChangeShapeType="1"/>
            </p:cNvSpPr>
            <p:nvPr/>
          </p:nvSpPr>
          <p:spPr bwMode="auto">
            <a:xfrm rot="5400000" flipV="1">
              <a:off x="2712" y="1249"/>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64" name="Line 77"/>
            <p:cNvSpPr>
              <a:spLocks noChangeShapeType="1"/>
            </p:cNvSpPr>
            <p:nvPr/>
          </p:nvSpPr>
          <p:spPr bwMode="auto">
            <a:xfrm rot="5400000" flipV="1">
              <a:off x="2717" y="2584"/>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65" name="Line 78"/>
            <p:cNvSpPr>
              <a:spLocks noChangeShapeType="1"/>
            </p:cNvSpPr>
            <p:nvPr/>
          </p:nvSpPr>
          <p:spPr bwMode="auto">
            <a:xfrm flipV="1">
              <a:off x="3056" y="2424"/>
              <a:ext cx="0" cy="498"/>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66" name="Line 79"/>
            <p:cNvSpPr>
              <a:spLocks noChangeShapeType="1"/>
            </p:cNvSpPr>
            <p:nvPr/>
          </p:nvSpPr>
          <p:spPr bwMode="auto">
            <a:xfrm flipV="1">
              <a:off x="3050" y="1606"/>
              <a:ext cx="0" cy="499"/>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67" name="Freeform 80"/>
            <p:cNvSpPr>
              <a:spLocks/>
            </p:cNvSpPr>
            <p:nvPr/>
          </p:nvSpPr>
          <p:spPr bwMode="auto">
            <a:xfrm>
              <a:off x="2939" y="2114"/>
              <a:ext cx="235" cy="306"/>
            </a:xfrm>
            <a:custGeom>
              <a:avLst/>
              <a:gdLst>
                <a:gd name="T0" fmla="*/ 2 w 288"/>
                <a:gd name="T1" fmla="*/ 2 h 384"/>
                <a:gd name="T2" fmla="*/ 0 w 288"/>
                <a:gd name="T3" fmla="*/ 2 h 384"/>
                <a:gd name="T4" fmla="*/ 2 w 288"/>
                <a:gd name="T5" fmla="*/ 2 h 384"/>
                <a:gd name="T6" fmla="*/ 0 w 288"/>
                <a:gd name="T7" fmla="*/ 2 h 384"/>
                <a:gd name="T8" fmla="*/ 2 w 288"/>
                <a:gd name="T9" fmla="*/ 2 h 384"/>
                <a:gd name="T10" fmla="*/ 0 w 288"/>
                <a:gd name="T11" fmla="*/ 0 h 384"/>
                <a:gd name="T12" fmla="*/ 2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1"/>
            <a:lstStyle/>
            <a:p>
              <a:endParaRPr lang="en-GB"/>
            </a:p>
          </p:txBody>
        </p:sp>
        <p:sp>
          <p:nvSpPr>
            <p:cNvPr id="9268" name="Text Box 81"/>
            <p:cNvSpPr txBox="1">
              <a:spLocks noChangeArrowheads="1"/>
            </p:cNvSpPr>
            <p:nvPr/>
          </p:nvSpPr>
          <p:spPr bwMode="auto">
            <a:xfrm>
              <a:off x="3214" y="2136"/>
              <a:ext cx="18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008000"/>
                  </a:solidFill>
                  <a:latin typeface="Comic Sans MS" panose="030F0702030302020204" pitchFamily="66" charset="0"/>
                </a:rPr>
                <a:t>R</a:t>
              </a:r>
            </a:p>
          </p:txBody>
        </p:sp>
        <p:grpSp>
          <p:nvGrpSpPr>
            <p:cNvPr id="9269" name="Group 213"/>
            <p:cNvGrpSpPr>
              <a:grpSpLocks/>
            </p:cNvGrpSpPr>
            <p:nvPr/>
          </p:nvGrpSpPr>
          <p:grpSpPr bwMode="auto">
            <a:xfrm>
              <a:off x="1326" y="1556"/>
              <a:ext cx="1044" cy="1394"/>
              <a:chOff x="4091" y="1334"/>
              <a:chExt cx="1044" cy="1394"/>
            </a:xfrm>
          </p:grpSpPr>
          <p:sp>
            <p:nvSpPr>
              <p:cNvPr id="9270" name="Line 200"/>
              <p:cNvSpPr>
                <a:spLocks noChangeShapeType="1"/>
              </p:cNvSpPr>
              <p:nvPr/>
            </p:nvSpPr>
            <p:spPr bwMode="auto">
              <a:xfrm rot="5400000" flipV="1">
                <a:off x="4757" y="2363"/>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71" name="Line 201"/>
              <p:cNvSpPr>
                <a:spLocks noChangeShapeType="1"/>
              </p:cNvSpPr>
              <p:nvPr/>
            </p:nvSpPr>
            <p:spPr bwMode="auto">
              <a:xfrm rot="5400000" flipV="1">
                <a:off x="4757" y="1021"/>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nvGrpSpPr>
              <p:cNvPr id="9272" name="Group 202"/>
              <p:cNvGrpSpPr>
                <a:grpSpLocks/>
              </p:cNvGrpSpPr>
              <p:nvPr/>
            </p:nvGrpSpPr>
            <p:grpSpPr bwMode="auto">
              <a:xfrm>
                <a:off x="4293" y="2326"/>
                <a:ext cx="278" cy="48"/>
                <a:chOff x="1619" y="2634"/>
                <a:chExt cx="340" cy="54"/>
              </a:xfrm>
            </p:grpSpPr>
            <p:sp>
              <p:nvSpPr>
                <p:cNvPr id="9278" name="Line 203"/>
                <p:cNvSpPr>
                  <a:spLocks noChangeShapeType="1"/>
                </p:cNvSpPr>
                <p:nvPr/>
              </p:nvSpPr>
              <p:spPr bwMode="auto">
                <a:xfrm>
                  <a:off x="1619" y="2634"/>
                  <a:ext cx="34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79" name="Line 204"/>
                <p:cNvSpPr>
                  <a:spLocks noChangeShapeType="1"/>
                </p:cNvSpPr>
                <p:nvPr/>
              </p:nvSpPr>
              <p:spPr bwMode="auto">
                <a:xfrm>
                  <a:off x="1690" y="2688"/>
                  <a:ext cx="206"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sp>
            <p:nvSpPr>
              <p:cNvPr id="9273" name="Text Box 205"/>
              <p:cNvSpPr txBox="1">
                <a:spLocks noChangeArrowheads="1"/>
              </p:cNvSpPr>
              <p:nvPr/>
            </p:nvSpPr>
            <p:spPr bwMode="auto">
              <a:xfrm>
                <a:off x="4091" y="2173"/>
                <a:ext cx="16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800">
                    <a:solidFill>
                      <a:srgbClr val="FF3300"/>
                    </a:solidFill>
                    <a:latin typeface="Comic Sans MS" panose="030F0702030302020204" pitchFamily="66" charset="0"/>
                    <a:sym typeface="Symbol" panose="05050102010706020507" pitchFamily="18" charset="2"/>
                  </a:rPr>
                  <a:t></a:t>
                </a:r>
                <a:endParaRPr lang="es-ES" sz="2800">
                  <a:solidFill>
                    <a:srgbClr val="FF3300"/>
                  </a:solidFill>
                  <a:latin typeface="Comic Sans MS" panose="030F0702030302020204" pitchFamily="66" charset="0"/>
                </a:endParaRPr>
              </a:p>
            </p:txBody>
          </p:sp>
          <p:sp>
            <p:nvSpPr>
              <p:cNvPr id="9274" name="Line 206"/>
              <p:cNvSpPr>
                <a:spLocks noChangeShapeType="1"/>
              </p:cNvSpPr>
              <p:nvPr/>
            </p:nvSpPr>
            <p:spPr bwMode="auto">
              <a:xfrm flipH="1" flipV="1">
                <a:off x="4420" y="1355"/>
                <a:ext cx="0" cy="954"/>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75" name="Line 207"/>
              <p:cNvSpPr>
                <a:spLocks noChangeShapeType="1"/>
              </p:cNvSpPr>
              <p:nvPr/>
            </p:nvSpPr>
            <p:spPr bwMode="auto">
              <a:xfrm>
                <a:off x="4427" y="2395"/>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76" name="Oval 211"/>
              <p:cNvSpPr>
                <a:spLocks noChangeArrowheads="1"/>
              </p:cNvSpPr>
              <p:nvPr/>
            </p:nvSpPr>
            <p:spPr bwMode="auto">
              <a:xfrm>
                <a:off x="5078" y="1334"/>
                <a:ext cx="56" cy="61"/>
              </a:xfrm>
              <a:prstGeom prst="ellipse">
                <a:avLst/>
              </a:prstGeom>
              <a:solidFill>
                <a:srgbClr val="FFFF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9277" name="Oval 212"/>
              <p:cNvSpPr>
                <a:spLocks noChangeArrowheads="1"/>
              </p:cNvSpPr>
              <p:nvPr/>
            </p:nvSpPr>
            <p:spPr bwMode="auto">
              <a:xfrm>
                <a:off x="5079" y="2667"/>
                <a:ext cx="56" cy="61"/>
              </a:xfrm>
              <a:prstGeom prst="ellipse">
                <a:avLst/>
              </a:prstGeom>
              <a:solidFill>
                <a:srgbClr val="FFFF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grpSp>
      <p:sp>
        <p:nvSpPr>
          <p:cNvPr id="766166" name="Text Box 214"/>
          <p:cNvSpPr txBox="1">
            <a:spLocks noChangeArrowheads="1"/>
          </p:cNvSpPr>
          <p:nvPr/>
        </p:nvSpPr>
        <p:spPr bwMode="auto">
          <a:xfrm>
            <a:off x="5764019" y="902785"/>
            <a:ext cx="4546734" cy="536549"/>
          </a:xfrm>
          <a:prstGeom prst="rect">
            <a:avLst/>
          </a:prstGeom>
          <a:solidFill>
            <a:schemeClr val="bg2">
              <a:lumMod val="60000"/>
              <a:lumOff val="40000"/>
            </a:schemeClr>
          </a:solidFill>
          <a:ln>
            <a:noFill/>
          </a:ln>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Circuito más simple en continua</a:t>
            </a:r>
          </a:p>
        </p:txBody>
      </p:sp>
      <p:sp>
        <p:nvSpPr>
          <p:cNvPr id="766167" name="Text Box 215"/>
          <p:cNvSpPr txBox="1">
            <a:spLocks noChangeArrowheads="1"/>
          </p:cNvSpPr>
          <p:nvPr/>
        </p:nvSpPr>
        <p:spPr bwMode="auto">
          <a:xfrm>
            <a:off x="5770514" y="1534763"/>
            <a:ext cx="4540231" cy="536549"/>
          </a:xfrm>
          <a:prstGeom prst="rect">
            <a:avLst/>
          </a:prstGeom>
          <a:solidFill>
            <a:srgbClr val="FFFF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Generador </a:t>
            </a:r>
            <a:r>
              <a:rPr lang="es-ES" sz="2400" dirty="0">
                <a:solidFill>
                  <a:srgbClr val="FF0000"/>
                </a:solidFill>
                <a:latin typeface="Arial" panose="020B0604020202020204" pitchFamily="34" charset="0"/>
              </a:rPr>
              <a:t>ideal</a:t>
            </a:r>
            <a:r>
              <a:rPr lang="es-ES" sz="2400" dirty="0">
                <a:solidFill>
                  <a:srgbClr val="000000"/>
                </a:solidFill>
                <a:latin typeface="Arial" panose="020B0604020202020204" pitchFamily="34" charset="0"/>
              </a:rPr>
              <a:t> + Resistencia</a:t>
            </a:r>
            <a:endParaRPr lang="es-ES" sz="2400" dirty="0">
              <a:solidFill>
                <a:srgbClr val="FF0000"/>
              </a:solidFill>
              <a:latin typeface="Arial" panose="020B0604020202020204" pitchFamily="34" charset="0"/>
            </a:endParaRPr>
          </a:p>
        </p:txBody>
      </p:sp>
      <p:grpSp>
        <p:nvGrpSpPr>
          <p:cNvPr id="12" name="Group 302"/>
          <p:cNvGrpSpPr>
            <a:grpSpLocks/>
          </p:cNvGrpSpPr>
          <p:nvPr/>
        </p:nvGrpSpPr>
        <p:grpSpPr bwMode="auto">
          <a:xfrm>
            <a:off x="2886075" y="1181100"/>
            <a:ext cx="368300" cy="3092450"/>
            <a:chOff x="2070" y="877"/>
            <a:chExt cx="232" cy="1948"/>
          </a:xfrm>
        </p:grpSpPr>
        <p:sp>
          <p:nvSpPr>
            <p:cNvPr id="9261" name="Text Box 249"/>
            <p:cNvSpPr txBox="1">
              <a:spLocks noChangeArrowheads="1"/>
            </p:cNvSpPr>
            <p:nvPr/>
          </p:nvSpPr>
          <p:spPr bwMode="auto">
            <a:xfrm>
              <a:off x="2070" y="877"/>
              <a:ext cx="2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8000"/>
                </a:solidFill>
                <a:latin typeface="Arial" panose="020B0604020202020204" pitchFamily="34" charset="0"/>
              </a:endParaRPr>
            </a:p>
          </p:txBody>
        </p:sp>
        <p:sp>
          <p:nvSpPr>
            <p:cNvPr id="9262" name="Text Box 250"/>
            <p:cNvSpPr txBox="1">
              <a:spLocks noChangeArrowheads="1"/>
            </p:cNvSpPr>
            <p:nvPr/>
          </p:nvSpPr>
          <p:spPr bwMode="auto">
            <a:xfrm>
              <a:off x="2081" y="2529"/>
              <a:ext cx="2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8000"/>
                </a:solidFill>
                <a:latin typeface="Arial" panose="020B0604020202020204" pitchFamily="34" charset="0"/>
              </a:endParaRPr>
            </a:p>
          </p:txBody>
        </p:sp>
      </p:grpSp>
      <p:grpSp>
        <p:nvGrpSpPr>
          <p:cNvPr id="13" name="Group 252"/>
          <p:cNvGrpSpPr>
            <a:grpSpLocks/>
          </p:cNvGrpSpPr>
          <p:nvPr/>
        </p:nvGrpSpPr>
        <p:grpSpPr bwMode="auto">
          <a:xfrm>
            <a:off x="1226649" y="1962150"/>
            <a:ext cx="787400" cy="520700"/>
            <a:chOff x="751" y="3361"/>
            <a:chExt cx="496" cy="328"/>
          </a:xfrm>
        </p:grpSpPr>
        <p:sp>
          <p:nvSpPr>
            <p:cNvPr id="9258" name="Rectangle 251"/>
            <p:cNvSpPr>
              <a:spLocks noChangeArrowheads="1"/>
            </p:cNvSpPr>
            <p:nvPr/>
          </p:nvSpPr>
          <p:spPr bwMode="auto">
            <a:xfrm>
              <a:off x="941" y="3361"/>
              <a:ext cx="306" cy="328"/>
            </a:xfrm>
            <a:prstGeom prst="rect">
              <a:avLst/>
            </a:prstGeom>
            <a:solidFill>
              <a:srgbClr val="EDE7E3"/>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9259" name="Freeform 150"/>
            <p:cNvSpPr>
              <a:spLocks/>
            </p:cNvSpPr>
            <p:nvPr/>
          </p:nvSpPr>
          <p:spPr bwMode="auto">
            <a:xfrm>
              <a:off x="987" y="3378"/>
              <a:ext cx="237" cy="306"/>
            </a:xfrm>
            <a:custGeom>
              <a:avLst/>
              <a:gdLst>
                <a:gd name="T0" fmla="*/ 2 w 288"/>
                <a:gd name="T1" fmla="*/ 2 h 384"/>
                <a:gd name="T2" fmla="*/ 0 w 288"/>
                <a:gd name="T3" fmla="*/ 2 h 384"/>
                <a:gd name="T4" fmla="*/ 2 w 288"/>
                <a:gd name="T5" fmla="*/ 2 h 384"/>
                <a:gd name="T6" fmla="*/ 0 w 288"/>
                <a:gd name="T7" fmla="*/ 2 h 384"/>
                <a:gd name="T8" fmla="*/ 2 w 288"/>
                <a:gd name="T9" fmla="*/ 2 h 384"/>
                <a:gd name="T10" fmla="*/ 0 w 288"/>
                <a:gd name="T11" fmla="*/ 0 h 384"/>
                <a:gd name="T12" fmla="*/ 2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1"/>
            <a:lstStyle/>
            <a:p>
              <a:endParaRPr lang="en-GB"/>
            </a:p>
          </p:txBody>
        </p:sp>
        <p:sp>
          <p:nvSpPr>
            <p:cNvPr id="9260" name="Text Box 151"/>
            <p:cNvSpPr txBox="1">
              <a:spLocks noChangeArrowheads="1"/>
            </p:cNvSpPr>
            <p:nvPr/>
          </p:nvSpPr>
          <p:spPr bwMode="auto">
            <a:xfrm>
              <a:off x="751" y="3367"/>
              <a:ext cx="16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008000"/>
                  </a:solidFill>
                  <a:latin typeface="Comic Sans MS" panose="030F0702030302020204" pitchFamily="66" charset="0"/>
                </a:rPr>
                <a:t>r</a:t>
              </a:r>
            </a:p>
          </p:txBody>
        </p:sp>
      </p:grpSp>
      <p:sp>
        <p:nvSpPr>
          <p:cNvPr id="766214" name="Text Box 262"/>
          <p:cNvSpPr txBox="1">
            <a:spLocks noChangeArrowheads="1"/>
          </p:cNvSpPr>
          <p:nvPr/>
        </p:nvSpPr>
        <p:spPr bwMode="auto">
          <a:xfrm>
            <a:off x="5991616" y="2882678"/>
            <a:ext cx="4214828" cy="905881"/>
          </a:xfrm>
          <a:prstGeom prst="rect">
            <a:avLst/>
          </a:prstGeom>
          <a:solidFill>
            <a:srgbClr val="FFCC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000000"/>
                </a:solidFill>
                <a:latin typeface="Arial" panose="020B0604020202020204" pitchFamily="34" charset="0"/>
              </a:rPr>
              <a:t>Un generador siempre posee una resistencia interna</a:t>
            </a:r>
            <a:endParaRPr lang="es-ES" sz="2400">
              <a:solidFill>
                <a:srgbClr val="FF0000"/>
              </a:solidFill>
              <a:latin typeface="Arial" panose="020B0604020202020204" pitchFamily="34" charset="0"/>
            </a:endParaRPr>
          </a:p>
        </p:txBody>
      </p:sp>
      <p:sp>
        <p:nvSpPr>
          <p:cNvPr id="9251" name="Text Box 67"/>
          <p:cNvSpPr txBox="1">
            <a:spLocks noChangeArrowheads="1"/>
          </p:cNvSpPr>
          <p:nvPr/>
        </p:nvSpPr>
        <p:spPr bwMode="auto">
          <a:xfrm>
            <a:off x="5836031" y="4555058"/>
            <a:ext cx="2339975"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r>
              <a:rPr lang="es-ES" sz="2400" dirty="0">
                <a:solidFill>
                  <a:schemeClr val="tx1"/>
                </a:solidFill>
              </a:rPr>
              <a:t>Circuito abierto:</a:t>
            </a:r>
            <a:endParaRPr lang="es-ES" sz="2800" dirty="0">
              <a:solidFill>
                <a:schemeClr val="tx1"/>
              </a:solidFill>
              <a:sym typeface="Symbol" panose="05050102010706020507" pitchFamily="18" charset="2"/>
            </a:endParaRPr>
          </a:p>
        </p:txBody>
      </p:sp>
      <p:sp>
        <p:nvSpPr>
          <p:cNvPr id="9252" name="Text Box 68"/>
          <p:cNvSpPr txBox="1">
            <a:spLocks noChangeArrowheads="1"/>
          </p:cNvSpPr>
          <p:nvPr/>
        </p:nvSpPr>
        <p:spPr bwMode="auto">
          <a:xfrm>
            <a:off x="5835588" y="3982983"/>
            <a:ext cx="2611438"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r>
              <a:rPr lang="es-ES" sz="2400" dirty="0">
                <a:solidFill>
                  <a:schemeClr val="tx1"/>
                </a:solidFill>
              </a:rPr>
              <a:t>Circuito cerrado:</a:t>
            </a:r>
            <a:r>
              <a:rPr lang="es-ES" sz="2400" dirty="0">
                <a:solidFill>
                  <a:srgbClr val="3333FF"/>
                </a:solidFill>
              </a:rPr>
              <a:t>  </a:t>
            </a:r>
            <a:endParaRPr lang="es-ES" sz="2400" dirty="0">
              <a:latin typeface="Comic Sans MS" panose="030F0702030302020204" pitchFamily="66" charset="0"/>
              <a:sym typeface="Symbol" panose="05050102010706020507" pitchFamily="18" charset="2"/>
            </a:endParaRPr>
          </a:p>
        </p:txBody>
      </p:sp>
      <p:sp>
        <p:nvSpPr>
          <p:cNvPr id="67653" name="Text Box 69"/>
          <p:cNvSpPr txBox="1">
            <a:spLocks noChangeArrowheads="1"/>
          </p:cNvSpPr>
          <p:nvPr/>
        </p:nvSpPr>
        <p:spPr bwMode="auto">
          <a:xfrm>
            <a:off x="8233946" y="3942386"/>
            <a:ext cx="1528280" cy="598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r>
              <a:rPr lang="es-ES" sz="2400" dirty="0"/>
              <a:t>V</a:t>
            </a:r>
            <a:r>
              <a:rPr lang="es-ES" sz="2400" dirty="0">
                <a:solidFill>
                  <a:srgbClr val="3333FF"/>
                </a:solidFill>
              </a:rPr>
              <a:t> </a:t>
            </a:r>
            <a:r>
              <a:rPr lang="es-ES" sz="2400" dirty="0">
                <a:solidFill>
                  <a:schemeClr val="tx1"/>
                </a:solidFill>
              </a:rPr>
              <a:t>=</a:t>
            </a:r>
            <a:r>
              <a:rPr lang="es-ES" sz="2400" dirty="0"/>
              <a:t> </a:t>
            </a:r>
            <a:r>
              <a:rPr lang="es-ES" sz="2800" dirty="0">
                <a:sym typeface="Symbol" panose="05050102010706020507" pitchFamily="18" charset="2"/>
              </a:rPr>
              <a:t></a:t>
            </a:r>
            <a:r>
              <a:rPr lang="es-ES" sz="2400" dirty="0">
                <a:solidFill>
                  <a:schemeClr val="tx1"/>
                </a:solidFill>
                <a:sym typeface="Symbol" panose="05050102010706020507" pitchFamily="18" charset="2"/>
              </a:rPr>
              <a:t> - </a:t>
            </a:r>
            <a:r>
              <a:rPr lang="es-ES" sz="2400" dirty="0" err="1">
                <a:solidFill>
                  <a:srgbClr val="008000"/>
                </a:solidFill>
                <a:sym typeface="Symbol" panose="05050102010706020507" pitchFamily="18" charset="2"/>
              </a:rPr>
              <a:t>r</a:t>
            </a:r>
            <a:r>
              <a:rPr lang="es-ES" sz="2400" dirty="0" err="1">
                <a:solidFill>
                  <a:srgbClr val="3333FF"/>
                </a:solidFill>
                <a:latin typeface="Comic Sans MS" panose="030F0702030302020204" pitchFamily="66" charset="0"/>
                <a:sym typeface="Symbol" panose="05050102010706020507" pitchFamily="18" charset="2"/>
              </a:rPr>
              <a:t>I</a:t>
            </a:r>
            <a:r>
              <a:rPr lang="es-ES" sz="2400" dirty="0">
                <a:solidFill>
                  <a:srgbClr val="3333FF"/>
                </a:solidFill>
                <a:latin typeface="Comic Sans MS" panose="030F0702030302020204" pitchFamily="66" charset="0"/>
                <a:sym typeface="Symbol" panose="05050102010706020507" pitchFamily="18" charset="2"/>
              </a:rPr>
              <a:t> </a:t>
            </a:r>
          </a:p>
        </p:txBody>
      </p:sp>
      <p:sp>
        <p:nvSpPr>
          <p:cNvPr id="11" name="Text Box 262"/>
          <p:cNvSpPr txBox="1">
            <a:spLocks noChangeArrowheads="1"/>
          </p:cNvSpPr>
          <p:nvPr/>
        </p:nvSpPr>
        <p:spPr bwMode="auto">
          <a:xfrm>
            <a:off x="1592669" y="5530750"/>
            <a:ext cx="8346647" cy="1275213"/>
          </a:xfrm>
          <a:prstGeom prst="rect">
            <a:avLst/>
          </a:prstGeom>
          <a:solidFill>
            <a:srgbClr val="FFFF99"/>
          </a:solidFill>
          <a:ln>
            <a:noFill/>
          </a:ln>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latin typeface="Arial" panose="020B0604020202020204" pitchFamily="34" charset="0"/>
              </a:rPr>
              <a:t>Se nota la existencia de r, p.ej., midiendo con un voltímetro la caída de </a:t>
            </a:r>
            <a:r>
              <a:rPr lang="es-ES" sz="2400">
                <a:latin typeface="Arial" panose="020B0604020202020204" pitchFamily="34" charset="0"/>
              </a:rPr>
              <a:t>potencial V en </a:t>
            </a:r>
            <a:r>
              <a:rPr lang="es-ES" sz="2400" dirty="0">
                <a:latin typeface="Arial" panose="020B0604020202020204" pitchFamily="34" charset="0"/>
              </a:rPr>
              <a:t>los bornes de la </a:t>
            </a:r>
            <a:r>
              <a:rPr lang="es-ES" sz="2400">
                <a:latin typeface="Arial" panose="020B0604020202020204" pitchFamily="34" charset="0"/>
              </a:rPr>
              <a:t>batería de</a:t>
            </a:r>
          </a:p>
          <a:p>
            <a:pPr algn="ctr" eaLnBrk="1" hangingPunct="1">
              <a:spcBef>
                <a:spcPts val="0"/>
              </a:spcBef>
              <a:buFontTx/>
              <a:buNone/>
            </a:pPr>
            <a:r>
              <a:rPr lang="es-ES" sz="2400">
                <a:latin typeface="Arial" panose="020B0604020202020204" pitchFamily="34" charset="0"/>
              </a:rPr>
              <a:t>un coche: Al </a:t>
            </a:r>
            <a:r>
              <a:rPr lang="es-ES" sz="2400" dirty="0">
                <a:latin typeface="Arial" panose="020B0604020202020204" pitchFamily="34" charset="0"/>
              </a:rPr>
              <a:t>arrancar (cerrar el </a:t>
            </a:r>
            <a:r>
              <a:rPr lang="es-ES" sz="2400">
                <a:latin typeface="Arial" panose="020B0604020202020204" pitchFamily="34" charset="0"/>
              </a:rPr>
              <a:t>circuito), </a:t>
            </a:r>
            <a:r>
              <a:rPr lang="es-ES" sz="2400" dirty="0">
                <a:latin typeface="Arial" panose="020B0604020202020204" pitchFamily="34" charset="0"/>
              </a:rPr>
              <a:t>V decrece</a:t>
            </a:r>
          </a:p>
        </p:txBody>
      </p:sp>
      <p:sp>
        <p:nvSpPr>
          <p:cNvPr id="766035" name="Text Box 83"/>
          <p:cNvSpPr txBox="1">
            <a:spLocks noChangeArrowheads="1"/>
          </p:cNvSpPr>
          <p:nvPr/>
        </p:nvSpPr>
        <p:spPr bwMode="auto">
          <a:xfrm>
            <a:off x="1811230" y="4452943"/>
            <a:ext cx="2022281" cy="449703"/>
          </a:xfrm>
          <a:prstGeom prst="rect">
            <a:avLst/>
          </a:prstGeom>
          <a:solidFill>
            <a:srgbClr val="CCFFCC"/>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squar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r" eaLnBrk="1" hangingPunct="1">
              <a:spcBef>
                <a:spcPct val="0"/>
              </a:spcBef>
              <a:buFontTx/>
              <a:buNone/>
            </a:pPr>
            <a:r>
              <a:rPr lang="es-ES" sz="2400">
                <a:latin typeface="Comic Sans MS" panose="030F0702030302020204" pitchFamily="66" charset="0"/>
              </a:rPr>
              <a:t>r : R interna</a:t>
            </a:r>
          </a:p>
        </p:txBody>
      </p:sp>
      <p:sp>
        <p:nvSpPr>
          <p:cNvPr id="82" name="Text Box 67"/>
          <p:cNvSpPr txBox="1">
            <a:spLocks noChangeArrowheads="1"/>
          </p:cNvSpPr>
          <p:nvPr/>
        </p:nvSpPr>
        <p:spPr bwMode="auto">
          <a:xfrm>
            <a:off x="9092021" y="4496240"/>
            <a:ext cx="1281418" cy="598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r>
              <a:rPr lang="es-ES" sz="2400" dirty="0">
                <a:solidFill>
                  <a:schemeClr val="tx1"/>
                </a:solidFill>
                <a:sym typeface="Symbol" panose="05050102010706020507" pitchFamily="18" charset="2"/>
              </a:rPr>
              <a:t></a:t>
            </a:r>
            <a:r>
              <a:rPr lang="es-ES" sz="2400" dirty="0">
                <a:solidFill>
                  <a:schemeClr val="tx1"/>
                </a:solidFill>
              </a:rPr>
              <a:t> </a:t>
            </a:r>
            <a:r>
              <a:rPr lang="es-ES" sz="2400" dirty="0"/>
              <a:t>V</a:t>
            </a:r>
            <a:r>
              <a:rPr lang="es-ES" sz="2400" dirty="0">
                <a:solidFill>
                  <a:srgbClr val="3333FF"/>
                </a:solidFill>
              </a:rPr>
              <a:t> </a:t>
            </a:r>
            <a:r>
              <a:rPr lang="es-ES" sz="2400" dirty="0">
                <a:solidFill>
                  <a:schemeClr val="tx1"/>
                </a:solidFill>
              </a:rPr>
              <a:t>=</a:t>
            </a:r>
            <a:r>
              <a:rPr lang="es-ES" sz="2400" dirty="0">
                <a:solidFill>
                  <a:srgbClr val="3333FF"/>
                </a:solidFill>
              </a:rPr>
              <a:t> </a:t>
            </a:r>
            <a:r>
              <a:rPr lang="es-ES" sz="2800" dirty="0">
                <a:sym typeface="Symbol" panose="05050102010706020507" pitchFamily="18" charset="2"/>
              </a:rPr>
              <a:t></a:t>
            </a:r>
            <a:endParaRPr lang="es-ES" sz="2800" dirty="0">
              <a:solidFill>
                <a:schemeClr val="tx1"/>
              </a:solidFill>
              <a:sym typeface="Symbol" panose="05050102010706020507" pitchFamily="18" charset="2"/>
            </a:endParaRPr>
          </a:p>
        </p:txBody>
      </p:sp>
      <p:cxnSp>
        <p:nvCxnSpPr>
          <p:cNvPr id="15" name="Conector recto 14"/>
          <p:cNvCxnSpPr/>
          <p:nvPr/>
        </p:nvCxnSpPr>
        <p:spPr bwMode="auto">
          <a:xfrm>
            <a:off x="5693561" y="2401686"/>
            <a:ext cx="116627" cy="246856"/>
          </a:xfrm>
          <a:prstGeom prst="line">
            <a:avLst/>
          </a:prstGeom>
          <a:noFill/>
          <a:ln w="25400" cap="flat" cmpd="sng" algn="ctr">
            <a:solidFill>
              <a:schemeClr val="tx1"/>
            </a:solidFill>
            <a:prstDash val="solid"/>
            <a:round/>
            <a:headEnd type="none" w="med" len="med"/>
            <a:tailEnd type="none" w="lg" len="lg"/>
          </a:ln>
          <a:effectLst/>
        </p:spPr>
      </p:cxnSp>
      <p:sp>
        <p:nvSpPr>
          <p:cNvPr id="52" name="Text Box 215"/>
          <p:cNvSpPr txBox="1">
            <a:spLocks noChangeArrowheads="1"/>
          </p:cNvSpPr>
          <p:nvPr/>
        </p:nvSpPr>
        <p:spPr bwMode="auto">
          <a:xfrm>
            <a:off x="7523063" y="1580390"/>
            <a:ext cx="696322" cy="433456"/>
          </a:xfrm>
          <a:prstGeom prst="rect">
            <a:avLst/>
          </a:prstGeom>
          <a:solidFill>
            <a:srgbClr val="FFFFFF"/>
          </a:solidFill>
          <a:ln>
            <a:noFill/>
          </a:ln>
        </p:spPr>
        <p:txBody>
          <a:bodyPr wrap="none" lIns="90000" tIns="82800" rIns="90000" bIns="82800" anchor="ctr" anchorCtr="1">
            <a:no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rPr>
              <a:t>real</a:t>
            </a:r>
          </a:p>
        </p:txBody>
      </p:sp>
      <p:sp>
        <p:nvSpPr>
          <p:cNvPr id="51" name="Text Box 299">
            <a:extLst>
              <a:ext uri="{FF2B5EF4-FFF2-40B4-BE49-F238E27FC236}">
                <a16:creationId xmlns:a16="http://schemas.microsoft.com/office/drawing/2014/main" id="{F2E0B733-5EA8-434F-ACE3-D81EA7DC6C6E}"/>
              </a:ext>
            </a:extLst>
          </p:cNvPr>
          <p:cNvSpPr txBox="1">
            <a:spLocks noChangeArrowheads="1"/>
          </p:cNvSpPr>
          <p:nvPr/>
        </p:nvSpPr>
        <p:spPr bwMode="auto">
          <a:xfrm>
            <a:off x="4919841" y="2266541"/>
            <a:ext cx="696912"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cs typeface="Arial" panose="020B0604020202020204" pitchFamily="34" charset="0"/>
                <a:sym typeface="Symbol" panose="05050102010706020507" pitchFamily="18" charset="2"/>
              </a:rPr>
              <a:t>=</a:t>
            </a:r>
            <a:r>
              <a:rPr lang="es-ES" sz="2400" dirty="0">
                <a:solidFill>
                  <a:srgbClr val="000000"/>
                </a:solidFill>
                <a:latin typeface="Arial" panose="020B0604020202020204" pitchFamily="34" charset="0"/>
              </a:rPr>
              <a:t> </a:t>
            </a:r>
            <a:r>
              <a:rPr lang="es-ES" sz="2400" dirty="0">
                <a:solidFill>
                  <a:srgbClr val="008000"/>
                </a:solidFill>
                <a:latin typeface="Comic Sans MS" panose="030F0702030302020204" pitchFamily="66" charset="0"/>
              </a:rPr>
              <a:t>R</a:t>
            </a:r>
            <a:r>
              <a:rPr lang="es-ES" sz="2400" dirty="0">
                <a:solidFill>
                  <a:srgbClr val="3333FF"/>
                </a:solidFill>
                <a:latin typeface="Comic Sans MS" panose="030F0702030302020204" pitchFamily="66" charset="0"/>
              </a:rPr>
              <a:t>I</a:t>
            </a:r>
          </a:p>
        </p:txBody>
      </p:sp>
      <p:sp>
        <p:nvSpPr>
          <p:cNvPr id="53" name="Text Box 299">
            <a:extLst>
              <a:ext uri="{FF2B5EF4-FFF2-40B4-BE49-F238E27FC236}">
                <a16:creationId xmlns:a16="http://schemas.microsoft.com/office/drawing/2014/main" id="{AF61DB60-2894-4685-B8F9-D6A531399AEE}"/>
              </a:ext>
            </a:extLst>
          </p:cNvPr>
          <p:cNvSpPr txBox="1">
            <a:spLocks noChangeArrowheads="1"/>
          </p:cNvSpPr>
          <p:nvPr/>
        </p:nvSpPr>
        <p:spPr bwMode="auto">
          <a:xfrm>
            <a:off x="5517071" y="2217314"/>
            <a:ext cx="696912"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 </a:t>
            </a:r>
            <a:r>
              <a:rPr lang="es-ES" sz="2800" dirty="0">
                <a:solidFill>
                  <a:srgbClr val="FF3300"/>
                </a:solidFill>
                <a:latin typeface="Comic Sans MS" panose="030F0702030302020204" pitchFamily="66" charset="0"/>
                <a:sym typeface="Symbol" panose="05050102010706020507" pitchFamily="18" charset="2"/>
              </a:rPr>
              <a:t></a:t>
            </a:r>
            <a:endParaRPr lang="es-ES" sz="2400" dirty="0">
              <a:solidFill>
                <a:srgbClr val="3333FF"/>
              </a:solidFill>
              <a:latin typeface="Comic Sans MS" panose="030F0702030302020204" pitchFamily="66" charset="0"/>
            </a:endParaRPr>
          </a:p>
        </p:txBody>
      </p:sp>
      <p:sp>
        <p:nvSpPr>
          <p:cNvPr id="54" name="Text Box 67">
            <a:extLst>
              <a:ext uri="{FF2B5EF4-FFF2-40B4-BE49-F238E27FC236}">
                <a16:creationId xmlns:a16="http://schemas.microsoft.com/office/drawing/2014/main" id="{23EDEC5D-6E09-4B72-AE0A-CF76217E0C68}"/>
              </a:ext>
            </a:extLst>
          </p:cNvPr>
          <p:cNvSpPr txBox="1">
            <a:spLocks noChangeArrowheads="1"/>
          </p:cNvSpPr>
          <p:nvPr/>
        </p:nvSpPr>
        <p:spPr bwMode="auto">
          <a:xfrm>
            <a:off x="8253610" y="4576670"/>
            <a:ext cx="877461" cy="536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r>
              <a:rPr lang="es-ES" sz="2400" dirty="0">
                <a:solidFill>
                  <a:srgbClr val="3333FF"/>
                </a:solidFill>
                <a:latin typeface="Comic Sans MS" panose="030F0702030302020204" pitchFamily="66" charset="0"/>
                <a:sym typeface="Symbol" panose="05050102010706020507" pitchFamily="18" charset="2"/>
              </a:rPr>
              <a:t>I </a:t>
            </a:r>
            <a:r>
              <a:rPr lang="es-ES" sz="2400" dirty="0">
                <a:solidFill>
                  <a:schemeClr val="tx1"/>
                </a:solidFill>
                <a:sym typeface="Symbol" panose="05050102010706020507" pitchFamily="18" charset="2"/>
              </a:rPr>
              <a:t>= 0</a:t>
            </a:r>
            <a:endParaRPr lang="es-ES" sz="2800" dirty="0">
              <a:solidFill>
                <a:schemeClr val="tx1"/>
              </a:solidFill>
              <a:sym typeface="Symbol" panose="05050102010706020507" pitchFamily="18" charset="2"/>
            </a:endParaRPr>
          </a:p>
        </p:txBody>
      </p:sp>
      <p:sp>
        <p:nvSpPr>
          <p:cNvPr id="55" name="Text Box 69">
            <a:extLst>
              <a:ext uri="{FF2B5EF4-FFF2-40B4-BE49-F238E27FC236}">
                <a16:creationId xmlns:a16="http://schemas.microsoft.com/office/drawing/2014/main" id="{B5869E18-ECC5-4836-AE8B-0997B04AF98B}"/>
              </a:ext>
            </a:extLst>
          </p:cNvPr>
          <p:cNvSpPr txBox="1">
            <a:spLocks noChangeArrowheads="1"/>
          </p:cNvSpPr>
          <p:nvPr/>
        </p:nvSpPr>
        <p:spPr bwMode="auto">
          <a:xfrm>
            <a:off x="9568062" y="3942386"/>
            <a:ext cx="547242" cy="598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r>
              <a:rPr lang="es-ES" sz="2400" dirty="0">
                <a:solidFill>
                  <a:schemeClr val="tx1"/>
                </a:solidFill>
                <a:latin typeface="Comic Sans MS" panose="030F0702030302020204" pitchFamily="66" charset="0"/>
                <a:sym typeface="Symbol" panose="05050102010706020507" pitchFamily="18" charset="2"/>
              </a:rPr>
              <a:t>&lt;</a:t>
            </a:r>
            <a:r>
              <a:rPr lang="es-ES" sz="2400" dirty="0">
                <a:solidFill>
                  <a:srgbClr val="3333FF"/>
                </a:solidFill>
                <a:latin typeface="Comic Sans MS" panose="030F0702030302020204" pitchFamily="66" charset="0"/>
                <a:sym typeface="Symbol" panose="05050102010706020507" pitchFamily="18" charset="2"/>
              </a:rPr>
              <a:t> </a:t>
            </a:r>
            <a:r>
              <a:rPr lang="es-ES" sz="2800" dirty="0">
                <a:sym typeface="Symbol" panose="05050102010706020507" pitchFamily="18" charset="2"/>
              </a:rPr>
              <a:t></a:t>
            </a:r>
            <a:endParaRPr lang="es-ES" sz="2400" dirty="0">
              <a:solidFill>
                <a:srgbClr val="3333FF"/>
              </a:solidFill>
              <a:latin typeface="Comic Sans MS" panose="030F0702030302020204" pitchFamily="66" charset="0"/>
              <a:sym typeface="Symbol" panose="05050102010706020507" pitchFamily="18" charset="2"/>
            </a:endParaRPr>
          </a:p>
        </p:txBody>
      </p:sp>
      <p:sp>
        <p:nvSpPr>
          <p:cNvPr id="56" name="Text Box 262">
            <a:extLst>
              <a:ext uri="{FF2B5EF4-FFF2-40B4-BE49-F238E27FC236}">
                <a16:creationId xmlns:a16="http://schemas.microsoft.com/office/drawing/2014/main" id="{3FCF59A5-461F-48A4-9E77-12245D0FEB9F}"/>
              </a:ext>
            </a:extLst>
          </p:cNvPr>
          <p:cNvSpPr txBox="1">
            <a:spLocks noChangeArrowheads="1"/>
          </p:cNvSpPr>
          <p:nvPr/>
        </p:nvSpPr>
        <p:spPr bwMode="auto">
          <a:xfrm>
            <a:off x="6213983" y="4887598"/>
            <a:ext cx="1498170" cy="536549"/>
          </a:xfrm>
          <a:prstGeom prst="rect">
            <a:avLst/>
          </a:prstGeom>
          <a:noFill/>
          <a:ln>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solidFill>
                  <a:srgbClr val="000000"/>
                </a:solidFill>
                <a:latin typeface="Arial" panose="020B0604020202020204" pitchFamily="34" charset="0"/>
              </a:rPr>
              <a:t> </a:t>
            </a:r>
            <a:r>
              <a:rPr lang="es-ES" sz="2400" dirty="0">
                <a:solidFill>
                  <a:srgbClr val="FF0000"/>
                </a:solidFill>
                <a:latin typeface="Arial" panose="020B0604020202020204" pitchFamily="34" charset="0"/>
              </a:rPr>
              <a:t>(sin R)</a:t>
            </a:r>
          </a:p>
        </p:txBody>
      </p:sp>
      <p:grpSp>
        <p:nvGrpSpPr>
          <p:cNvPr id="57" name="Group 174">
            <a:extLst>
              <a:ext uri="{FF2B5EF4-FFF2-40B4-BE49-F238E27FC236}">
                <a16:creationId xmlns:a16="http://schemas.microsoft.com/office/drawing/2014/main" id="{D6A9A96C-42E3-4B25-BBEF-1C9A7C2403E1}"/>
              </a:ext>
            </a:extLst>
          </p:cNvPr>
          <p:cNvGrpSpPr>
            <a:grpSpLocks/>
          </p:cNvGrpSpPr>
          <p:nvPr/>
        </p:nvGrpSpPr>
        <p:grpSpPr bwMode="auto">
          <a:xfrm>
            <a:off x="2733493" y="1543513"/>
            <a:ext cx="301625" cy="1942521"/>
            <a:chOff x="2860" y="1168"/>
            <a:chExt cx="190" cy="1346"/>
          </a:xfrm>
        </p:grpSpPr>
        <p:sp>
          <p:nvSpPr>
            <p:cNvPr id="58" name="Text Box 175">
              <a:extLst>
                <a:ext uri="{FF2B5EF4-FFF2-40B4-BE49-F238E27FC236}">
                  <a16:creationId xmlns:a16="http://schemas.microsoft.com/office/drawing/2014/main" id="{2B35362F-903B-457B-9F4C-8FBB8F35112A}"/>
                </a:ext>
              </a:extLst>
            </p:cNvPr>
            <p:cNvSpPr txBox="1">
              <a:spLocks noChangeArrowheads="1"/>
            </p:cNvSpPr>
            <p:nvPr/>
          </p:nvSpPr>
          <p:spPr bwMode="auto">
            <a:xfrm>
              <a:off x="2860" y="1691"/>
              <a:ext cx="19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3300"/>
                  </a:solidFill>
                  <a:latin typeface="Comic Sans MS" panose="030F0702030302020204" pitchFamily="66" charset="0"/>
                </a:rPr>
                <a:t>V</a:t>
              </a:r>
            </a:p>
          </p:txBody>
        </p:sp>
        <p:sp>
          <p:nvSpPr>
            <p:cNvPr id="61" name="Line 178">
              <a:extLst>
                <a:ext uri="{FF2B5EF4-FFF2-40B4-BE49-F238E27FC236}">
                  <a16:creationId xmlns:a16="http://schemas.microsoft.com/office/drawing/2014/main" id="{7FBBD57C-7916-4053-815B-7D9610FE280D}"/>
                </a:ext>
              </a:extLst>
            </p:cNvPr>
            <p:cNvSpPr>
              <a:spLocks noChangeShapeType="1"/>
            </p:cNvSpPr>
            <p:nvPr/>
          </p:nvSpPr>
          <p:spPr bwMode="auto">
            <a:xfrm flipV="1">
              <a:off x="2949" y="1168"/>
              <a:ext cx="0" cy="495"/>
            </a:xfrm>
            <a:prstGeom prst="line">
              <a:avLst/>
            </a:prstGeom>
            <a:noFill/>
            <a:ln w="25400">
              <a:solidFill>
                <a:srgbClr val="008000"/>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62" name="Line 179">
              <a:extLst>
                <a:ext uri="{FF2B5EF4-FFF2-40B4-BE49-F238E27FC236}">
                  <a16:creationId xmlns:a16="http://schemas.microsoft.com/office/drawing/2014/main" id="{70F8A16B-656C-46DB-84D2-C6B71CD190B2}"/>
                </a:ext>
              </a:extLst>
            </p:cNvPr>
            <p:cNvSpPr>
              <a:spLocks noChangeShapeType="1"/>
            </p:cNvSpPr>
            <p:nvPr/>
          </p:nvSpPr>
          <p:spPr bwMode="auto">
            <a:xfrm>
              <a:off x="2949" y="2019"/>
              <a:ext cx="0" cy="495"/>
            </a:xfrm>
            <a:prstGeom prst="line">
              <a:avLst/>
            </a:prstGeom>
            <a:noFill/>
            <a:ln w="25400">
              <a:solidFill>
                <a:srgbClr val="008000"/>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spTree>
    <p:extLst>
      <p:ext uri="{BB962C8B-B14F-4D97-AF65-F5344CB8AC3E}">
        <p14:creationId xmlns:p14="http://schemas.microsoft.com/office/powerpoint/2010/main" val="14249965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withEffect">
                                  <p:stCondLst>
                                    <p:cond delay="0"/>
                                  </p:stCondLst>
                                  <p:childTnLst>
                                    <p:set>
                                      <p:cBhvr>
                                        <p:cTn id="6" dur="1" fill="hold">
                                          <p:stCondLst>
                                            <p:cond delay="0"/>
                                          </p:stCondLst>
                                        </p:cTn>
                                        <p:tgtEl>
                                          <p:spTgt spid="766214"/>
                                        </p:tgtEl>
                                        <p:attrNameLst>
                                          <p:attrName>style.visibility</p:attrName>
                                        </p:attrNameLst>
                                      </p:cBhvr>
                                      <p:to>
                                        <p:strVal val="visible"/>
                                      </p:to>
                                    </p:set>
                                    <p:animEffect transition="in" filter="blinds(vertical)">
                                      <p:cBhvr>
                                        <p:cTn id="7" dur="500"/>
                                        <p:tgtEl>
                                          <p:spTgt spid="7662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8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strVal val="4/3*#ppt_w"/>
                                          </p:val>
                                        </p:tav>
                                        <p:tav tm="100000">
                                          <p:val>
                                            <p:strVal val="#ppt_w"/>
                                          </p:val>
                                        </p:tav>
                                      </p:tavLst>
                                    </p:anim>
                                    <p:anim calcmode="lin" valueType="num">
                                      <p:cBhvr>
                                        <p:cTn id="13" dur="500" fill="hold"/>
                                        <p:tgtEl>
                                          <p:spTgt spid="13"/>
                                        </p:tgtEl>
                                        <p:attrNameLst>
                                          <p:attrName>ppt_h</p:attrName>
                                        </p:attrNameLst>
                                      </p:cBhvr>
                                      <p:tavLst>
                                        <p:tav tm="0">
                                          <p:val>
                                            <p:strVal val="4/3*#ppt_h"/>
                                          </p:val>
                                        </p:tav>
                                        <p:tav tm="100000">
                                          <p:val>
                                            <p:strVal val="#ppt_h"/>
                                          </p:val>
                                        </p:tav>
                                      </p:tavLst>
                                    </p:anim>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766035"/>
                                        </p:tgtEl>
                                        <p:attrNameLst>
                                          <p:attrName>style.visibility</p:attrName>
                                        </p:attrNameLst>
                                      </p:cBhvr>
                                      <p:to>
                                        <p:strVal val="visible"/>
                                      </p:to>
                                    </p:set>
                                    <p:animEffect transition="in" filter="wipe(left)">
                                      <p:cBhvr>
                                        <p:cTn id="17" dur="500"/>
                                        <p:tgtEl>
                                          <p:spTgt spid="766035"/>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288"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 calcmode="lin" valueType="num">
                                      <p:cBhvr>
                                        <p:cTn id="22" dur="500" fill="hold"/>
                                        <p:tgtEl>
                                          <p:spTgt spid="52"/>
                                        </p:tgtEl>
                                        <p:attrNameLst>
                                          <p:attrName>ppt_w</p:attrName>
                                        </p:attrNameLst>
                                      </p:cBhvr>
                                      <p:tavLst>
                                        <p:tav tm="0">
                                          <p:val>
                                            <p:strVal val="4/3*#ppt_w"/>
                                          </p:val>
                                        </p:tav>
                                        <p:tav tm="100000">
                                          <p:val>
                                            <p:strVal val="#ppt_w"/>
                                          </p:val>
                                        </p:tav>
                                      </p:tavLst>
                                    </p:anim>
                                    <p:anim calcmode="lin" valueType="num">
                                      <p:cBhvr>
                                        <p:cTn id="23" dur="500" fill="hold"/>
                                        <p:tgtEl>
                                          <p:spTgt spid="52"/>
                                        </p:tgtEl>
                                        <p:attrNameLst>
                                          <p:attrName>ppt_h</p:attrName>
                                        </p:attrNameLst>
                                      </p:cBhvr>
                                      <p:tavLst>
                                        <p:tav tm="0">
                                          <p:val>
                                            <p:strVal val="4/3*#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9252"/>
                                        </p:tgtEl>
                                        <p:attrNameLst>
                                          <p:attrName>style.visibility</p:attrName>
                                        </p:attrNameLst>
                                      </p:cBhvr>
                                      <p:to>
                                        <p:strVal val="visible"/>
                                      </p:to>
                                    </p:set>
                                    <p:anim calcmode="lin" valueType="num">
                                      <p:cBhvr additive="base">
                                        <p:cTn id="28" dur="500"/>
                                        <p:tgtEl>
                                          <p:spTgt spid="9252"/>
                                        </p:tgtEl>
                                        <p:attrNameLst>
                                          <p:attrName>ppt_y</p:attrName>
                                        </p:attrNameLst>
                                      </p:cBhvr>
                                      <p:tavLst>
                                        <p:tav tm="0">
                                          <p:val>
                                            <p:strVal val="#ppt_y+#ppt_h*1.125000"/>
                                          </p:val>
                                        </p:tav>
                                        <p:tav tm="100000">
                                          <p:val>
                                            <p:strVal val="#ppt_y"/>
                                          </p:val>
                                        </p:tav>
                                      </p:tavLst>
                                    </p:anim>
                                    <p:animEffect transition="in" filter="wipe(up)">
                                      <p:cBhvr>
                                        <p:cTn id="29" dur="500"/>
                                        <p:tgtEl>
                                          <p:spTgt spid="925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7653"/>
                                        </p:tgtEl>
                                        <p:attrNameLst>
                                          <p:attrName>style.visibility</p:attrName>
                                        </p:attrNameLst>
                                      </p:cBhvr>
                                      <p:to>
                                        <p:strVal val="visible"/>
                                      </p:to>
                                    </p:set>
                                    <p:animEffect transition="in" filter="wipe(left)">
                                      <p:cBhvr>
                                        <p:cTn id="34" dur="500"/>
                                        <p:tgtEl>
                                          <p:spTgt spid="6765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wipe(left)">
                                      <p:cBhvr>
                                        <p:cTn id="39" dur="500"/>
                                        <p:tgtEl>
                                          <p:spTgt spid="55"/>
                                        </p:tgtEl>
                                      </p:cBhvr>
                                    </p:animEffect>
                                  </p:childTnLst>
                                </p:cTn>
                              </p:par>
                            </p:childTnLst>
                          </p:cTn>
                        </p:par>
                        <p:par>
                          <p:cTn id="40" fill="hold">
                            <p:stCondLst>
                              <p:cond delay="500"/>
                            </p:stCondLst>
                            <p:childTnLst>
                              <p:par>
                                <p:cTn id="41" presetID="23" presetClass="entr" presetSubtype="288"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500" fill="hold"/>
                                        <p:tgtEl>
                                          <p:spTgt spid="15"/>
                                        </p:tgtEl>
                                        <p:attrNameLst>
                                          <p:attrName>ppt_w</p:attrName>
                                        </p:attrNameLst>
                                      </p:cBhvr>
                                      <p:tavLst>
                                        <p:tav tm="0">
                                          <p:val>
                                            <p:strVal val="4/3*#ppt_w"/>
                                          </p:val>
                                        </p:tav>
                                        <p:tav tm="100000">
                                          <p:val>
                                            <p:strVal val="#ppt_w"/>
                                          </p:val>
                                        </p:tav>
                                      </p:tavLst>
                                    </p:anim>
                                    <p:anim calcmode="lin" valueType="num">
                                      <p:cBhvr>
                                        <p:cTn id="44" dur="500" fill="hold"/>
                                        <p:tgtEl>
                                          <p:spTgt spid="15"/>
                                        </p:tgtEl>
                                        <p:attrNameLst>
                                          <p:attrName>ppt_h</p:attrName>
                                        </p:attrNameLst>
                                      </p:cBhvr>
                                      <p:tavLst>
                                        <p:tav tm="0">
                                          <p:val>
                                            <p:strVal val="4/3*#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9251"/>
                                        </p:tgtEl>
                                        <p:attrNameLst>
                                          <p:attrName>style.visibility</p:attrName>
                                        </p:attrNameLst>
                                      </p:cBhvr>
                                      <p:to>
                                        <p:strVal val="visible"/>
                                      </p:to>
                                    </p:set>
                                    <p:anim calcmode="lin" valueType="num">
                                      <p:cBhvr additive="base">
                                        <p:cTn id="49" dur="500"/>
                                        <p:tgtEl>
                                          <p:spTgt spid="9251"/>
                                        </p:tgtEl>
                                        <p:attrNameLst>
                                          <p:attrName>ppt_y</p:attrName>
                                        </p:attrNameLst>
                                      </p:cBhvr>
                                      <p:tavLst>
                                        <p:tav tm="0">
                                          <p:val>
                                            <p:strVal val="#ppt_y+#ppt_h*1.125000"/>
                                          </p:val>
                                        </p:tav>
                                        <p:tav tm="100000">
                                          <p:val>
                                            <p:strVal val="#ppt_y"/>
                                          </p:val>
                                        </p:tav>
                                      </p:tavLst>
                                    </p:anim>
                                    <p:animEffect transition="in" filter="wipe(up)">
                                      <p:cBhvr>
                                        <p:cTn id="50" dur="500"/>
                                        <p:tgtEl>
                                          <p:spTgt spid="9251"/>
                                        </p:tgtEl>
                                      </p:cBhvr>
                                    </p:animEffect>
                                  </p:childTnLst>
                                </p:cTn>
                              </p:par>
                            </p:childTnLst>
                          </p:cTn>
                        </p:par>
                        <p:par>
                          <p:cTn id="51" fill="hold">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wipe(up)">
                                      <p:cBhvr>
                                        <p:cTn id="54" dur="500"/>
                                        <p:tgtEl>
                                          <p:spTgt spid="5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wipe(left)">
                                      <p:cBhvr>
                                        <p:cTn id="59" dur="500"/>
                                        <p:tgtEl>
                                          <p:spTgt spid="5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82"/>
                                        </p:tgtEl>
                                        <p:attrNameLst>
                                          <p:attrName>style.visibility</p:attrName>
                                        </p:attrNameLst>
                                      </p:cBhvr>
                                      <p:to>
                                        <p:strVal val="visible"/>
                                      </p:to>
                                    </p:set>
                                    <p:animEffect transition="in" filter="wipe(left)">
                                      <p:cBhvr>
                                        <p:cTn id="64" dur="500"/>
                                        <p:tgtEl>
                                          <p:spTgt spid="8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wipe(up)">
                                      <p:cBhvr>
                                        <p:cTn id="6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214" grpId="0" animBg="1"/>
      <p:bldP spid="9251" grpId="0"/>
      <p:bldP spid="9252" grpId="0"/>
      <p:bldP spid="67653" grpId="0"/>
      <p:bldP spid="11" grpId="0" animBg="1"/>
      <p:bldP spid="766035" grpId="0" animBg="1"/>
      <p:bldP spid="82" grpId="0"/>
      <p:bldP spid="52" grpId="0" animBg="1"/>
      <p:bldP spid="54" grpId="0"/>
      <p:bldP spid="55" grpId="0"/>
      <p:bldP spid="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ChangeArrowheads="1"/>
          </p:cNvSpPr>
          <p:nvPr/>
        </p:nvSpPr>
        <p:spPr bwMode="auto">
          <a:xfrm>
            <a:off x="1308894" y="357189"/>
            <a:ext cx="87582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a:solidFill>
                  <a:srgbClr val="CC0000"/>
                </a:solidFill>
                <a:latin typeface="Arial" panose="020B0604020202020204" pitchFamily="34" charset="0"/>
              </a:rPr>
              <a:t>8.1.1 GENERADORES IDEALES Y REALES</a:t>
            </a:r>
          </a:p>
        </p:txBody>
      </p:sp>
      <p:grpSp>
        <p:nvGrpSpPr>
          <p:cNvPr id="5" name="Group 154"/>
          <p:cNvGrpSpPr>
            <a:grpSpLocks/>
          </p:cNvGrpSpPr>
          <p:nvPr/>
        </p:nvGrpSpPr>
        <p:grpSpPr bwMode="auto">
          <a:xfrm>
            <a:off x="2164862" y="985838"/>
            <a:ext cx="1382712" cy="2935288"/>
            <a:chOff x="1373" y="882"/>
            <a:chExt cx="871" cy="1849"/>
          </a:xfrm>
        </p:grpSpPr>
        <p:sp>
          <p:nvSpPr>
            <p:cNvPr id="9290" name="Line 155"/>
            <p:cNvSpPr>
              <a:spLocks noChangeShapeType="1"/>
            </p:cNvSpPr>
            <p:nvPr/>
          </p:nvSpPr>
          <p:spPr bwMode="auto">
            <a:xfrm>
              <a:off x="2189" y="1168"/>
              <a:ext cx="55" cy="0"/>
            </a:xfrm>
            <a:prstGeom prst="line">
              <a:avLst/>
            </a:prstGeom>
            <a:noFill/>
            <a:ln w="12700">
              <a:solidFill>
                <a:srgbClr val="0000FF"/>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91" name="Line 156"/>
            <p:cNvSpPr>
              <a:spLocks noChangeShapeType="1"/>
            </p:cNvSpPr>
            <p:nvPr/>
          </p:nvSpPr>
          <p:spPr bwMode="auto">
            <a:xfrm flipH="1">
              <a:off x="1373" y="2511"/>
              <a:ext cx="33" cy="0"/>
            </a:xfrm>
            <a:prstGeom prst="line">
              <a:avLst/>
            </a:prstGeom>
            <a:noFill/>
            <a:ln w="12700">
              <a:solidFill>
                <a:srgbClr val="0000FF"/>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92" name="Text Box 157"/>
            <p:cNvSpPr txBox="1">
              <a:spLocks noChangeArrowheads="1"/>
            </p:cNvSpPr>
            <p:nvPr/>
          </p:nvSpPr>
          <p:spPr bwMode="auto">
            <a:xfrm>
              <a:off x="1927" y="882"/>
              <a:ext cx="1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3333FF"/>
                  </a:solidFill>
                  <a:latin typeface="Comic Sans MS" panose="030F0702030302020204" pitchFamily="66" charset="0"/>
                  <a:cs typeface="Arial" panose="020B0604020202020204" pitchFamily="34" charset="0"/>
                </a:rPr>
                <a:t>I</a:t>
              </a:r>
            </a:p>
          </p:txBody>
        </p:sp>
        <p:sp>
          <p:nvSpPr>
            <p:cNvPr id="9293" name="Text Box 158"/>
            <p:cNvSpPr txBox="1">
              <a:spLocks noChangeArrowheads="1"/>
            </p:cNvSpPr>
            <p:nvPr/>
          </p:nvSpPr>
          <p:spPr bwMode="auto">
            <a:xfrm>
              <a:off x="1456" y="2500"/>
              <a:ext cx="1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3333FF"/>
                  </a:solidFill>
                  <a:latin typeface="Comic Sans MS" panose="030F0702030302020204" pitchFamily="66" charset="0"/>
                  <a:cs typeface="Arial" panose="020B0604020202020204" pitchFamily="34" charset="0"/>
                </a:rPr>
                <a:t>I</a:t>
              </a:r>
            </a:p>
          </p:txBody>
        </p:sp>
      </p:grpSp>
      <p:grpSp>
        <p:nvGrpSpPr>
          <p:cNvPr id="7" name="Group 174"/>
          <p:cNvGrpSpPr>
            <a:grpSpLocks/>
          </p:cNvGrpSpPr>
          <p:nvPr/>
        </p:nvGrpSpPr>
        <p:grpSpPr bwMode="auto">
          <a:xfrm>
            <a:off x="4028587" y="1423988"/>
            <a:ext cx="881062" cy="2159000"/>
            <a:chOff x="2495" y="1157"/>
            <a:chExt cx="555" cy="1360"/>
          </a:xfrm>
        </p:grpSpPr>
        <p:sp>
          <p:nvSpPr>
            <p:cNvPr id="9280" name="Text Box 175"/>
            <p:cNvSpPr txBox="1">
              <a:spLocks noChangeArrowheads="1"/>
            </p:cNvSpPr>
            <p:nvPr/>
          </p:nvSpPr>
          <p:spPr bwMode="auto">
            <a:xfrm>
              <a:off x="2860" y="1712"/>
              <a:ext cx="19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3300"/>
                  </a:solidFill>
                  <a:latin typeface="Comic Sans MS" panose="030F0702030302020204" pitchFamily="66" charset="0"/>
                </a:rPr>
                <a:t>V</a:t>
              </a:r>
            </a:p>
          </p:txBody>
        </p:sp>
        <p:sp>
          <p:nvSpPr>
            <p:cNvPr id="9281" name="Line 176"/>
            <p:cNvSpPr>
              <a:spLocks noChangeShapeType="1"/>
            </p:cNvSpPr>
            <p:nvPr/>
          </p:nvSpPr>
          <p:spPr bwMode="auto">
            <a:xfrm>
              <a:off x="2495" y="1157"/>
              <a:ext cx="499"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82" name="Line 177"/>
            <p:cNvSpPr>
              <a:spLocks noChangeShapeType="1"/>
            </p:cNvSpPr>
            <p:nvPr/>
          </p:nvSpPr>
          <p:spPr bwMode="auto">
            <a:xfrm>
              <a:off x="2495" y="2517"/>
              <a:ext cx="499"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83" name="Line 178"/>
            <p:cNvSpPr>
              <a:spLocks noChangeShapeType="1"/>
            </p:cNvSpPr>
            <p:nvPr/>
          </p:nvSpPr>
          <p:spPr bwMode="auto">
            <a:xfrm flipV="1">
              <a:off x="2949" y="1157"/>
              <a:ext cx="0" cy="544"/>
            </a:xfrm>
            <a:prstGeom prst="line">
              <a:avLst/>
            </a:prstGeom>
            <a:noFill/>
            <a:ln w="25400">
              <a:solidFill>
                <a:srgbClr val="008000"/>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84" name="Line 179"/>
            <p:cNvSpPr>
              <a:spLocks noChangeShapeType="1"/>
            </p:cNvSpPr>
            <p:nvPr/>
          </p:nvSpPr>
          <p:spPr bwMode="auto">
            <a:xfrm>
              <a:off x="2949" y="1973"/>
              <a:ext cx="0" cy="544"/>
            </a:xfrm>
            <a:prstGeom prst="line">
              <a:avLst/>
            </a:prstGeom>
            <a:noFill/>
            <a:ln w="25400">
              <a:solidFill>
                <a:srgbClr val="008000"/>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grpSp>
        <p:nvGrpSpPr>
          <p:cNvPr id="8" name="Group 220"/>
          <p:cNvGrpSpPr>
            <a:grpSpLocks/>
          </p:cNvGrpSpPr>
          <p:nvPr/>
        </p:nvGrpSpPr>
        <p:grpSpPr bwMode="auto">
          <a:xfrm>
            <a:off x="1264749" y="1397000"/>
            <a:ext cx="3292475" cy="2212975"/>
            <a:chOff x="1326" y="1556"/>
            <a:chExt cx="2074" cy="1394"/>
          </a:xfrm>
        </p:grpSpPr>
        <p:sp>
          <p:nvSpPr>
            <p:cNvPr id="9263" name="Line 76"/>
            <p:cNvSpPr>
              <a:spLocks noChangeShapeType="1"/>
            </p:cNvSpPr>
            <p:nvPr/>
          </p:nvSpPr>
          <p:spPr bwMode="auto">
            <a:xfrm rot="5400000" flipV="1">
              <a:off x="2712" y="1249"/>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64" name="Line 77"/>
            <p:cNvSpPr>
              <a:spLocks noChangeShapeType="1"/>
            </p:cNvSpPr>
            <p:nvPr/>
          </p:nvSpPr>
          <p:spPr bwMode="auto">
            <a:xfrm rot="5400000" flipV="1">
              <a:off x="2717" y="2584"/>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65" name="Line 78"/>
            <p:cNvSpPr>
              <a:spLocks noChangeShapeType="1"/>
            </p:cNvSpPr>
            <p:nvPr/>
          </p:nvSpPr>
          <p:spPr bwMode="auto">
            <a:xfrm flipV="1">
              <a:off x="3056" y="2424"/>
              <a:ext cx="0" cy="498"/>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66" name="Line 79"/>
            <p:cNvSpPr>
              <a:spLocks noChangeShapeType="1"/>
            </p:cNvSpPr>
            <p:nvPr/>
          </p:nvSpPr>
          <p:spPr bwMode="auto">
            <a:xfrm flipV="1">
              <a:off x="3050" y="1606"/>
              <a:ext cx="0" cy="499"/>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67" name="Freeform 80"/>
            <p:cNvSpPr>
              <a:spLocks/>
            </p:cNvSpPr>
            <p:nvPr/>
          </p:nvSpPr>
          <p:spPr bwMode="auto">
            <a:xfrm>
              <a:off x="2939" y="2114"/>
              <a:ext cx="235" cy="306"/>
            </a:xfrm>
            <a:custGeom>
              <a:avLst/>
              <a:gdLst>
                <a:gd name="T0" fmla="*/ 2 w 288"/>
                <a:gd name="T1" fmla="*/ 2 h 384"/>
                <a:gd name="T2" fmla="*/ 0 w 288"/>
                <a:gd name="T3" fmla="*/ 2 h 384"/>
                <a:gd name="T4" fmla="*/ 2 w 288"/>
                <a:gd name="T5" fmla="*/ 2 h 384"/>
                <a:gd name="T6" fmla="*/ 0 w 288"/>
                <a:gd name="T7" fmla="*/ 2 h 384"/>
                <a:gd name="T8" fmla="*/ 2 w 288"/>
                <a:gd name="T9" fmla="*/ 2 h 384"/>
                <a:gd name="T10" fmla="*/ 0 w 288"/>
                <a:gd name="T11" fmla="*/ 0 h 384"/>
                <a:gd name="T12" fmla="*/ 2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1"/>
            <a:lstStyle/>
            <a:p>
              <a:endParaRPr lang="en-GB"/>
            </a:p>
          </p:txBody>
        </p:sp>
        <p:sp>
          <p:nvSpPr>
            <p:cNvPr id="9268" name="Text Box 81"/>
            <p:cNvSpPr txBox="1">
              <a:spLocks noChangeArrowheads="1"/>
            </p:cNvSpPr>
            <p:nvPr/>
          </p:nvSpPr>
          <p:spPr bwMode="auto">
            <a:xfrm>
              <a:off x="3214" y="2136"/>
              <a:ext cx="18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008000"/>
                  </a:solidFill>
                  <a:latin typeface="Comic Sans MS" panose="030F0702030302020204" pitchFamily="66" charset="0"/>
                </a:rPr>
                <a:t>R</a:t>
              </a:r>
            </a:p>
          </p:txBody>
        </p:sp>
        <p:grpSp>
          <p:nvGrpSpPr>
            <p:cNvPr id="9269" name="Group 213"/>
            <p:cNvGrpSpPr>
              <a:grpSpLocks/>
            </p:cNvGrpSpPr>
            <p:nvPr/>
          </p:nvGrpSpPr>
          <p:grpSpPr bwMode="auto">
            <a:xfrm>
              <a:off x="1326" y="1556"/>
              <a:ext cx="1044" cy="1394"/>
              <a:chOff x="4091" y="1334"/>
              <a:chExt cx="1044" cy="1394"/>
            </a:xfrm>
          </p:grpSpPr>
          <p:sp>
            <p:nvSpPr>
              <p:cNvPr id="9270" name="Line 200"/>
              <p:cNvSpPr>
                <a:spLocks noChangeShapeType="1"/>
              </p:cNvSpPr>
              <p:nvPr/>
            </p:nvSpPr>
            <p:spPr bwMode="auto">
              <a:xfrm rot="5400000" flipV="1">
                <a:off x="4757" y="2363"/>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71" name="Line 201"/>
              <p:cNvSpPr>
                <a:spLocks noChangeShapeType="1"/>
              </p:cNvSpPr>
              <p:nvPr/>
            </p:nvSpPr>
            <p:spPr bwMode="auto">
              <a:xfrm rot="5400000" flipV="1">
                <a:off x="4757" y="1021"/>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nvGrpSpPr>
              <p:cNvPr id="9272" name="Group 202"/>
              <p:cNvGrpSpPr>
                <a:grpSpLocks/>
              </p:cNvGrpSpPr>
              <p:nvPr/>
            </p:nvGrpSpPr>
            <p:grpSpPr bwMode="auto">
              <a:xfrm>
                <a:off x="4293" y="2326"/>
                <a:ext cx="278" cy="48"/>
                <a:chOff x="1619" y="2634"/>
                <a:chExt cx="340" cy="54"/>
              </a:xfrm>
            </p:grpSpPr>
            <p:sp>
              <p:nvSpPr>
                <p:cNvPr id="9278" name="Line 203"/>
                <p:cNvSpPr>
                  <a:spLocks noChangeShapeType="1"/>
                </p:cNvSpPr>
                <p:nvPr/>
              </p:nvSpPr>
              <p:spPr bwMode="auto">
                <a:xfrm>
                  <a:off x="1619" y="2634"/>
                  <a:ext cx="34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79" name="Line 204"/>
                <p:cNvSpPr>
                  <a:spLocks noChangeShapeType="1"/>
                </p:cNvSpPr>
                <p:nvPr/>
              </p:nvSpPr>
              <p:spPr bwMode="auto">
                <a:xfrm>
                  <a:off x="1690" y="2688"/>
                  <a:ext cx="206"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sp>
            <p:nvSpPr>
              <p:cNvPr id="9273" name="Text Box 205"/>
              <p:cNvSpPr txBox="1">
                <a:spLocks noChangeArrowheads="1"/>
              </p:cNvSpPr>
              <p:nvPr/>
            </p:nvSpPr>
            <p:spPr bwMode="auto">
              <a:xfrm>
                <a:off x="4091" y="2173"/>
                <a:ext cx="16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800">
                    <a:solidFill>
                      <a:srgbClr val="FF3300"/>
                    </a:solidFill>
                    <a:latin typeface="Comic Sans MS" panose="030F0702030302020204" pitchFamily="66" charset="0"/>
                    <a:sym typeface="Symbol" panose="05050102010706020507" pitchFamily="18" charset="2"/>
                  </a:rPr>
                  <a:t></a:t>
                </a:r>
                <a:endParaRPr lang="es-ES" sz="2800">
                  <a:solidFill>
                    <a:srgbClr val="FF3300"/>
                  </a:solidFill>
                  <a:latin typeface="Comic Sans MS" panose="030F0702030302020204" pitchFamily="66" charset="0"/>
                </a:endParaRPr>
              </a:p>
            </p:txBody>
          </p:sp>
          <p:sp>
            <p:nvSpPr>
              <p:cNvPr id="9274" name="Line 206"/>
              <p:cNvSpPr>
                <a:spLocks noChangeShapeType="1"/>
              </p:cNvSpPr>
              <p:nvPr/>
            </p:nvSpPr>
            <p:spPr bwMode="auto">
              <a:xfrm flipH="1" flipV="1">
                <a:off x="4420" y="1355"/>
                <a:ext cx="0" cy="954"/>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75" name="Line 207"/>
              <p:cNvSpPr>
                <a:spLocks noChangeShapeType="1"/>
              </p:cNvSpPr>
              <p:nvPr/>
            </p:nvSpPr>
            <p:spPr bwMode="auto">
              <a:xfrm>
                <a:off x="4427" y="2395"/>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76" name="Oval 211"/>
              <p:cNvSpPr>
                <a:spLocks noChangeArrowheads="1"/>
              </p:cNvSpPr>
              <p:nvPr/>
            </p:nvSpPr>
            <p:spPr bwMode="auto">
              <a:xfrm>
                <a:off x="5078" y="1334"/>
                <a:ext cx="56" cy="61"/>
              </a:xfrm>
              <a:prstGeom prst="ellipse">
                <a:avLst/>
              </a:prstGeom>
              <a:solidFill>
                <a:srgbClr val="FFFF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9277" name="Oval 212"/>
              <p:cNvSpPr>
                <a:spLocks noChangeArrowheads="1"/>
              </p:cNvSpPr>
              <p:nvPr/>
            </p:nvSpPr>
            <p:spPr bwMode="auto">
              <a:xfrm>
                <a:off x="5079" y="2667"/>
                <a:ext cx="56" cy="61"/>
              </a:xfrm>
              <a:prstGeom prst="ellipse">
                <a:avLst/>
              </a:prstGeom>
              <a:solidFill>
                <a:srgbClr val="FFFF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grpSp>
      <p:sp>
        <p:nvSpPr>
          <p:cNvPr id="766166" name="Text Box 214"/>
          <p:cNvSpPr txBox="1">
            <a:spLocks noChangeArrowheads="1"/>
          </p:cNvSpPr>
          <p:nvPr/>
        </p:nvSpPr>
        <p:spPr bwMode="auto">
          <a:xfrm>
            <a:off x="5764019" y="902785"/>
            <a:ext cx="4546734" cy="536549"/>
          </a:xfrm>
          <a:prstGeom prst="rect">
            <a:avLst/>
          </a:prstGeom>
          <a:solidFill>
            <a:schemeClr val="bg2">
              <a:lumMod val="60000"/>
              <a:lumOff val="40000"/>
            </a:schemeClr>
          </a:solidFill>
          <a:ln>
            <a:noFill/>
          </a:ln>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Circuito más simple en continua</a:t>
            </a:r>
          </a:p>
        </p:txBody>
      </p:sp>
      <p:grpSp>
        <p:nvGrpSpPr>
          <p:cNvPr id="12" name="Group 302"/>
          <p:cNvGrpSpPr>
            <a:grpSpLocks/>
          </p:cNvGrpSpPr>
          <p:nvPr/>
        </p:nvGrpSpPr>
        <p:grpSpPr bwMode="auto">
          <a:xfrm>
            <a:off x="2886075" y="1181100"/>
            <a:ext cx="368300" cy="3092450"/>
            <a:chOff x="2070" y="877"/>
            <a:chExt cx="232" cy="1948"/>
          </a:xfrm>
        </p:grpSpPr>
        <p:sp>
          <p:nvSpPr>
            <p:cNvPr id="9261" name="Text Box 249"/>
            <p:cNvSpPr txBox="1">
              <a:spLocks noChangeArrowheads="1"/>
            </p:cNvSpPr>
            <p:nvPr/>
          </p:nvSpPr>
          <p:spPr bwMode="auto">
            <a:xfrm>
              <a:off x="2070" y="877"/>
              <a:ext cx="2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8000"/>
                </a:solidFill>
                <a:latin typeface="Arial" panose="020B0604020202020204" pitchFamily="34" charset="0"/>
              </a:endParaRPr>
            </a:p>
          </p:txBody>
        </p:sp>
        <p:sp>
          <p:nvSpPr>
            <p:cNvPr id="9262" name="Text Box 250"/>
            <p:cNvSpPr txBox="1">
              <a:spLocks noChangeArrowheads="1"/>
            </p:cNvSpPr>
            <p:nvPr/>
          </p:nvSpPr>
          <p:spPr bwMode="auto">
            <a:xfrm>
              <a:off x="2081" y="2529"/>
              <a:ext cx="2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8000"/>
                </a:solidFill>
                <a:latin typeface="Arial" panose="020B0604020202020204" pitchFamily="34" charset="0"/>
              </a:endParaRPr>
            </a:p>
          </p:txBody>
        </p:sp>
      </p:grpSp>
      <p:grpSp>
        <p:nvGrpSpPr>
          <p:cNvPr id="13" name="Group 252"/>
          <p:cNvGrpSpPr>
            <a:grpSpLocks/>
          </p:cNvGrpSpPr>
          <p:nvPr/>
        </p:nvGrpSpPr>
        <p:grpSpPr bwMode="auto">
          <a:xfrm>
            <a:off x="1226649" y="1962150"/>
            <a:ext cx="787400" cy="520700"/>
            <a:chOff x="751" y="3361"/>
            <a:chExt cx="496" cy="328"/>
          </a:xfrm>
        </p:grpSpPr>
        <p:sp>
          <p:nvSpPr>
            <p:cNvPr id="9258" name="Rectangle 251"/>
            <p:cNvSpPr>
              <a:spLocks noChangeArrowheads="1"/>
            </p:cNvSpPr>
            <p:nvPr/>
          </p:nvSpPr>
          <p:spPr bwMode="auto">
            <a:xfrm>
              <a:off x="941" y="3361"/>
              <a:ext cx="306" cy="328"/>
            </a:xfrm>
            <a:prstGeom prst="rect">
              <a:avLst/>
            </a:prstGeom>
            <a:solidFill>
              <a:srgbClr val="EDE7E3"/>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9259" name="Freeform 150"/>
            <p:cNvSpPr>
              <a:spLocks/>
            </p:cNvSpPr>
            <p:nvPr/>
          </p:nvSpPr>
          <p:spPr bwMode="auto">
            <a:xfrm>
              <a:off x="987" y="3378"/>
              <a:ext cx="237" cy="306"/>
            </a:xfrm>
            <a:custGeom>
              <a:avLst/>
              <a:gdLst>
                <a:gd name="T0" fmla="*/ 2 w 288"/>
                <a:gd name="T1" fmla="*/ 2 h 384"/>
                <a:gd name="T2" fmla="*/ 0 w 288"/>
                <a:gd name="T3" fmla="*/ 2 h 384"/>
                <a:gd name="T4" fmla="*/ 2 w 288"/>
                <a:gd name="T5" fmla="*/ 2 h 384"/>
                <a:gd name="T6" fmla="*/ 0 w 288"/>
                <a:gd name="T7" fmla="*/ 2 h 384"/>
                <a:gd name="T8" fmla="*/ 2 w 288"/>
                <a:gd name="T9" fmla="*/ 2 h 384"/>
                <a:gd name="T10" fmla="*/ 0 w 288"/>
                <a:gd name="T11" fmla="*/ 0 h 384"/>
                <a:gd name="T12" fmla="*/ 2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1"/>
            <a:lstStyle/>
            <a:p>
              <a:endParaRPr lang="en-GB"/>
            </a:p>
          </p:txBody>
        </p:sp>
        <p:sp>
          <p:nvSpPr>
            <p:cNvPr id="9260" name="Text Box 151"/>
            <p:cNvSpPr txBox="1">
              <a:spLocks noChangeArrowheads="1"/>
            </p:cNvSpPr>
            <p:nvPr/>
          </p:nvSpPr>
          <p:spPr bwMode="auto">
            <a:xfrm>
              <a:off x="751" y="3367"/>
              <a:ext cx="16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008000"/>
                  </a:solidFill>
                  <a:latin typeface="Comic Sans MS" panose="030F0702030302020204" pitchFamily="66" charset="0"/>
                </a:rPr>
                <a:t>r</a:t>
              </a:r>
            </a:p>
          </p:txBody>
        </p:sp>
      </p:grpSp>
      <p:sp>
        <p:nvSpPr>
          <p:cNvPr id="766205" name="Text Box 253"/>
          <p:cNvSpPr txBox="1">
            <a:spLocks noChangeArrowheads="1"/>
          </p:cNvSpPr>
          <p:nvPr/>
        </p:nvSpPr>
        <p:spPr bwMode="auto">
          <a:xfrm>
            <a:off x="6362355" y="5753619"/>
            <a:ext cx="1632476" cy="59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Comic Sans MS" panose="030F0702030302020204" pitchFamily="66" charset="0"/>
                <a:sym typeface="Symbol" panose="05050102010706020507" pitchFamily="18" charset="2"/>
              </a:rPr>
              <a:t> (</a:t>
            </a:r>
            <a:r>
              <a:rPr lang="es-ES" sz="2800">
                <a:solidFill>
                  <a:srgbClr val="FF0000"/>
                </a:solidFill>
                <a:latin typeface="Comic Sans MS" panose="030F0702030302020204" pitchFamily="66" charset="0"/>
                <a:sym typeface="Symbol" panose="05050102010706020507" pitchFamily="18" charset="2"/>
              </a:rPr>
              <a:t></a:t>
            </a:r>
            <a:r>
              <a:rPr lang="es-ES" sz="2400">
                <a:solidFill>
                  <a:srgbClr val="000000"/>
                </a:solidFill>
                <a:latin typeface="Comic Sans MS" panose="030F0702030302020204" pitchFamily="66" charset="0"/>
              </a:rPr>
              <a:t> </a:t>
            </a:r>
            <a:r>
              <a:rPr lang="es-ES" sz="2400">
                <a:latin typeface="Comic Sans MS" panose="030F0702030302020204" pitchFamily="66" charset="0"/>
              </a:rPr>
              <a:t>-</a:t>
            </a:r>
            <a:r>
              <a:rPr lang="es-ES" sz="2400">
                <a:solidFill>
                  <a:srgbClr val="3333FF"/>
                </a:solidFill>
                <a:latin typeface="Comic Sans MS" panose="030F0702030302020204" pitchFamily="66" charset="0"/>
              </a:rPr>
              <a:t> </a:t>
            </a:r>
            <a:r>
              <a:rPr lang="es-ES" sz="2400">
                <a:solidFill>
                  <a:srgbClr val="008000"/>
                </a:solidFill>
                <a:latin typeface="Comic Sans MS" panose="030F0702030302020204" pitchFamily="66" charset="0"/>
              </a:rPr>
              <a:t>r</a:t>
            </a:r>
            <a:r>
              <a:rPr lang="es-ES" sz="2400">
                <a:solidFill>
                  <a:srgbClr val="3333FF"/>
                </a:solidFill>
                <a:latin typeface="Comic Sans MS" panose="030F0702030302020204" pitchFamily="66" charset="0"/>
              </a:rPr>
              <a:t> I</a:t>
            </a:r>
            <a:r>
              <a:rPr lang="es-ES" sz="2400">
                <a:solidFill>
                  <a:srgbClr val="000000"/>
                </a:solidFill>
                <a:latin typeface="Comic Sans MS" panose="030F0702030302020204" pitchFamily="66" charset="0"/>
                <a:sym typeface="Symbol" panose="05050102010706020507" pitchFamily="18" charset="2"/>
              </a:rPr>
              <a:t>)</a:t>
            </a:r>
            <a:r>
              <a:rPr lang="es-ES" sz="2400">
                <a:solidFill>
                  <a:srgbClr val="3333FF"/>
                </a:solidFill>
                <a:latin typeface="Comic Sans MS" panose="030F0702030302020204" pitchFamily="66" charset="0"/>
              </a:rPr>
              <a:t> I</a:t>
            </a:r>
            <a:endParaRPr lang="es-ES" sz="2800" dirty="0">
              <a:solidFill>
                <a:srgbClr val="3333FF"/>
              </a:solidFill>
              <a:latin typeface="Comic Sans MS" panose="030F0702030302020204" pitchFamily="66" charset="0"/>
            </a:endParaRPr>
          </a:p>
        </p:txBody>
      </p:sp>
      <p:sp>
        <p:nvSpPr>
          <p:cNvPr id="12331" name="Text Box 159"/>
          <p:cNvSpPr txBox="1">
            <a:spLocks noChangeArrowheads="1"/>
          </p:cNvSpPr>
          <p:nvPr/>
        </p:nvSpPr>
        <p:spPr bwMode="auto">
          <a:xfrm>
            <a:off x="6072833" y="3879868"/>
            <a:ext cx="3984139" cy="449703"/>
          </a:xfrm>
          <a:prstGeom prst="rect">
            <a:avLst/>
          </a:prstGeom>
          <a:solidFill>
            <a:schemeClr val="accent1">
              <a:lumMod val="60000"/>
              <a:lumOff val="40000"/>
            </a:schemeClr>
          </a:solidFill>
          <a:ln>
            <a:noFill/>
          </a:ln>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defRPr/>
            </a:pPr>
            <a:r>
              <a:rPr lang="es-ES" sz="2400">
                <a:latin typeface="Comic Sans MS" panose="030F0702030302020204" pitchFamily="66" charset="0"/>
              </a:rPr>
              <a:t>Parte Activa | Parte Pasiva</a:t>
            </a:r>
          </a:p>
        </p:txBody>
      </p:sp>
      <p:grpSp>
        <p:nvGrpSpPr>
          <p:cNvPr id="12418" name="Group 130"/>
          <p:cNvGrpSpPr>
            <a:grpSpLocks/>
          </p:cNvGrpSpPr>
          <p:nvPr/>
        </p:nvGrpSpPr>
        <p:grpSpPr bwMode="auto">
          <a:xfrm>
            <a:off x="6149974" y="2203169"/>
            <a:ext cx="1836737" cy="1546226"/>
            <a:chOff x="3819" y="1558"/>
            <a:chExt cx="1157" cy="974"/>
          </a:xfrm>
        </p:grpSpPr>
        <p:sp>
          <p:nvSpPr>
            <p:cNvPr id="9253" name="Text Box 216"/>
            <p:cNvSpPr txBox="1">
              <a:spLocks noChangeArrowheads="1"/>
            </p:cNvSpPr>
            <p:nvPr/>
          </p:nvSpPr>
          <p:spPr bwMode="auto">
            <a:xfrm>
              <a:off x="3819" y="1729"/>
              <a:ext cx="1157"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a:solidFill>
                    <a:srgbClr val="FF0000"/>
                  </a:solidFill>
                  <a:latin typeface="Arial" panose="020B0604020202020204" pitchFamily="34" charset="0"/>
                </a:rPr>
                <a:t>Suministra</a:t>
              </a:r>
            </a:p>
            <a:p>
              <a:pPr algn="ctr" eaLnBrk="1" hangingPunct="1">
                <a:spcBef>
                  <a:spcPts val="0"/>
                </a:spcBef>
                <a:buFontTx/>
                <a:buNone/>
              </a:pPr>
              <a:r>
                <a:rPr lang="es-ES" sz="2400">
                  <a:solidFill>
                    <a:srgbClr val="FF0000"/>
                  </a:solidFill>
                  <a:latin typeface="Arial" panose="020B0604020202020204" pitchFamily="34" charset="0"/>
                </a:rPr>
                <a:t>energía netamente</a:t>
              </a:r>
            </a:p>
          </p:txBody>
        </p:sp>
        <p:sp>
          <p:nvSpPr>
            <p:cNvPr id="9255" name="Line 218"/>
            <p:cNvSpPr>
              <a:spLocks noChangeShapeType="1"/>
            </p:cNvSpPr>
            <p:nvPr/>
          </p:nvSpPr>
          <p:spPr bwMode="auto">
            <a:xfrm>
              <a:off x="4375" y="1558"/>
              <a:ext cx="0" cy="188"/>
            </a:xfrm>
            <a:prstGeom prst="line">
              <a:avLst/>
            </a:prstGeom>
            <a:noFill/>
            <a:ln w="25400">
              <a:solidFill>
                <a:srgbClr val="FF0000"/>
              </a:solidFill>
              <a:round/>
              <a:headEnd/>
              <a:tailEnd type="triangl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grpSp>
      <p:grpSp>
        <p:nvGrpSpPr>
          <p:cNvPr id="67659" name="Group 75"/>
          <p:cNvGrpSpPr>
            <a:grpSpLocks/>
          </p:cNvGrpSpPr>
          <p:nvPr/>
        </p:nvGrpSpPr>
        <p:grpSpPr bwMode="auto">
          <a:xfrm>
            <a:off x="1432816" y="6298739"/>
            <a:ext cx="3911601" cy="715963"/>
            <a:chOff x="4067" y="3992"/>
            <a:chExt cx="2464" cy="451"/>
          </a:xfrm>
        </p:grpSpPr>
        <p:sp>
          <p:nvSpPr>
            <p:cNvPr id="9249" name="Text Box 71"/>
            <p:cNvSpPr txBox="1">
              <a:spLocks noChangeArrowheads="1"/>
            </p:cNvSpPr>
            <p:nvPr/>
          </p:nvSpPr>
          <p:spPr bwMode="auto">
            <a:xfrm>
              <a:off x="4067" y="4059"/>
              <a:ext cx="246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118800" rIns="90000" bIns="118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a:solidFill>
                    <a:srgbClr val="D60093"/>
                  </a:solidFill>
                </a:rPr>
                <a:t>P dada </a:t>
              </a:r>
              <a:r>
                <a:rPr lang="es-ES" sz="2400" dirty="0">
                  <a:solidFill>
                    <a:srgbClr val="D60093"/>
                  </a:solidFill>
                </a:rPr>
                <a:t>por generador ideal</a:t>
              </a:r>
            </a:p>
          </p:txBody>
        </p:sp>
        <p:sp>
          <p:nvSpPr>
            <p:cNvPr id="9250" name="Line 72"/>
            <p:cNvSpPr>
              <a:spLocks noChangeShapeType="1"/>
            </p:cNvSpPr>
            <p:nvPr/>
          </p:nvSpPr>
          <p:spPr bwMode="auto">
            <a:xfrm flipH="1">
              <a:off x="6231" y="3992"/>
              <a:ext cx="153" cy="130"/>
            </a:xfrm>
            <a:prstGeom prst="line">
              <a:avLst/>
            </a:prstGeom>
            <a:noFill/>
            <a:ln w="2540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118800" rIns="90000" bIns="118800" anchorCtr="1">
              <a:spAutoFit/>
            </a:bodyPr>
            <a:lstStyle/>
            <a:p>
              <a:endParaRPr lang="en-GB"/>
            </a:p>
          </p:txBody>
        </p:sp>
      </p:grpSp>
      <p:grpSp>
        <p:nvGrpSpPr>
          <p:cNvPr id="67660" name="Group 76"/>
          <p:cNvGrpSpPr>
            <a:grpSpLocks/>
          </p:cNvGrpSpPr>
          <p:nvPr/>
        </p:nvGrpSpPr>
        <p:grpSpPr bwMode="auto">
          <a:xfrm>
            <a:off x="5338462" y="6308040"/>
            <a:ext cx="3573465" cy="711198"/>
            <a:chOff x="6258" y="4055"/>
            <a:chExt cx="2251" cy="448"/>
          </a:xfrm>
        </p:grpSpPr>
        <p:sp>
          <p:nvSpPr>
            <p:cNvPr id="9247" name="Text Box 73"/>
            <p:cNvSpPr txBox="1">
              <a:spLocks noChangeArrowheads="1"/>
            </p:cNvSpPr>
            <p:nvPr/>
          </p:nvSpPr>
          <p:spPr bwMode="auto">
            <a:xfrm>
              <a:off x="6258" y="4119"/>
              <a:ext cx="225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118800" rIns="90000" bIns="118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a:solidFill>
                    <a:srgbClr val="D60093"/>
                  </a:solidFill>
                </a:rPr>
                <a:t>P consumida </a:t>
              </a:r>
              <a:r>
                <a:rPr lang="es-ES" sz="2400" dirty="0">
                  <a:solidFill>
                    <a:srgbClr val="D60093"/>
                  </a:solidFill>
                </a:rPr>
                <a:t>por </a:t>
              </a:r>
              <a:r>
                <a:rPr lang="es-ES" sz="2400" dirty="0" err="1">
                  <a:solidFill>
                    <a:srgbClr val="D60093"/>
                  </a:solidFill>
                </a:rPr>
                <a:t>r</a:t>
              </a:r>
              <a:r>
                <a:rPr lang="es-ES" sz="2400" baseline="-25000" dirty="0" err="1">
                  <a:solidFill>
                    <a:srgbClr val="D60093"/>
                  </a:solidFill>
                </a:rPr>
                <a:t>INTERNA</a:t>
              </a:r>
              <a:endParaRPr lang="es-ES" sz="2400" baseline="-25000" dirty="0">
                <a:solidFill>
                  <a:srgbClr val="D60093"/>
                </a:solidFill>
              </a:endParaRPr>
            </a:p>
          </p:txBody>
        </p:sp>
        <p:sp>
          <p:nvSpPr>
            <p:cNvPr id="9248" name="Line 74"/>
            <p:cNvSpPr>
              <a:spLocks noChangeShapeType="1"/>
            </p:cNvSpPr>
            <p:nvPr/>
          </p:nvSpPr>
          <p:spPr bwMode="auto">
            <a:xfrm flipH="1">
              <a:off x="6435" y="4055"/>
              <a:ext cx="153" cy="131"/>
            </a:xfrm>
            <a:prstGeom prst="line">
              <a:avLst/>
            </a:prstGeom>
            <a:noFill/>
            <a:ln w="25400">
              <a:solidFill>
                <a:srgbClr val="D6009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square" lIns="90000" tIns="118800" rIns="90000" bIns="118800" anchorCtr="1">
              <a:spAutoFit/>
            </a:bodyPr>
            <a:lstStyle/>
            <a:p>
              <a:endParaRPr lang="en-GB"/>
            </a:p>
          </p:txBody>
        </p:sp>
      </p:grpSp>
      <p:sp>
        <p:nvSpPr>
          <p:cNvPr id="3" name="Text Box 253"/>
          <p:cNvSpPr txBox="1">
            <a:spLocks noChangeArrowheads="1"/>
          </p:cNvSpPr>
          <p:nvPr/>
        </p:nvSpPr>
        <p:spPr bwMode="auto">
          <a:xfrm>
            <a:off x="7824046" y="5835054"/>
            <a:ext cx="1042571"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None/>
            </a:pPr>
            <a:r>
              <a:rPr lang="es-ES" sz="2400" dirty="0">
                <a:latin typeface="Comic Sans MS" panose="030F0702030302020204" pitchFamily="66" charset="0"/>
              </a:rPr>
              <a:t> </a:t>
            </a:r>
            <a:r>
              <a:rPr lang="es-ES" sz="2400" dirty="0">
                <a:solidFill>
                  <a:srgbClr val="000000"/>
                </a:solidFill>
                <a:latin typeface="Comic Sans MS" panose="030F0702030302020204" pitchFamily="66" charset="0"/>
                <a:sym typeface="Symbol" panose="05050102010706020507" pitchFamily="18" charset="2"/>
              </a:rPr>
              <a:t>= </a:t>
            </a:r>
            <a:r>
              <a:rPr lang="es-ES" sz="2400" dirty="0">
                <a:solidFill>
                  <a:srgbClr val="FF0000"/>
                </a:solidFill>
                <a:latin typeface="Comic Sans MS" panose="030F0702030302020204" pitchFamily="66" charset="0"/>
              </a:rPr>
              <a:t>V</a:t>
            </a:r>
            <a:r>
              <a:rPr lang="es-ES" sz="2400" dirty="0">
                <a:solidFill>
                  <a:srgbClr val="000000"/>
                </a:solidFill>
                <a:latin typeface="Comic Sans MS" panose="030F0702030302020204" pitchFamily="66" charset="0"/>
              </a:rPr>
              <a:t> </a:t>
            </a:r>
            <a:r>
              <a:rPr lang="es-ES" sz="2400" dirty="0">
                <a:solidFill>
                  <a:srgbClr val="3333FF"/>
                </a:solidFill>
                <a:latin typeface="Comic Sans MS" panose="030F0702030302020204" pitchFamily="66" charset="0"/>
              </a:rPr>
              <a:t>I</a:t>
            </a:r>
            <a:r>
              <a:rPr lang="es-ES" sz="2400" baseline="30000" dirty="0">
                <a:solidFill>
                  <a:srgbClr val="3333FF"/>
                </a:solidFill>
                <a:latin typeface="Comic Sans MS" panose="030F0702030302020204" pitchFamily="66" charset="0"/>
              </a:rPr>
              <a:t> </a:t>
            </a:r>
            <a:endParaRPr lang="es-ES" sz="2400" baseline="-25000" dirty="0">
              <a:solidFill>
                <a:srgbClr val="000000"/>
              </a:solidFill>
              <a:latin typeface="Comic Sans MS" panose="030F0702030302020204" pitchFamily="66" charset="0"/>
            </a:endParaRPr>
          </a:p>
        </p:txBody>
      </p:sp>
      <p:sp>
        <p:nvSpPr>
          <p:cNvPr id="766034" name="Text Box 82"/>
          <p:cNvSpPr txBox="1">
            <a:spLocks noChangeArrowheads="1"/>
          </p:cNvSpPr>
          <p:nvPr/>
        </p:nvSpPr>
        <p:spPr bwMode="auto">
          <a:xfrm>
            <a:off x="1820172" y="5202978"/>
            <a:ext cx="1433761" cy="44970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latin typeface="Comic Sans MS" panose="030F0702030302020204" pitchFamily="66" charset="0"/>
              </a:rPr>
              <a:t>R : Carga</a:t>
            </a:r>
          </a:p>
        </p:txBody>
      </p:sp>
      <p:sp>
        <p:nvSpPr>
          <p:cNvPr id="14" name="Text Box 159"/>
          <p:cNvSpPr txBox="1">
            <a:spLocks noChangeArrowheads="1"/>
          </p:cNvSpPr>
          <p:nvPr/>
        </p:nvSpPr>
        <p:spPr bwMode="auto">
          <a:xfrm>
            <a:off x="6364133" y="4537445"/>
            <a:ext cx="3199800" cy="49212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8000" tIns="108000" rIns="108000" bIns="144000" anchor="ctr"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latin typeface="Comic Sans MS" panose="030F0702030302020204" pitchFamily="66" charset="0"/>
              </a:rPr>
              <a:t>P</a:t>
            </a:r>
            <a:r>
              <a:rPr lang="es-ES" sz="2400" baseline="-25000">
                <a:latin typeface="Comic Sans MS" panose="030F0702030302020204" pitchFamily="66" charset="0"/>
              </a:rPr>
              <a:t>suministrada</a:t>
            </a:r>
            <a:r>
              <a:rPr lang="es-ES" sz="2400">
                <a:latin typeface="Comic Sans MS" panose="030F0702030302020204" pitchFamily="66" charset="0"/>
              </a:rPr>
              <a:t> = P</a:t>
            </a:r>
            <a:r>
              <a:rPr lang="es-ES" sz="2400" baseline="-25000">
                <a:latin typeface="Comic Sans MS" panose="030F0702030302020204" pitchFamily="66" charset="0"/>
              </a:rPr>
              <a:t>consumida</a:t>
            </a:r>
          </a:p>
        </p:txBody>
      </p:sp>
      <p:sp>
        <p:nvSpPr>
          <p:cNvPr id="70" name="Text Box 253"/>
          <p:cNvSpPr txBox="1">
            <a:spLocks noChangeArrowheads="1"/>
          </p:cNvSpPr>
          <p:nvPr/>
        </p:nvSpPr>
        <p:spPr bwMode="auto">
          <a:xfrm>
            <a:off x="7556899" y="5128776"/>
            <a:ext cx="1076233"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None/>
            </a:pPr>
            <a:r>
              <a:rPr lang="es-ES" sz="2400">
                <a:solidFill>
                  <a:srgbClr val="000000"/>
                </a:solidFill>
                <a:latin typeface="Comic Sans MS" panose="030F0702030302020204" pitchFamily="66" charset="0"/>
              </a:rPr>
              <a:t>P</a:t>
            </a:r>
            <a:r>
              <a:rPr lang="es-ES" sz="2800" baseline="-25000">
                <a:solidFill>
                  <a:srgbClr val="000000"/>
                </a:solidFill>
                <a:latin typeface="Comic Sans MS" panose="030F0702030302020204" pitchFamily="66" charset="0"/>
                <a:sym typeface="Symbol" panose="05050102010706020507" pitchFamily="18" charset="2"/>
              </a:rPr>
              <a:t></a:t>
            </a:r>
            <a:r>
              <a:rPr lang="es-ES" sz="2400">
                <a:solidFill>
                  <a:srgbClr val="000000"/>
                </a:solidFill>
                <a:latin typeface="Comic Sans MS" panose="030F0702030302020204" pitchFamily="66" charset="0"/>
                <a:sym typeface="Symbol" panose="05050102010706020507" pitchFamily="18" charset="2"/>
              </a:rPr>
              <a:t> = </a:t>
            </a:r>
            <a:r>
              <a:rPr lang="es-ES" sz="2400">
                <a:solidFill>
                  <a:srgbClr val="000000"/>
                </a:solidFill>
                <a:latin typeface="Comic Sans MS" panose="030F0702030302020204" pitchFamily="66" charset="0"/>
              </a:rPr>
              <a:t>P</a:t>
            </a:r>
            <a:r>
              <a:rPr lang="es-ES" sz="2400" baseline="-25000">
                <a:solidFill>
                  <a:srgbClr val="000000"/>
                </a:solidFill>
                <a:latin typeface="Comic Sans MS" panose="030F0702030302020204" pitchFamily="66" charset="0"/>
              </a:rPr>
              <a:t>R</a:t>
            </a:r>
          </a:p>
        </p:txBody>
      </p:sp>
      <p:cxnSp>
        <p:nvCxnSpPr>
          <p:cNvPr id="64" name="Conector recto 63">
            <a:extLst>
              <a:ext uri="{FF2B5EF4-FFF2-40B4-BE49-F238E27FC236}">
                <a16:creationId xmlns:a16="http://schemas.microsoft.com/office/drawing/2014/main" id="{145EE080-90B3-4B39-952B-B0CAB78A1F42}"/>
              </a:ext>
            </a:extLst>
          </p:cNvPr>
          <p:cNvCxnSpPr/>
          <p:nvPr/>
        </p:nvCxnSpPr>
        <p:spPr bwMode="auto">
          <a:xfrm>
            <a:off x="5693561" y="2401686"/>
            <a:ext cx="116627" cy="246856"/>
          </a:xfrm>
          <a:prstGeom prst="line">
            <a:avLst/>
          </a:prstGeom>
          <a:noFill/>
          <a:ln w="25400" cap="flat" cmpd="sng" algn="ctr">
            <a:solidFill>
              <a:schemeClr val="tx1"/>
            </a:solidFill>
            <a:prstDash val="solid"/>
            <a:round/>
            <a:headEnd type="none" w="med" len="med"/>
            <a:tailEnd type="none" w="lg" len="lg"/>
          </a:ln>
          <a:effectLst/>
        </p:spPr>
      </p:cxnSp>
      <p:sp>
        <p:nvSpPr>
          <p:cNvPr id="65" name="Text Box 299">
            <a:extLst>
              <a:ext uri="{FF2B5EF4-FFF2-40B4-BE49-F238E27FC236}">
                <a16:creationId xmlns:a16="http://schemas.microsoft.com/office/drawing/2014/main" id="{523EAB12-2055-4965-B283-0265D01C84E2}"/>
              </a:ext>
            </a:extLst>
          </p:cNvPr>
          <p:cNvSpPr txBox="1">
            <a:spLocks noChangeArrowheads="1"/>
          </p:cNvSpPr>
          <p:nvPr/>
        </p:nvSpPr>
        <p:spPr bwMode="auto">
          <a:xfrm>
            <a:off x="4919841" y="2266541"/>
            <a:ext cx="696912"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cs typeface="Arial" panose="020B0604020202020204" pitchFamily="34" charset="0"/>
                <a:sym typeface="Symbol" panose="05050102010706020507" pitchFamily="18" charset="2"/>
              </a:rPr>
              <a:t>=</a:t>
            </a:r>
            <a:r>
              <a:rPr lang="es-ES" sz="2400" dirty="0">
                <a:solidFill>
                  <a:srgbClr val="000000"/>
                </a:solidFill>
                <a:latin typeface="Arial" panose="020B0604020202020204" pitchFamily="34" charset="0"/>
              </a:rPr>
              <a:t> </a:t>
            </a:r>
            <a:r>
              <a:rPr lang="es-ES" sz="2400" dirty="0">
                <a:solidFill>
                  <a:srgbClr val="008000"/>
                </a:solidFill>
                <a:latin typeface="Comic Sans MS" panose="030F0702030302020204" pitchFamily="66" charset="0"/>
              </a:rPr>
              <a:t>R</a:t>
            </a:r>
            <a:r>
              <a:rPr lang="es-ES" sz="2400" dirty="0">
                <a:solidFill>
                  <a:srgbClr val="3333FF"/>
                </a:solidFill>
                <a:latin typeface="Comic Sans MS" panose="030F0702030302020204" pitchFamily="66" charset="0"/>
              </a:rPr>
              <a:t>I</a:t>
            </a:r>
          </a:p>
        </p:txBody>
      </p:sp>
      <p:sp>
        <p:nvSpPr>
          <p:cNvPr id="66" name="Text Box 299">
            <a:extLst>
              <a:ext uri="{FF2B5EF4-FFF2-40B4-BE49-F238E27FC236}">
                <a16:creationId xmlns:a16="http://schemas.microsoft.com/office/drawing/2014/main" id="{13427078-D8C2-4287-A0D5-0235A84D0BB4}"/>
              </a:ext>
            </a:extLst>
          </p:cNvPr>
          <p:cNvSpPr txBox="1">
            <a:spLocks noChangeArrowheads="1"/>
          </p:cNvSpPr>
          <p:nvPr/>
        </p:nvSpPr>
        <p:spPr bwMode="auto">
          <a:xfrm>
            <a:off x="5517071" y="2217314"/>
            <a:ext cx="696912"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 </a:t>
            </a:r>
            <a:r>
              <a:rPr lang="es-ES" sz="2800" dirty="0">
                <a:solidFill>
                  <a:srgbClr val="FF3300"/>
                </a:solidFill>
                <a:latin typeface="Comic Sans MS" panose="030F0702030302020204" pitchFamily="66" charset="0"/>
                <a:sym typeface="Symbol" panose="05050102010706020507" pitchFamily="18" charset="2"/>
              </a:rPr>
              <a:t></a:t>
            </a:r>
            <a:endParaRPr lang="es-ES" sz="2400" dirty="0">
              <a:solidFill>
                <a:srgbClr val="3333FF"/>
              </a:solidFill>
              <a:latin typeface="Comic Sans MS" panose="030F0702030302020204" pitchFamily="66" charset="0"/>
            </a:endParaRPr>
          </a:p>
        </p:txBody>
      </p:sp>
      <p:sp>
        <p:nvSpPr>
          <p:cNvPr id="68" name="Text Box 83">
            <a:extLst>
              <a:ext uri="{FF2B5EF4-FFF2-40B4-BE49-F238E27FC236}">
                <a16:creationId xmlns:a16="http://schemas.microsoft.com/office/drawing/2014/main" id="{435CFAE4-5E54-447F-A9A8-E0AB9FEB24CC}"/>
              </a:ext>
            </a:extLst>
          </p:cNvPr>
          <p:cNvSpPr txBox="1">
            <a:spLocks noChangeArrowheads="1"/>
          </p:cNvSpPr>
          <p:nvPr/>
        </p:nvSpPr>
        <p:spPr bwMode="auto">
          <a:xfrm>
            <a:off x="1811230" y="4452943"/>
            <a:ext cx="2022281" cy="449703"/>
          </a:xfrm>
          <a:prstGeom prst="rect">
            <a:avLst/>
          </a:prstGeom>
          <a:solidFill>
            <a:srgbClr val="CCFFCC"/>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squar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r" eaLnBrk="1" hangingPunct="1">
              <a:spcBef>
                <a:spcPct val="0"/>
              </a:spcBef>
              <a:buFontTx/>
              <a:buNone/>
            </a:pPr>
            <a:r>
              <a:rPr lang="es-ES" sz="2400">
                <a:latin typeface="Comic Sans MS" panose="030F0702030302020204" pitchFamily="66" charset="0"/>
              </a:rPr>
              <a:t>r : R interna</a:t>
            </a:r>
          </a:p>
        </p:txBody>
      </p:sp>
      <p:grpSp>
        <p:nvGrpSpPr>
          <p:cNvPr id="72" name="Group 130">
            <a:extLst>
              <a:ext uri="{FF2B5EF4-FFF2-40B4-BE49-F238E27FC236}">
                <a16:creationId xmlns:a16="http://schemas.microsoft.com/office/drawing/2014/main" id="{F5135434-33E7-4C27-87E4-AFE604C5CC45}"/>
              </a:ext>
            </a:extLst>
          </p:cNvPr>
          <p:cNvGrpSpPr>
            <a:grpSpLocks/>
          </p:cNvGrpSpPr>
          <p:nvPr/>
        </p:nvGrpSpPr>
        <p:grpSpPr bwMode="auto">
          <a:xfrm>
            <a:off x="8128498" y="2175475"/>
            <a:ext cx="1828799" cy="1541464"/>
            <a:chOff x="5059" y="1543"/>
            <a:chExt cx="1152" cy="971"/>
          </a:xfrm>
        </p:grpSpPr>
        <p:sp>
          <p:nvSpPr>
            <p:cNvPr id="74" name="Text Box 217">
              <a:extLst>
                <a:ext uri="{FF2B5EF4-FFF2-40B4-BE49-F238E27FC236}">
                  <a16:creationId xmlns:a16="http://schemas.microsoft.com/office/drawing/2014/main" id="{FF67DEB9-C1BD-45D0-860D-B117A7E691AA}"/>
                </a:ext>
              </a:extLst>
            </p:cNvPr>
            <p:cNvSpPr txBox="1">
              <a:spLocks noChangeArrowheads="1"/>
            </p:cNvSpPr>
            <p:nvPr/>
          </p:nvSpPr>
          <p:spPr bwMode="auto">
            <a:xfrm>
              <a:off x="5059" y="1711"/>
              <a:ext cx="1152"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solidFill>
                    <a:srgbClr val="FF0000"/>
                  </a:solidFill>
                  <a:latin typeface="Arial" panose="020B0604020202020204" pitchFamily="34" charset="0"/>
                </a:rPr>
                <a:t>La carga consume</a:t>
              </a:r>
            </a:p>
            <a:p>
              <a:pPr algn="ctr" eaLnBrk="1" hangingPunct="1">
                <a:spcBef>
                  <a:spcPts val="0"/>
                </a:spcBef>
                <a:buFontTx/>
                <a:buNone/>
              </a:pPr>
              <a:r>
                <a:rPr lang="es-ES" sz="2400" dirty="0">
                  <a:solidFill>
                    <a:srgbClr val="FF0000"/>
                  </a:solidFill>
                  <a:latin typeface="Arial" panose="020B0604020202020204" pitchFamily="34" charset="0"/>
                </a:rPr>
                <a:t>energía</a:t>
              </a:r>
            </a:p>
          </p:txBody>
        </p:sp>
        <p:sp>
          <p:nvSpPr>
            <p:cNvPr id="76" name="Line 219">
              <a:extLst>
                <a:ext uri="{FF2B5EF4-FFF2-40B4-BE49-F238E27FC236}">
                  <a16:creationId xmlns:a16="http://schemas.microsoft.com/office/drawing/2014/main" id="{C01926A8-6850-46D8-A6DF-0F384775C7F3}"/>
                </a:ext>
              </a:extLst>
            </p:cNvPr>
            <p:cNvSpPr>
              <a:spLocks noChangeShapeType="1"/>
            </p:cNvSpPr>
            <p:nvPr/>
          </p:nvSpPr>
          <p:spPr bwMode="auto">
            <a:xfrm flipH="1">
              <a:off x="5636" y="1543"/>
              <a:ext cx="0" cy="188"/>
            </a:xfrm>
            <a:prstGeom prst="line">
              <a:avLst/>
            </a:prstGeom>
            <a:noFill/>
            <a:ln w="25400">
              <a:solidFill>
                <a:srgbClr val="FF0000"/>
              </a:solidFill>
              <a:round/>
              <a:headEnd/>
              <a:tailEnd type="triangl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grpSp>
      <p:sp>
        <p:nvSpPr>
          <p:cNvPr id="69" name="Text Box 253">
            <a:extLst>
              <a:ext uri="{FF2B5EF4-FFF2-40B4-BE49-F238E27FC236}">
                <a16:creationId xmlns:a16="http://schemas.microsoft.com/office/drawing/2014/main" id="{C23FC853-3B6A-4215-9318-8004D35E128D}"/>
              </a:ext>
            </a:extLst>
          </p:cNvPr>
          <p:cNvSpPr txBox="1">
            <a:spLocks noChangeArrowheads="1"/>
          </p:cNvSpPr>
          <p:nvPr/>
        </p:nvSpPr>
        <p:spPr bwMode="auto">
          <a:xfrm>
            <a:off x="4856566" y="5789831"/>
            <a:ext cx="1731862" cy="59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800" dirty="0">
                <a:solidFill>
                  <a:srgbClr val="FF0000"/>
                </a:solidFill>
                <a:latin typeface="Comic Sans MS" panose="030F0702030302020204" pitchFamily="66" charset="0"/>
                <a:sym typeface="Symbol" panose="05050102010706020507" pitchFamily="18" charset="2"/>
              </a:rPr>
              <a:t></a:t>
            </a:r>
            <a:r>
              <a:rPr lang="es-ES" sz="2400" dirty="0">
                <a:solidFill>
                  <a:srgbClr val="000000"/>
                </a:solidFill>
                <a:latin typeface="Comic Sans MS" panose="030F0702030302020204" pitchFamily="66" charset="0"/>
              </a:rPr>
              <a:t> </a:t>
            </a:r>
            <a:r>
              <a:rPr lang="es-ES" sz="2400" dirty="0">
                <a:solidFill>
                  <a:srgbClr val="3333FF"/>
                </a:solidFill>
                <a:latin typeface="Comic Sans MS" panose="030F0702030302020204" pitchFamily="66" charset="0"/>
              </a:rPr>
              <a:t>I </a:t>
            </a:r>
            <a:r>
              <a:rPr lang="es-ES" sz="2400" dirty="0">
                <a:latin typeface="Comic Sans MS" panose="030F0702030302020204" pitchFamily="66" charset="0"/>
              </a:rPr>
              <a:t>-</a:t>
            </a:r>
            <a:r>
              <a:rPr lang="es-ES" sz="2400" dirty="0">
                <a:solidFill>
                  <a:srgbClr val="3333FF"/>
                </a:solidFill>
                <a:latin typeface="Comic Sans MS" panose="030F0702030302020204" pitchFamily="66" charset="0"/>
              </a:rPr>
              <a:t> </a:t>
            </a:r>
            <a:r>
              <a:rPr lang="es-ES" sz="2400">
                <a:solidFill>
                  <a:srgbClr val="008000"/>
                </a:solidFill>
                <a:latin typeface="Comic Sans MS" panose="030F0702030302020204" pitchFamily="66" charset="0"/>
              </a:rPr>
              <a:t>r</a:t>
            </a:r>
            <a:r>
              <a:rPr lang="es-ES" sz="2400">
                <a:solidFill>
                  <a:srgbClr val="3333FF"/>
                </a:solidFill>
                <a:latin typeface="Comic Sans MS" panose="030F0702030302020204" pitchFamily="66" charset="0"/>
              </a:rPr>
              <a:t> I</a:t>
            </a:r>
            <a:r>
              <a:rPr lang="es-ES" sz="2400" baseline="30000">
                <a:solidFill>
                  <a:srgbClr val="3333FF"/>
                </a:solidFill>
                <a:latin typeface="Comic Sans MS" panose="030F0702030302020204" pitchFamily="66" charset="0"/>
              </a:rPr>
              <a:t>2</a:t>
            </a:r>
            <a:r>
              <a:rPr lang="es-ES" sz="2400">
                <a:solidFill>
                  <a:srgbClr val="000000"/>
                </a:solidFill>
                <a:latin typeface="Comic Sans MS" panose="030F0702030302020204" pitchFamily="66" charset="0"/>
                <a:sym typeface="Symbol" panose="05050102010706020507" pitchFamily="18" charset="2"/>
              </a:rPr>
              <a:t> =</a:t>
            </a:r>
            <a:endParaRPr lang="es-ES" sz="2800" dirty="0">
              <a:solidFill>
                <a:srgbClr val="3333FF"/>
              </a:solidFill>
              <a:latin typeface="Comic Sans MS" panose="030F0702030302020204" pitchFamily="66" charset="0"/>
            </a:endParaRPr>
          </a:p>
        </p:txBody>
      </p:sp>
      <p:sp>
        <p:nvSpPr>
          <p:cNvPr id="71" name="Text Box 69">
            <a:extLst>
              <a:ext uri="{FF2B5EF4-FFF2-40B4-BE49-F238E27FC236}">
                <a16:creationId xmlns:a16="http://schemas.microsoft.com/office/drawing/2014/main" id="{C76E6150-1A6B-4BE0-A8C3-ECFD7E659579}"/>
              </a:ext>
            </a:extLst>
          </p:cNvPr>
          <p:cNvSpPr txBox="1">
            <a:spLocks noChangeArrowheads="1"/>
          </p:cNvSpPr>
          <p:nvPr/>
        </p:nvSpPr>
        <p:spPr bwMode="auto">
          <a:xfrm>
            <a:off x="2683199" y="2203099"/>
            <a:ext cx="1188444" cy="598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r>
              <a:rPr lang="es-ES" sz="2400">
                <a:latin typeface="Comic Sans MS" panose="030F0702030302020204" pitchFamily="66" charset="0"/>
              </a:rPr>
              <a:t>V</a:t>
            </a:r>
            <a:r>
              <a:rPr lang="es-ES" sz="2400">
                <a:solidFill>
                  <a:schemeClr val="tx1"/>
                </a:solidFill>
              </a:rPr>
              <a:t>=</a:t>
            </a:r>
            <a:r>
              <a:rPr lang="es-ES" sz="2800">
                <a:sym typeface="Symbol" panose="05050102010706020507" pitchFamily="18" charset="2"/>
              </a:rPr>
              <a:t></a:t>
            </a:r>
            <a:r>
              <a:rPr lang="es-ES" sz="2400">
                <a:solidFill>
                  <a:schemeClr val="tx1"/>
                </a:solidFill>
                <a:sym typeface="Symbol" panose="05050102010706020507" pitchFamily="18" charset="2"/>
              </a:rPr>
              <a:t>-</a:t>
            </a:r>
            <a:r>
              <a:rPr lang="es-ES" sz="2400">
                <a:solidFill>
                  <a:srgbClr val="008000"/>
                </a:solidFill>
                <a:sym typeface="Symbol" panose="05050102010706020507" pitchFamily="18" charset="2"/>
              </a:rPr>
              <a:t>r</a:t>
            </a:r>
            <a:r>
              <a:rPr lang="es-ES" sz="2400">
                <a:solidFill>
                  <a:srgbClr val="3333FF"/>
                </a:solidFill>
                <a:latin typeface="Comic Sans MS" panose="030F0702030302020204" pitchFamily="66" charset="0"/>
                <a:sym typeface="Symbol" panose="05050102010706020507" pitchFamily="18" charset="2"/>
              </a:rPr>
              <a:t>I </a:t>
            </a:r>
            <a:endParaRPr lang="es-ES" sz="2400" dirty="0">
              <a:solidFill>
                <a:srgbClr val="3333FF"/>
              </a:solidFill>
              <a:latin typeface="Comic Sans MS" panose="030F0702030302020204" pitchFamily="66" charset="0"/>
              <a:sym typeface="Symbol" panose="05050102010706020507" pitchFamily="18" charset="2"/>
            </a:endParaRPr>
          </a:p>
        </p:txBody>
      </p:sp>
      <p:sp>
        <p:nvSpPr>
          <p:cNvPr id="85" name="Line 178">
            <a:extLst>
              <a:ext uri="{FF2B5EF4-FFF2-40B4-BE49-F238E27FC236}">
                <a16:creationId xmlns:a16="http://schemas.microsoft.com/office/drawing/2014/main" id="{C52D77D0-D092-4073-B219-F7BCDB84D80A}"/>
              </a:ext>
            </a:extLst>
          </p:cNvPr>
          <p:cNvSpPr>
            <a:spLocks noChangeShapeType="1"/>
          </p:cNvSpPr>
          <p:nvPr/>
        </p:nvSpPr>
        <p:spPr bwMode="auto">
          <a:xfrm flipV="1">
            <a:off x="2874781" y="1543513"/>
            <a:ext cx="0" cy="714374"/>
          </a:xfrm>
          <a:prstGeom prst="line">
            <a:avLst/>
          </a:prstGeom>
          <a:noFill/>
          <a:ln w="25400">
            <a:solidFill>
              <a:srgbClr val="008000"/>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86" name="Line 179">
            <a:extLst>
              <a:ext uri="{FF2B5EF4-FFF2-40B4-BE49-F238E27FC236}">
                <a16:creationId xmlns:a16="http://schemas.microsoft.com/office/drawing/2014/main" id="{3F392EBB-C6AB-4CB0-BD1E-7836862FE15B}"/>
              </a:ext>
            </a:extLst>
          </p:cNvPr>
          <p:cNvSpPr>
            <a:spLocks noChangeShapeType="1"/>
          </p:cNvSpPr>
          <p:nvPr/>
        </p:nvSpPr>
        <p:spPr bwMode="auto">
          <a:xfrm>
            <a:off x="2874781" y="2771660"/>
            <a:ext cx="0" cy="714374"/>
          </a:xfrm>
          <a:prstGeom prst="line">
            <a:avLst/>
          </a:prstGeom>
          <a:noFill/>
          <a:ln w="25400">
            <a:solidFill>
              <a:srgbClr val="008000"/>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73" name="Text Box 215">
            <a:extLst>
              <a:ext uri="{FF2B5EF4-FFF2-40B4-BE49-F238E27FC236}">
                <a16:creationId xmlns:a16="http://schemas.microsoft.com/office/drawing/2014/main" id="{A5770E0B-B8E7-4EB9-913A-209ACDA00644}"/>
              </a:ext>
            </a:extLst>
          </p:cNvPr>
          <p:cNvSpPr txBox="1">
            <a:spLocks noChangeArrowheads="1"/>
          </p:cNvSpPr>
          <p:nvPr/>
        </p:nvSpPr>
        <p:spPr bwMode="auto">
          <a:xfrm>
            <a:off x="5770514" y="1534763"/>
            <a:ext cx="4540231" cy="536549"/>
          </a:xfrm>
          <a:prstGeom prst="rect">
            <a:avLst/>
          </a:prstGeom>
          <a:solidFill>
            <a:srgbClr val="FFFF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Generador </a:t>
            </a:r>
            <a:r>
              <a:rPr lang="es-ES" sz="2400" dirty="0">
                <a:solidFill>
                  <a:srgbClr val="FF0000"/>
                </a:solidFill>
                <a:latin typeface="Arial" panose="020B0604020202020204" pitchFamily="34" charset="0"/>
              </a:rPr>
              <a:t>ideal</a:t>
            </a:r>
            <a:r>
              <a:rPr lang="es-ES" sz="2400" dirty="0">
                <a:solidFill>
                  <a:srgbClr val="000000"/>
                </a:solidFill>
                <a:latin typeface="Arial" panose="020B0604020202020204" pitchFamily="34" charset="0"/>
              </a:rPr>
              <a:t> + Resistencia</a:t>
            </a:r>
            <a:endParaRPr lang="es-ES" sz="2400" dirty="0">
              <a:solidFill>
                <a:srgbClr val="FF0000"/>
              </a:solidFill>
              <a:latin typeface="Arial" panose="020B0604020202020204" pitchFamily="34" charset="0"/>
            </a:endParaRPr>
          </a:p>
        </p:txBody>
      </p:sp>
      <p:sp>
        <p:nvSpPr>
          <p:cNvPr id="75" name="Text Box 215">
            <a:extLst>
              <a:ext uri="{FF2B5EF4-FFF2-40B4-BE49-F238E27FC236}">
                <a16:creationId xmlns:a16="http://schemas.microsoft.com/office/drawing/2014/main" id="{C37096C0-575F-4854-BD87-DA11F66F9EE5}"/>
              </a:ext>
            </a:extLst>
          </p:cNvPr>
          <p:cNvSpPr txBox="1">
            <a:spLocks noChangeArrowheads="1"/>
          </p:cNvSpPr>
          <p:nvPr/>
        </p:nvSpPr>
        <p:spPr bwMode="auto">
          <a:xfrm>
            <a:off x="7523063" y="1580390"/>
            <a:ext cx="696322" cy="433456"/>
          </a:xfrm>
          <a:prstGeom prst="rect">
            <a:avLst/>
          </a:prstGeom>
          <a:solidFill>
            <a:srgbClr val="FFFFFF"/>
          </a:solidFill>
          <a:ln>
            <a:noFill/>
          </a:ln>
        </p:spPr>
        <p:txBody>
          <a:bodyPr wrap="none" lIns="90000" tIns="82800" rIns="90000" bIns="82800" anchor="ctr" anchorCtr="1">
            <a:no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rPr>
              <a:t>real</a:t>
            </a:r>
          </a:p>
        </p:txBody>
      </p:sp>
    </p:spTree>
    <p:extLst>
      <p:ext uri="{BB962C8B-B14F-4D97-AF65-F5344CB8AC3E}">
        <p14:creationId xmlns:p14="http://schemas.microsoft.com/office/powerpoint/2010/main" val="14695869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withEffect">
                                  <p:stCondLst>
                                    <p:cond delay="0"/>
                                  </p:stCondLst>
                                  <p:childTnLst>
                                    <p:set>
                                      <p:cBhvr>
                                        <p:cTn id="6" dur="1" fill="hold">
                                          <p:stCondLst>
                                            <p:cond delay="0"/>
                                          </p:stCondLst>
                                        </p:cTn>
                                        <p:tgtEl>
                                          <p:spTgt spid="766034"/>
                                        </p:tgtEl>
                                        <p:attrNameLst>
                                          <p:attrName>style.visibility</p:attrName>
                                        </p:attrNameLst>
                                      </p:cBhvr>
                                      <p:to>
                                        <p:strVal val="visible"/>
                                      </p:to>
                                    </p:set>
                                    <p:anim calcmode="lin" valueType="num">
                                      <p:cBhvr>
                                        <p:cTn id="7" dur="500" fill="hold"/>
                                        <p:tgtEl>
                                          <p:spTgt spid="766034"/>
                                        </p:tgtEl>
                                        <p:attrNameLst>
                                          <p:attrName>ppt_w</p:attrName>
                                        </p:attrNameLst>
                                      </p:cBhvr>
                                      <p:tavLst>
                                        <p:tav tm="0">
                                          <p:val>
                                            <p:strVal val="2/3*#ppt_w"/>
                                          </p:val>
                                        </p:tav>
                                        <p:tav tm="100000">
                                          <p:val>
                                            <p:strVal val="#ppt_w"/>
                                          </p:val>
                                        </p:tav>
                                      </p:tavLst>
                                    </p:anim>
                                    <p:anim calcmode="lin" valueType="num">
                                      <p:cBhvr>
                                        <p:cTn id="8" dur="500" fill="hold"/>
                                        <p:tgtEl>
                                          <p:spTgt spid="766034"/>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2418"/>
                                        </p:tgtEl>
                                        <p:attrNameLst>
                                          <p:attrName>style.visibility</p:attrName>
                                        </p:attrNameLst>
                                      </p:cBhvr>
                                      <p:to>
                                        <p:strVal val="visible"/>
                                      </p:to>
                                    </p:set>
                                    <p:animEffect transition="in" filter="wipe(up)">
                                      <p:cBhvr>
                                        <p:cTn id="13" dur="500"/>
                                        <p:tgtEl>
                                          <p:spTgt spid="1241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wipe(up)">
                                      <p:cBhvr>
                                        <p:cTn id="18" dur="500"/>
                                        <p:tgtEl>
                                          <p:spTgt spid="72"/>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grpId="0" nodeType="clickEffect">
                                  <p:stCondLst>
                                    <p:cond delay="0"/>
                                  </p:stCondLst>
                                  <p:childTnLst>
                                    <p:set>
                                      <p:cBhvr>
                                        <p:cTn id="22" dur="1" fill="hold">
                                          <p:stCondLst>
                                            <p:cond delay="0"/>
                                          </p:stCondLst>
                                        </p:cTn>
                                        <p:tgtEl>
                                          <p:spTgt spid="12331"/>
                                        </p:tgtEl>
                                        <p:attrNameLst>
                                          <p:attrName>style.visibility</p:attrName>
                                        </p:attrNameLst>
                                      </p:cBhvr>
                                      <p:to>
                                        <p:strVal val="visible"/>
                                      </p:to>
                                    </p:set>
                                    <p:anim calcmode="lin" valueType="num">
                                      <p:cBhvr additive="base">
                                        <p:cTn id="23" dur="500"/>
                                        <p:tgtEl>
                                          <p:spTgt spid="12331"/>
                                        </p:tgtEl>
                                        <p:attrNameLst>
                                          <p:attrName>ppt_y</p:attrName>
                                        </p:attrNameLst>
                                      </p:cBhvr>
                                      <p:tavLst>
                                        <p:tav tm="0">
                                          <p:val>
                                            <p:strVal val="#ppt_y-#ppt_h*1.125000"/>
                                          </p:val>
                                        </p:tav>
                                        <p:tav tm="100000">
                                          <p:val>
                                            <p:strVal val="#ppt_y"/>
                                          </p:val>
                                        </p:tav>
                                      </p:tavLst>
                                    </p:anim>
                                    <p:animEffect transition="in" filter="wipe(down)">
                                      <p:cBhvr>
                                        <p:cTn id="24" dur="500"/>
                                        <p:tgtEl>
                                          <p:spTgt spid="1233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5"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linds(vertical)">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wipe(up)">
                                      <p:cBhvr>
                                        <p:cTn id="34" dur="500"/>
                                        <p:tgtEl>
                                          <p:spTgt spid="7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766205"/>
                                        </p:tgtEl>
                                        <p:attrNameLst>
                                          <p:attrName>style.visibility</p:attrName>
                                        </p:attrNameLst>
                                      </p:cBhvr>
                                      <p:to>
                                        <p:strVal val="visible"/>
                                      </p:to>
                                    </p:set>
                                    <p:anim calcmode="lin" valueType="num">
                                      <p:cBhvr additive="base">
                                        <p:cTn id="44" dur="500"/>
                                        <p:tgtEl>
                                          <p:spTgt spid="766205"/>
                                        </p:tgtEl>
                                        <p:attrNameLst>
                                          <p:attrName>ppt_y</p:attrName>
                                        </p:attrNameLst>
                                      </p:cBhvr>
                                      <p:tavLst>
                                        <p:tav tm="0">
                                          <p:val>
                                            <p:strVal val="#ppt_y+#ppt_h*1.125000"/>
                                          </p:val>
                                        </p:tav>
                                        <p:tav tm="100000">
                                          <p:val>
                                            <p:strVal val="#ppt_y"/>
                                          </p:val>
                                        </p:tav>
                                      </p:tavLst>
                                    </p:anim>
                                    <p:animEffect transition="in" filter="wipe(up)">
                                      <p:cBhvr>
                                        <p:cTn id="45" dur="500"/>
                                        <p:tgtEl>
                                          <p:spTgt spid="76620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69"/>
                                        </p:tgtEl>
                                        <p:attrNameLst>
                                          <p:attrName>style.visibility</p:attrName>
                                        </p:attrNameLst>
                                      </p:cBhvr>
                                      <p:to>
                                        <p:strVal val="visible"/>
                                      </p:to>
                                    </p:set>
                                    <p:anim calcmode="lin" valueType="num">
                                      <p:cBhvr additive="base">
                                        <p:cTn id="50" dur="500"/>
                                        <p:tgtEl>
                                          <p:spTgt spid="69"/>
                                        </p:tgtEl>
                                        <p:attrNameLst>
                                          <p:attrName>ppt_y</p:attrName>
                                        </p:attrNameLst>
                                      </p:cBhvr>
                                      <p:tavLst>
                                        <p:tav tm="0">
                                          <p:val>
                                            <p:strVal val="#ppt_y+#ppt_h*1.125000"/>
                                          </p:val>
                                        </p:tav>
                                        <p:tav tm="100000">
                                          <p:val>
                                            <p:strVal val="#ppt_y"/>
                                          </p:val>
                                        </p:tav>
                                      </p:tavLst>
                                    </p:anim>
                                    <p:animEffect transition="in" filter="wipe(up)">
                                      <p:cBhvr>
                                        <p:cTn id="51" dur="500"/>
                                        <p:tgtEl>
                                          <p:spTgt spid="6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67659"/>
                                        </p:tgtEl>
                                        <p:attrNameLst>
                                          <p:attrName>style.visibility</p:attrName>
                                        </p:attrNameLst>
                                      </p:cBhvr>
                                      <p:to>
                                        <p:strVal val="visible"/>
                                      </p:to>
                                    </p:set>
                                    <p:animEffect transition="in" filter="wipe(up)">
                                      <p:cBhvr>
                                        <p:cTn id="56" dur="500"/>
                                        <p:tgtEl>
                                          <p:spTgt spid="6765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67660"/>
                                        </p:tgtEl>
                                        <p:attrNameLst>
                                          <p:attrName>style.visibility</p:attrName>
                                        </p:attrNameLst>
                                      </p:cBhvr>
                                      <p:to>
                                        <p:strVal val="visible"/>
                                      </p:to>
                                    </p:set>
                                    <p:animEffect transition="in" filter="wipe(up)">
                                      <p:cBhvr>
                                        <p:cTn id="61" dur="500"/>
                                        <p:tgtEl>
                                          <p:spTgt spid="67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205" grpId="0"/>
      <p:bldP spid="12331" grpId="0" animBg="1"/>
      <p:bldP spid="3" grpId="0"/>
      <p:bldP spid="766034" grpId="0" animBg="1"/>
      <p:bldP spid="14" grpId="0" animBg="1"/>
      <p:bldP spid="70" grpId="0"/>
      <p:bldP spid="6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upo 67">
            <a:extLst>
              <a:ext uri="{FF2B5EF4-FFF2-40B4-BE49-F238E27FC236}">
                <a16:creationId xmlns:a16="http://schemas.microsoft.com/office/drawing/2014/main" id="{49F9EF94-EF1F-4F8C-A58B-15F15CB72DD0}"/>
              </a:ext>
            </a:extLst>
          </p:cNvPr>
          <p:cNvGrpSpPr/>
          <p:nvPr/>
        </p:nvGrpSpPr>
        <p:grpSpPr>
          <a:xfrm>
            <a:off x="5084912" y="5332280"/>
            <a:ext cx="1927598" cy="1324947"/>
            <a:chOff x="2664341" y="4404047"/>
            <a:chExt cx="1927598" cy="1324947"/>
          </a:xfrm>
        </p:grpSpPr>
        <p:sp>
          <p:nvSpPr>
            <p:cNvPr id="71" name="Rectángulo 70">
              <a:extLst>
                <a:ext uri="{FF2B5EF4-FFF2-40B4-BE49-F238E27FC236}">
                  <a16:creationId xmlns:a16="http://schemas.microsoft.com/office/drawing/2014/main" id="{85F665B1-DBFC-467E-9D1B-7DD6DA4A3B74}"/>
                </a:ext>
              </a:extLst>
            </p:cNvPr>
            <p:cNvSpPr/>
            <p:nvPr/>
          </p:nvSpPr>
          <p:spPr bwMode="auto">
            <a:xfrm>
              <a:off x="2664341" y="4404047"/>
              <a:ext cx="1927598" cy="1324947"/>
            </a:xfrm>
            <a:prstGeom prst="rect">
              <a:avLst/>
            </a:prstGeom>
            <a:solidFill>
              <a:srgbClr val="FFFFFF"/>
            </a:solidFill>
            <a:ln w="25400" cap="flat" cmpd="sng" algn="ctr">
              <a:noFill/>
              <a:prstDash val="solid"/>
              <a:round/>
              <a:headEnd type="none" w="med" len="med"/>
              <a:tailEnd type="none" w="lg" len="lg"/>
            </a:ln>
            <a:effectLst/>
          </p:spPr>
          <p:txBody>
            <a:bodyPr vert="horz" wrap="none" lIns="90000" tIns="118800" rIns="90000" bIns="118800" numCol="1" rtlCol="0" anchor="ctr"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rgbClr val="000000"/>
                </a:solidFill>
                <a:effectLst/>
                <a:latin typeface="Arial" charset="0"/>
              </a:endParaRPr>
            </a:p>
          </p:txBody>
        </p:sp>
        <p:grpSp>
          <p:nvGrpSpPr>
            <p:cNvPr id="72" name="Group 134">
              <a:extLst>
                <a:ext uri="{FF2B5EF4-FFF2-40B4-BE49-F238E27FC236}">
                  <a16:creationId xmlns:a16="http://schemas.microsoft.com/office/drawing/2014/main" id="{D8B63AC5-04A4-42A6-A76F-6C4D894B583A}"/>
                </a:ext>
              </a:extLst>
            </p:cNvPr>
            <p:cNvGrpSpPr>
              <a:grpSpLocks/>
            </p:cNvGrpSpPr>
            <p:nvPr/>
          </p:nvGrpSpPr>
          <p:grpSpPr bwMode="auto">
            <a:xfrm>
              <a:off x="2929843" y="4519101"/>
              <a:ext cx="1235075" cy="890587"/>
              <a:chOff x="1459" y="1164"/>
              <a:chExt cx="778" cy="561"/>
            </a:xfrm>
          </p:grpSpPr>
          <p:sp>
            <p:nvSpPr>
              <p:cNvPr id="73" name="Text Box 135">
                <a:extLst>
                  <a:ext uri="{FF2B5EF4-FFF2-40B4-BE49-F238E27FC236}">
                    <a16:creationId xmlns:a16="http://schemas.microsoft.com/office/drawing/2014/main" id="{055CCE54-0F42-4D68-92CC-F09B7C9F4510}"/>
                  </a:ext>
                </a:extLst>
              </p:cNvPr>
              <p:cNvSpPr txBox="1">
                <a:spLocks noChangeArrowheads="1"/>
              </p:cNvSpPr>
              <p:nvPr/>
            </p:nvSpPr>
            <p:spPr bwMode="auto">
              <a:xfrm>
                <a:off x="1459" y="1338"/>
                <a:ext cx="33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3333FF"/>
                    </a:solidFill>
                    <a:latin typeface="Comic Sans MS" panose="030F0702030302020204" pitchFamily="66" charset="0"/>
                  </a:rPr>
                  <a:t>I </a:t>
                </a:r>
                <a:r>
                  <a:rPr lang="es-ES" sz="2400">
                    <a:latin typeface="Comic Sans MS" panose="030F0702030302020204" pitchFamily="66" charset="0"/>
                  </a:rPr>
                  <a:t>=</a:t>
                </a:r>
                <a:r>
                  <a:rPr lang="es-ES" sz="2400">
                    <a:solidFill>
                      <a:srgbClr val="3333FF"/>
                    </a:solidFill>
                    <a:latin typeface="Comic Sans MS" panose="030F0702030302020204" pitchFamily="66" charset="0"/>
                  </a:rPr>
                  <a:t> </a:t>
                </a:r>
              </a:p>
            </p:txBody>
          </p:sp>
          <p:sp>
            <p:nvSpPr>
              <p:cNvPr id="74" name="Line 136">
                <a:extLst>
                  <a:ext uri="{FF2B5EF4-FFF2-40B4-BE49-F238E27FC236}">
                    <a16:creationId xmlns:a16="http://schemas.microsoft.com/office/drawing/2014/main" id="{D6379397-FF2D-4C23-90B4-EE101FBA8CC4}"/>
                  </a:ext>
                </a:extLst>
              </p:cNvPr>
              <p:cNvSpPr>
                <a:spLocks noChangeShapeType="1"/>
              </p:cNvSpPr>
              <p:nvPr/>
            </p:nvSpPr>
            <p:spPr bwMode="auto">
              <a:xfrm>
                <a:off x="1829" y="1488"/>
                <a:ext cx="4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sz="2800"/>
              </a:p>
            </p:txBody>
          </p:sp>
          <p:sp>
            <p:nvSpPr>
              <p:cNvPr id="75" name="Text Box 137">
                <a:extLst>
                  <a:ext uri="{FF2B5EF4-FFF2-40B4-BE49-F238E27FC236}">
                    <a16:creationId xmlns:a16="http://schemas.microsoft.com/office/drawing/2014/main" id="{1A7B6990-2705-4811-97DB-122C5D09319B}"/>
                  </a:ext>
                </a:extLst>
              </p:cNvPr>
              <p:cNvSpPr txBox="1">
                <a:spLocks noChangeArrowheads="1"/>
              </p:cNvSpPr>
              <p:nvPr/>
            </p:nvSpPr>
            <p:spPr bwMode="auto">
              <a:xfrm>
                <a:off x="1827" y="1502"/>
                <a:ext cx="41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008000"/>
                    </a:solidFill>
                    <a:latin typeface="Comic Sans MS" panose="030F0702030302020204" pitchFamily="66" charset="0"/>
                  </a:rPr>
                  <a:t>r </a:t>
                </a:r>
                <a:r>
                  <a:rPr lang="es-ES" sz="2400">
                    <a:latin typeface="Comic Sans MS" panose="030F0702030302020204" pitchFamily="66" charset="0"/>
                  </a:rPr>
                  <a:t>+</a:t>
                </a:r>
                <a:r>
                  <a:rPr lang="es-ES" sz="2400">
                    <a:solidFill>
                      <a:srgbClr val="3333FF"/>
                    </a:solidFill>
                    <a:latin typeface="Comic Sans MS" panose="030F0702030302020204" pitchFamily="66" charset="0"/>
                  </a:rPr>
                  <a:t> </a:t>
                </a:r>
                <a:r>
                  <a:rPr lang="es-ES" sz="2400">
                    <a:solidFill>
                      <a:srgbClr val="008000"/>
                    </a:solidFill>
                    <a:latin typeface="Comic Sans MS" panose="030F0702030302020204" pitchFamily="66" charset="0"/>
                  </a:rPr>
                  <a:t>R</a:t>
                </a:r>
              </a:p>
            </p:txBody>
          </p:sp>
          <p:sp>
            <p:nvSpPr>
              <p:cNvPr id="76" name="Text Box 138">
                <a:extLst>
                  <a:ext uri="{FF2B5EF4-FFF2-40B4-BE49-F238E27FC236}">
                    <a16:creationId xmlns:a16="http://schemas.microsoft.com/office/drawing/2014/main" id="{75F6CCC3-48F1-42F7-A60C-472880F4090E}"/>
                  </a:ext>
                </a:extLst>
              </p:cNvPr>
              <p:cNvSpPr txBox="1">
                <a:spLocks noChangeArrowheads="1"/>
              </p:cNvSpPr>
              <p:nvPr/>
            </p:nvSpPr>
            <p:spPr bwMode="auto">
              <a:xfrm>
                <a:off x="1950" y="1164"/>
                <a:ext cx="16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800">
                    <a:solidFill>
                      <a:srgbClr val="FF3300"/>
                    </a:solidFill>
                    <a:latin typeface="Comic Sans MS" panose="030F0702030302020204" pitchFamily="66" charset="0"/>
                    <a:sym typeface="Symbol" panose="05050102010706020507" pitchFamily="18" charset="2"/>
                  </a:rPr>
                  <a:t></a:t>
                </a:r>
                <a:endParaRPr lang="es-ES" sz="2800">
                  <a:solidFill>
                    <a:srgbClr val="FF3300"/>
                  </a:solidFill>
                  <a:latin typeface="Comic Sans MS" panose="030F0702030302020204" pitchFamily="66" charset="0"/>
                </a:endParaRPr>
              </a:p>
            </p:txBody>
          </p:sp>
        </p:grpSp>
      </p:grpSp>
      <p:grpSp>
        <p:nvGrpSpPr>
          <p:cNvPr id="5" name="Group 154"/>
          <p:cNvGrpSpPr>
            <a:grpSpLocks/>
          </p:cNvGrpSpPr>
          <p:nvPr/>
        </p:nvGrpSpPr>
        <p:grpSpPr bwMode="auto">
          <a:xfrm>
            <a:off x="2164862" y="985838"/>
            <a:ext cx="1382712" cy="2935288"/>
            <a:chOff x="1373" y="882"/>
            <a:chExt cx="871" cy="1849"/>
          </a:xfrm>
        </p:grpSpPr>
        <p:sp>
          <p:nvSpPr>
            <p:cNvPr id="9290" name="Line 155"/>
            <p:cNvSpPr>
              <a:spLocks noChangeShapeType="1"/>
            </p:cNvSpPr>
            <p:nvPr/>
          </p:nvSpPr>
          <p:spPr bwMode="auto">
            <a:xfrm>
              <a:off x="2189" y="1168"/>
              <a:ext cx="55" cy="0"/>
            </a:xfrm>
            <a:prstGeom prst="line">
              <a:avLst/>
            </a:prstGeom>
            <a:noFill/>
            <a:ln w="12700">
              <a:solidFill>
                <a:srgbClr val="0000FF"/>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91" name="Line 156"/>
            <p:cNvSpPr>
              <a:spLocks noChangeShapeType="1"/>
            </p:cNvSpPr>
            <p:nvPr/>
          </p:nvSpPr>
          <p:spPr bwMode="auto">
            <a:xfrm flipH="1">
              <a:off x="1373" y="2511"/>
              <a:ext cx="33" cy="0"/>
            </a:xfrm>
            <a:prstGeom prst="line">
              <a:avLst/>
            </a:prstGeom>
            <a:noFill/>
            <a:ln w="12700">
              <a:solidFill>
                <a:srgbClr val="0000FF"/>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92" name="Text Box 157"/>
            <p:cNvSpPr txBox="1">
              <a:spLocks noChangeArrowheads="1"/>
            </p:cNvSpPr>
            <p:nvPr/>
          </p:nvSpPr>
          <p:spPr bwMode="auto">
            <a:xfrm>
              <a:off x="1927" y="882"/>
              <a:ext cx="1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3333FF"/>
                  </a:solidFill>
                  <a:latin typeface="Comic Sans MS" panose="030F0702030302020204" pitchFamily="66" charset="0"/>
                  <a:cs typeface="Arial" panose="020B0604020202020204" pitchFamily="34" charset="0"/>
                </a:rPr>
                <a:t>I</a:t>
              </a:r>
            </a:p>
          </p:txBody>
        </p:sp>
        <p:sp>
          <p:nvSpPr>
            <p:cNvPr id="9293" name="Text Box 158"/>
            <p:cNvSpPr txBox="1">
              <a:spLocks noChangeArrowheads="1"/>
            </p:cNvSpPr>
            <p:nvPr/>
          </p:nvSpPr>
          <p:spPr bwMode="auto">
            <a:xfrm>
              <a:off x="1456" y="2500"/>
              <a:ext cx="1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3333FF"/>
                  </a:solidFill>
                  <a:latin typeface="Comic Sans MS" panose="030F0702030302020204" pitchFamily="66" charset="0"/>
                  <a:cs typeface="Arial" panose="020B0604020202020204" pitchFamily="34" charset="0"/>
                </a:rPr>
                <a:t>I</a:t>
              </a:r>
            </a:p>
          </p:txBody>
        </p:sp>
      </p:grpSp>
      <p:grpSp>
        <p:nvGrpSpPr>
          <p:cNvPr id="7" name="Group 174"/>
          <p:cNvGrpSpPr>
            <a:grpSpLocks/>
          </p:cNvGrpSpPr>
          <p:nvPr/>
        </p:nvGrpSpPr>
        <p:grpSpPr bwMode="auto">
          <a:xfrm>
            <a:off x="4028587" y="1423988"/>
            <a:ext cx="881062" cy="2159000"/>
            <a:chOff x="2495" y="1157"/>
            <a:chExt cx="555" cy="1360"/>
          </a:xfrm>
        </p:grpSpPr>
        <p:sp>
          <p:nvSpPr>
            <p:cNvPr id="9280" name="Text Box 175"/>
            <p:cNvSpPr txBox="1">
              <a:spLocks noChangeArrowheads="1"/>
            </p:cNvSpPr>
            <p:nvPr/>
          </p:nvSpPr>
          <p:spPr bwMode="auto">
            <a:xfrm>
              <a:off x="2860" y="1712"/>
              <a:ext cx="19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3300"/>
                  </a:solidFill>
                  <a:latin typeface="Comic Sans MS" panose="030F0702030302020204" pitchFamily="66" charset="0"/>
                </a:rPr>
                <a:t>V</a:t>
              </a:r>
            </a:p>
          </p:txBody>
        </p:sp>
        <p:sp>
          <p:nvSpPr>
            <p:cNvPr id="9281" name="Line 176"/>
            <p:cNvSpPr>
              <a:spLocks noChangeShapeType="1"/>
            </p:cNvSpPr>
            <p:nvPr/>
          </p:nvSpPr>
          <p:spPr bwMode="auto">
            <a:xfrm>
              <a:off x="2495" y="1157"/>
              <a:ext cx="499"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82" name="Line 177"/>
            <p:cNvSpPr>
              <a:spLocks noChangeShapeType="1"/>
            </p:cNvSpPr>
            <p:nvPr/>
          </p:nvSpPr>
          <p:spPr bwMode="auto">
            <a:xfrm>
              <a:off x="2495" y="2517"/>
              <a:ext cx="499"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83" name="Line 178"/>
            <p:cNvSpPr>
              <a:spLocks noChangeShapeType="1"/>
            </p:cNvSpPr>
            <p:nvPr/>
          </p:nvSpPr>
          <p:spPr bwMode="auto">
            <a:xfrm flipV="1">
              <a:off x="2949" y="1157"/>
              <a:ext cx="0" cy="544"/>
            </a:xfrm>
            <a:prstGeom prst="line">
              <a:avLst/>
            </a:prstGeom>
            <a:noFill/>
            <a:ln w="25400">
              <a:solidFill>
                <a:srgbClr val="008000"/>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9284" name="Line 179"/>
            <p:cNvSpPr>
              <a:spLocks noChangeShapeType="1"/>
            </p:cNvSpPr>
            <p:nvPr/>
          </p:nvSpPr>
          <p:spPr bwMode="auto">
            <a:xfrm>
              <a:off x="2949" y="1973"/>
              <a:ext cx="0" cy="544"/>
            </a:xfrm>
            <a:prstGeom prst="line">
              <a:avLst/>
            </a:prstGeom>
            <a:noFill/>
            <a:ln w="25400">
              <a:solidFill>
                <a:srgbClr val="008000"/>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grpSp>
        <p:nvGrpSpPr>
          <p:cNvPr id="8" name="Group 220"/>
          <p:cNvGrpSpPr>
            <a:grpSpLocks/>
          </p:cNvGrpSpPr>
          <p:nvPr/>
        </p:nvGrpSpPr>
        <p:grpSpPr bwMode="auto">
          <a:xfrm>
            <a:off x="1264749" y="1397000"/>
            <a:ext cx="3292475" cy="2212975"/>
            <a:chOff x="1326" y="1556"/>
            <a:chExt cx="2074" cy="1394"/>
          </a:xfrm>
        </p:grpSpPr>
        <p:sp>
          <p:nvSpPr>
            <p:cNvPr id="9263" name="Line 76"/>
            <p:cNvSpPr>
              <a:spLocks noChangeShapeType="1"/>
            </p:cNvSpPr>
            <p:nvPr/>
          </p:nvSpPr>
          <p:spPr bwMode="auto">
            <a:xfrm rot="5400000" flipV="1">
              <a:off x="2712" y="1249"/>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64" name="Line 77"/>
            <p:cNvSpPr>
              <a:spLocks noChangeShapeType="1"/>
            </p:cNvSpPr>
            <p:nvPr/>
          </p:nvSpPr>
          <p:spPr bwMode="auto">
            <a:xfrm rot="5400000" flipV="1">
              <a:off x="2717" y="2584"/>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65" name="Line 78"/>
            <p:cNvSpPr>
              <a:spLocks noChangeShapeType="1"/>
            </p:cNvSpPr>
            <p:nvPr/>
          </p:nvSpPr>
          <p:spPr bwMode="auto">
            <a:xfrm flipV="1">
              <a:off x="3056" y="2424"/>
              <a:ext cx="0" cy="498"/>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66" name="Line 79"/>
            <p:cNvSpPr>
              <a:spLocks noChangeShapeType="1"/>
            </p:cNvSpPr>
            <p:nvPr/>
          </p:nvSpPr>
          <p:spPr bwMode="auto">
            <a:xfrm flipV="1">
              <a:off x="3050" y="1606"/>
              <a:ext cx="0" cy="499"/>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67" name="Freeform 80"/>
            <p:cNvSpPr>
              <a:spLocks/>
            </p:cNvSpPr>
            <p:nvPr/>
          </p:nvSpPr>
          <p:spPr bwMode="auto">
            <a:xfrm>
              <a:off x="2939" y="2114"/>
              <a:ext cx="235" cy="306"/>
            </a:xfrm>
            <a:custGeom>
              <a:avLst/>
              <a:gdLst>
                <a:gd name="T0" fmla="*/ 2 w 288"/>
                <a:gd name="T1" fmla="*/ 2 h 384"/>
                <a:gd name="T2" fmla="*/ 0 w 288"/>
                <a:gd name="T3" fmla="*/ 2 h 384"/>
                <a:gd name="T4" fmla="*/ 2 w 288"/>
                <a:gd name="T5" fmla="*/ 2 h 384"/>
                <a:gd name="T6" fmla="*/ 0 w 288"/>
                <a:gd name="T7" fmla="*/ 2 h 384"/>
                <a:gd name="T8" fmla="*/ 2 w 288"/>
                <a:gd name="T9" fmla="*/ 2 h 384"/>
                <a:gd name="T10" fmla="*/ 0 w 288"/>
                <a:gd name="T11" fmla="*/ 0 h 384"/>
                <a:gd name="T12" fmla="*/ 2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1"/>
            <a:lstStyle/>
            <a:p>
              <a:endParaRPr lang="en-GB"/>
            </a:p>
          </p:txBody>
        </p:sp>
        <p:sp>
          <p:nvSpPr>
            <p:cNvPr id="9268" name="Text Box 81"/>
            <p:cNvSpPr txBox="1">
              <a:spLocks noChangeArrowheads="1"/>
            </p:cNvSpPr>
            <p:nvPr/>
          </p:nvSpPr>
          <p:spPr bwMode="auto">
            <a:xfrm>
              <a:off x="3214" y="2136"/>
              <a:ext cx="18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008000"/>
                  </a:solidFill>
                  <a:latin typeface="Comic Sans MS" panose="030F0702030302020204" pitchFamily="66" charset="0"/>
                </a:rPr>
                <a:t>R</a:t>
              </a:r>
            </a:p>
          </p:txBody>
        </p:sp>
        <p:grpSp>
          <p:nvGrpSpPr>
            <p:cNvPr id="9269" name="Group 213"/>
            <p:cNvGrpSpPr>
              <a:grpSpLocks/>
            </p:cNvGrpSpPr>
            <p:nvPr/>
          </p:nvGrpSpPr>
          <p:grpSpPr bwMode="auto">
            <a:xfrm>
              <a:off x="1326" y="1556"/>
              <a:ext cx="1044" cy="1394"/>
              <a:chOff x="4091" y="1334"/>
              <a:chExt cx="1044" cy="1394"/>
            </a:xfrm>
          </p:grpSpPr>
          <p:sp>
            <p:nvSpPr>
              <p:cNvPr id="9270" name="Line 200"/>
              <p:cNvSpPr>
                <a:spLocks noChangeShapeType="1"/>
              </p:cNvSpPr>
              <p:nvPr/>
            </p:nvSpPr>
            <p:spPr bwMode="auto">
              <a:xfrm rot="5400000" flipV="1">
                <a:off x="4757" y="2363"/>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71" name="Line 201"/>
              <p:cNvSpPr>
                <a:spLocks noChangeShapeType="1"/>
              </p:cNvSpPr>
              <p:nvPr/>
            </p:nvSpPr>
            <p:spPr bwMode="auto">
              <a:xfrm rot="5400000" flipV="1">
                <a:off x="4757" y="1021"/>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nvGrpSpPr>
              <p:cNvPr id="9272" name="Group 202"/>
              <p:cNvGrpSpPr>
                <a:grpSpLocks/>
              </p:cNvGrpSpPr>
              <p:nvPr/>
            </p:nvGrpSpPr>
            <p:grpSpPr bwMode="auto">
              <a:xfrm>
                <a:off x="4293" y="2326"/>
                <a:ext cx="278" cy="48"/>
                <a:chOff x="1619" y="2634"/>
                <a:chExt cx="340" cy="54"/>
              </a:xfrm>
            </p:grpSpPr>
            <p:sp>
              <p:nvSpPr>
                <p:cNvPr id="9278" name="Line 203"/>
                <p:cNvSpPr>
                  <a:spLocks noChangeShapeType="1"/>
                </p:cNvSpPr>
                <p:nvPr/>
              </p:nvSpPr>
              <p:spPr bwMode="auto">
                <a:xfrm>
                  <a:off x="1619" y="2634"/>
                  <a:ext cx="34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79" name="Line 204"/>
                <p:cNvSpPr>
                  <a:spLocks noChangeShapeType="1"/>
                </p:cNvSpPr>
                <p:nvPr/>
              </p:nvSpPr>
              <p:spPr bwMode="auto">
                <a:xfrm>
                  <a:off x="1690" y="2688"/>
                  <a:ext cx="206"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sp>
            <p:nvSpPr>
              <p:cNvPr id="9273" name="Text Box 205"/>
              <p:cNvSpPr txBox="1">
                <a:spLocks noChangeArrowheads="1"/>
              </p:cNvSpPr>
              <p:nvPr/>
            </p:nvSpPr>
            <p:spPr bwMode="auto">
              <a:xfrm>
                <a:off x="4091" y="2173"/>
                <a:ext cx="16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800">
                    <a:solidFill>
                      <a:srgbClr val="FF3300"/>
                    </a:solidFill>
                    <a:latin typeface="Comic Sans MS" panose="030F0702030302020204" pitchFamily="66" charset="0"/>
                    <a:sym typeface="Symbol" panose="05050102010706020507" pitchFamily="18" charset="2"/>
                  </a:rPr>
                  <a:t></a:t>
                </a:r>
                <a:endParaRPr lang="es-ES" sz="2800">
                  <a:solidFill>
                    <a:srgbClr val="FF3300"/>
                  </a:solidFill>
                  <a:latin typeface="Comic Sans MS" panose="030F0702030302020204" pitchFamily="66" charset="0"/>
                </a:endParaRPr>
              </a:p>
            </p:txBody>
          </p:sp>
          <p:sp>
            <p:nvSpPr>
              <p:cNvPr id="9274" name="Line 206"/>
              <p:cNvSpPr>
                <a:spLocks noChangeShapeType="1"/>
              </p:cNvSpPr>
              <p:nvPr/>
            </p:nvSpPr>
            <p:spPr bwMode="auto">
              <a:xfrm flipH="1" flipV="1">
                <a:off x="4420" y="1355"/>
                <a:ext cx="0" cy="954"/>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75" name="Line 207"/>
              <p:cNvSpPr>
                <a:spLocks noChangeShapeType="1"/>
              </p:cNvSpPr>
              <p:nvPr/>
            </p:nvSpPr>
            <p:spPr bwMode="auto">
              <a:xfrm>
                <a:off x="4427" y="2395"/>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276" name="Oval 211"/>
              <p:cNvSpPr>
                <a:spLocks noChangeArrowheads="1"/>
              </p:cNvSpPr>
              <p:nvPr/>
            </p:nvSpPr>
            <p:spPr bwMode="auto">
              <a:xfrm>
                <a:off x="5078" y="1334"/>
                <a:ext cx="56" cy="61"/>
              </a:xfrm>
              <a:prstGeom prst="ellipse">
                <a:avLst/>
              </a:prstGeom>
              <a:solidFill>
                <a:srgbClr val="FFFF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9277" name="Oval 212"/>
              <p:cNvSpPr>
                <a:spLocks noChangeArrowheads="1"/>
              </p:cNvSpPr>
              <p:nvPr/>
            </p:nvSpPr>
            <p:spPr bwMode="auto">
              <a:xfrm>
                <a:off x="5079" y="2667"/>
                <a:ext cx="56" cy="61"/>
              </a:xfrm>
              <a:prstGeom prst="ellipse">
                <a:avLst/>
              </a:prstGeom>
              <a:solidFill>
                <a:srgbClr val="FFFF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grpSp>
      <p:sp>
        <p:nvSpPr>
          <p:cNvPr id="766166" name="Text Box 214"/>
          <p:cNvSpPr txBox="1">
            <a:spLocks noChangeArrowheads="1"/>
          </p:cNvSpPr>
          <p:nvPr/>
        </p:nvSpPr>
        <p:spPr bwMode="auto">
          <a:xfrm>
            <a:off x="5764019" y="902785"/>
            <a:ext cx="4546734" cy="536549"/>
          </a:xfrm>
          <a:prstGeom prst="rect">
            <a:avLst/>
          </a:prstGeom>
          <a:solidFill>
            <a:schemeClr val="bg2">
              <a:lumMod val="60000"/>
              <a:lumOff val="40000"/>
            </a:schemeClr>
          </a:solidFill>
          <a:ln>
            <a:noFill/>
          </a:ln>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Circuito más simple en continua</a:t>
            </a:r>
          </a:p>
        </p:txBody>
      </p:sp>
      <p:grpSp>
        <p:nvGrpSpPr>
          <p:cNvPr id="12" name="Group 302"/>
          <p:cNvGrpSpPr>
            <a:grpSpLocks/>
          </p:cNvGrpSpPr>
          <p:nvPr/>
        </p:nvGrpSpPr>
        <p:grpSpPr bwMode="auto">
          <a:xfrm>
            <a:off x="2886075" y="1181100"/>
            <a:ext cx="368300" cy="3092450"/>
            <a:chOff x="2070" y="877"/>
            <a:chExt cx="232" cy="1948"/>
          </a:xfrm>
        </p:grpSpPr>
        <p:sp>
          <p:nvSpPr>
            <p:cNvPr id="9261" name="Text Box 249"/>
            <p:cNvSpPr txBox="1">
              <a:spLocks noChangeArrowheads="1"/>
            </p:cNvSpPr>
            <p:nvPr/>
          </p:nvSpPr>
          <p:spPr bwMode="auto">
            <a:xfrm>
              <a:off x="2070" y="877"/>
              <a:ext cx="2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8000"/>
                </a:solidFill>
                <a:latin typeface="Arial" panose="020B0604020202020204" pitchFamily="34" charset="0"/>
              </a:endParaRPr>
            </a:p>
          </p:txBody>
        </p:sp>
        <p:sp>
          <p:nvSpPr>
            <p:cNvPr id="9262" name="Text Box 250"/>
            <p:cNvSpPr txBox="1">
              <a:spLocks noChangeArrowheads="1"/>
            </p:cNvSpPr>
            <p:nvPr/>
          </p:nvSpPr>
          <p:spPr bwMode="auto">
            <a:xfrm>
              <a:off x="2081" y="2529"/>
              <a:ext cx="22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8000"/>
                </a:solidFill>
                <a:latin typeface="Arial" panose="020B0604020202020204" pitchFamily="34" charset="0"/>
              </a:endParaRPr>
            </a:p>
          </p:txBody>
        </p:sp>
      </p:grpSp>
      <p:grpSp>
        <p:nvGrpSpPr>
          <p:cNvPr id="13" name="Group 252"/>
          <p:cNvGrpSpPr>
            <a:grpSpLocks/>
          </p:cNvGrpSpPr>
          <p:nvPr/>
        </p:nvGrpSpPr>
        <p:grpSpPr bwMode="auto">
          <a:xfrm>
            <a:off x="1226649" y="1962150"/>
            <a:ext cx="787400" cy="520700"/>
            <a:chOff x="751" y="3361"/>
            <a:chExt cx="496" cy="328"/>
          </a:xfrm>
        </p:grpSpPr>
        <p:sp>
          <p:nvSpPr>
            <p:cNvPr id="9258" name="Rectangle 251"/>
            <p:cNvSpPr>
              <a:spLocks noChangeArrowheads="1"/>
            </p:cNvSpPr>
            <p:nvPr/>
          </p:nvSpPr>
          <p:spPr bwMode="auto">
            <a:xfrm>
              <a:off x="941" y="3361"/>
              <a:ext cx="306" cy="328"/>
            </a:xfrm>
            <a:prstGeom prst="rect">
              <a:avLst/>
            </a:prstGeom>
            <a:solidFill>
              <a:srgbClr val="EDE7E3"/>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9259" name="Freeform 150"/>
            <p:cNvSpPr>
              <a:spLocks/>
            </p:cNvSpPr>
            <p:nvPr/>
          </p:nvSpPr>
          <p:spPr bwMode="auto">
            <a:xfrm>
              <a:off x="987" y="3378"/>
              <a:ext cx="237" cy="306"/>
            </a:xfrm>
            <a:custGeom>
              <a:avLst/>
              <a:gdLst>
                <a:gd name="T0" fmla="*/ 2 w 288"/>
                <a:gd name="T1" fmla="*/ 2 h 384"/>
                <a:gd name="T2" fmla="*/ 0 w 288"/>
                <a:gd name="T3" fmla="*/ 2 h 384"/>
                <a:gd name="T4" fmla="*/ 2 w 288"/>
                <a:gd name="T5" fmla="*/ 2 h 384"/>
                <a:gd name="T6" fmla="*/ 0 w 288"/>
                <a:gd name="T7" fmla="*/ 2 h 384"/>
                <a:gd name="T8" fmla="*/ 2 w 288"/>
                <a:gd name="T9" fmla="*/ 2 h 384"/>
                <a:gd name="T10" fmla="*/ 0 w 288"/>
                <a:gd name="T11" fmla="*/ 0 h 384"/>
                <a:gd name="T12" fmla="*/ 2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1"/>
            <a:lstStyle/>
            <a:p>
              <a:endParaRPr lang="en-GB"/>
            </a:p>
          </p:txBody>
        </p:sp>
        <p:sp>
          <p:nvSpPr>
            <p:cNvPr id="9260" name="Text Box 151"/>
            <p:cNvSpPr txBox="1">
              <a:spLocks noChangeArrowheads="1"/>
            </p:cNvSpPr>
            <p:nvPr/>
          </p:nvSpPr>
          <p:spPr bwMode="auto">
            <a:xfrm>
              <a:off x="751" y="3367"/>
              <a:ext cx="16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008000"/>
                  </a:solidFill>
                  <a:latin typeface="Comic Sans MS" panose="030F0702030302020204" pitchFamily="66" charset="0"/>
                </a:rPr>
                <a:t>r</a:t>
              </a:r>
            </a:p>
          </p:txBody>
        </p:sp>
      </p:grpSp>
      <p:sp>
        <p:nvSpPr>
          <p:cNvPr id="9245" name="Text Box 214"/>
          <p:cNvSpPr txBox="1">
            <a:spLocks noChangeArrowheads="1"/>
          </p:cNvSpPr>
          <p:nvPr/>
        </p:nvSpPr>
        <p:spPr bwMode="auto">
          <a:xfrm>
            <a:off x="6500996" y="2698103"/>
            <a:ext cx="3109686" cy="905881"/>
          </a:xfrm>
          <a:prstGeom prst="rect">
            <a:avLst/>
          </a:prstGeom>
          <a:solidFill>
            <a:schemeClr val="accent1">
              <a:lumMod val="60000"/>
              <a:lumOff val="40000"/>
            </a:schemeClr>
          </a:solidFill>
          <a:ln>
            <a:noFill/>
          </a:ln>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latin typeface="Arial" panose="020B0604020202020204" pitchFamily="34" charset="0"/>
              </a:rPr>
              <a:t>M</a:t>
            </a:r>
            <a:r>
              <a:rPr lang="es-ES" sz="2400">
                <a:latin typeface="Arial" panose="020B0604020202020204" pitchFamily="34" charset="0"/>
                <a:sym typeface="Wingdings" panose="05000000000000000000" pitchFamily="2" charset="2"/>
              </a:rPr>
              <a:t>uchos circuitos son</a:t>
            </a:r>
            <a:r>
              <a:rPr lang="es-ES" sz="2400">
                <a:latin typeface="Arial" panose="020B0604020202020204" pitchFamily="34" charset="0"/>
              </a:rPr>
              <a:t> equivalentes a este</a:t>
            </a:r>
          </a:p>
        </p:txBody>
      </p:sp>
      <p:sp>
        <p:nvSpPr>
          <p:cNvPr id="89" name="Text Box 262"/>
          <p:cNvSpPr txBox="1">
            <a:spLocks noChangeArrowheads="1"/>
          </p:cNvSpPr>
          <p:nvPr/>
        </p:nvSpPr>
        <p:spPr bwMode="auto">
          <a:xfrm>
            <a:off x="4896097" y="4305639"/>
            <a:ext cx="2332481" cy="864117"/>
          </a:xfrm>
          <a:prstGeom prst="rect">
            <a:avLst/>
          </a:prstGeom>
          <a:solidFill>
            <a:srgbClr val="FFCC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latin typeface="Arial" panose="020B0604020202020204" pitchFamily="34" charset="0"/>
                <a:sym typeface="Symbol" panose="05050102010706020507" pitchFamily="18" charset="2"/>
              </a:rPr>
              <a:t>Ley de Ohm</a:t>
            </a:r>
            <a:endParaRPr lang="es-ES" sz="2400">
              <a:latin typeface="Arial" panose="020B0604020202020204" pitchFamily="34" charset="0"/>
            </a:endParaRPr>
          </a:p>
        </p:txBody>
      </p:sp>
      <p:grpSp>
        <p:nvGrpSpPr>
          <p:cNvPr id="17" name="Grupo 16"/>
          <p:cNvGrpSpPr/>
          <p:nvPr/>
        </p:nvGrpSpPr>
        <p:grpSpPr>
          <a:xfrm>
            <a:off x="8225021" y="5397284"/>
            <a:ext cx="1927598" cy="1324947"/>
            <a:chOff x="7027987" y="4405492"/>
            <a:chExt cx="1927598" cy="1324947"/>
          </a:xfrm>
        </p:grpSpPr>
        <p:sp>
          <p:nvSpPr>
            <p:cNvPr id="85" name="Rectángulo 84"/>
            <p:cNvSpPr/>
            <p:nvPr/>
          </p:nvSpPr>
          <p:spPr bwMode="auto">
            <a:xfrm>
              <a:off x="7027987" y="4405492"/>
              <a:ext cx="1927598" cy="1324947"/>
            </a:xfrm>
            <a:prstGeom prst="rect">
              <a:avLst/>
            </a:prstGeom>
            <a:solidFill>
              <a:srgbClr val="FFFFFF"/>
            </a:solidFill>
            <a:ln w="25400" cap="flat" cmpd="sng" algn="ctr">
              <a:noFill/>
              <a:prstDash val="solid"/>
              <a:round/>
              <a:headEnd type="none" w="med" len="med"/>
              <a:tailEnd type="none" w="lg" len="lg"/>
            </a:ln>
            <a:effectLst/>
          </p:spPr>
          <p:txBody>
            <a:bodyPr vert="horz" wrap="none" lIns="90000" tIns="118800" rIns="90000" bIns="118800" numCol="1" rtlCol="0" anchor="ctr"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rgbClr val="000000"/>
                </a:solidFill>
                <a:effectLst/>
                <a:latin typeface="Arial" charset="0"/>
              </a:endParaRPr>
            </a:p>
          </p:txBody>
        </p:sp>
        <p:grpSp>
          <p:nvGrpSpPr>
            <p:cNvPr id="6" name="Group 168"/>
            <p:cNvGrpSpPr>
              <a:grpSpLocks/>
            </p:cNvGrpSpPr>
            <p:nvPr/>
          </p:nvGrpSpPr>
          <p:grpSpPr bwMode="auto">
            <a:xfrm>
              <a:off x="7213911" y="4603895"/>
              <a:ext cx="1474788" cy="798512"/>
              <a:chOff x="1591" y="1353"/>
              <a:chExt cx="929" cy="503"/>
            </a:xfrm>
          </p:grpSpPr>
          <p:sp>
            <p:nvSpPr>
              <p:cNvPr id="9285" name="Text Box 169"/>
              <p:cNvSpPr txBox="1">
                <a:spLocks noChangeArrowheads="1"/>
              </p:cNvSpPr>
              <p:nvPr/>
            </p:nvSpPr>
            <p:spPr bwMode="auto">
              <a:xfrm>
                <a:off x="1591" y="1470"/>
                <a:ext cx="34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3300"/>
                    </a:solidFill>
                    <a:latin typeface="Comic Sans MS" panose="030F0702030302020204" pitchFamily="66" charset="0"/>
                  </a:rPr>
                  <a:t>V</a:t>
                </a:r>
                <a:r>
                  <a:rPr lang="es-ES" sz="2400">
                    <a:solidFill>
                      <a:srgbClr val="3333FF"/>
                    </a:solidFill>
                    <a:latin typeface="Comic Sans MS" panose="030F0702030302020204" pitchFamily="66" charset="0"/>
                  </a:rPr>
                  <a:t> </a:t>
                </a:r>
                <a:r>
                  <a:rPr lang="es-ES" sz="2400">
                    <a:latin typeface="Comic Sans MS" panose="030F0702030302020204" pitchFamily="66" charset="0"/>
                  </a:rPr>
                  <a:t>=</a:t>
                </a:r>
                <a:r>
                  <a:rPr lang="es-ES" sz="2400">
                    <a:solidFill>
                      <a:srgbClr val="3333FF"/>
                    </a:solidFill>
                    <a:latin typeface="Comic Sans MS" panose="030F0702030302020204" pitchFamily="66" charset="0"/>
                  </a:rPr>
                  <a:t> </a:t>
                </a:r>
              </a:p>
            </p:txBody>
          </p:sp>
          <p:sp>
            <p:nvSpPr>
              <p:cNvPr id="9286" name="Line 170"/>
              <p:cNvSpPr>
                <a:spLocks noChangeShapeType="1"/>
              </p:cNvSpPr>
              <p:nvPr/>
            </p:nvSpPr>
            <p:spPr bwMode="auto">
              <a:xfrm>
                <a:off x="2081" y="1633"/>
                <a:ext cx="4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sz="2800"/>
              </a:p>
            </p:txBody>
          </p:sp>
          <p:sp>
            <p:nvSpPr>
              <p:cNvPr id="9287" name="Text Box 171"/>
              <p:cNvSpPr txBox="1">
                <a:spLocks noChangeArrowheads="1"/>
              </p:cNvSpPr>
              <p:nvPr/>
            </p:nvSpPr>
            <p:spPr bwMode="auto">
              <a:xfrm>
                <a:off x="2110" y="1633"/>
                <a:ext cx="41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008000"/>
                    </a:solidFill>
                    <a:latin typeface="Comic Sans MS" panose="030F0702030302020204" pitchFamily="66" charset="0"/>
                  </a:rPr>
                  <a:t>r </a:t>
                </a:r>
                <a:r>
                  <a:rPr lang="es-ES" sz="2400">
                    <a:latin typeface="Comic Sans MS" panose="030F0702030302020204" pitchFamily="66" charset="0"/>
                  </a:rPr>
                  <a:t>+</a:t>
                </a:r>
                <a:r>
                  <a:rPr lang="es-ES" sz="2400">
                    <a:solidFill>
                      <a:srgbClr val="3333FF"/>
                    </a:solidFill>
                    <a:latin typeface="Comic Sans MS" panose="030F0702030302020204" pitchFamily="66" charset="0"/>
                  </a:rPr>
                  <a:t> </a:t>
                </a:r>
                <a:r>
                  <a:rPr lang="es-ES" sz="2400">
                    <a:solidFill>
                      <a:srgbClr val="008000"/>
                    </a:solidFill>
                    <a:latin typeface="Comic Sans MS" panose="030F0702030302020204" pitchFamily="66" charset="0"/>
                  </a:rPr>
                  <a:t>R</a:t>
                </a:r>
              </a:p>
            </p:txBody>
          </p:sp>
          <p:sp>
            <p:nvSpPr>
              <p:cNvPr id="9288" name="Text Box 172"/>
              <p:cNvSpPr txBox="1">
                <a:spLocks noChangeArrowheads="1"/>
              </p:cNvSpPr>
              <p:nvPr/>
            </p:nvSpPr>
            <p:spPr bwMode="auto">
              <a:xfrm>
                <a:off x="1881" y="1441"/>
                <a:ext cx="16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800">
                    <a:solidFill>
                      <a:srgbClr val="FF3300"/>
                    </a:solidFill>
                    <a:latin typeface="Comic Sans MS" panose="030F0702030302020204" pitchFamily="66" charset="0"/>
                    <a:sym typeface="Symbol" panose="05050102010706020507" pitchFamily="18" charset="2"/>
                  </a:rPr>
                  <a:t></a:t>
                </a:r>
                <a:endParaRPr lang="es-ES" sz="2800">
                  <a:solidFill>
                    <a:srgbClr val="FF3300"/>
                  </a:solidFill>
                  <a:latin typeface="Comic Sans MS" panose="030F0702030302020204" pitchFamily="66" charset="0"/>
                </a:endParaRPr>
              </a:p>
            </p:txBody>
          </p:sp>
          <p:sp>
            <p:nvSpPr>
              <p:cNvPr id="9289" name="Text Box 173"/>
              <p:cNvSpPr txBox="1">
                <a:spLocks noChangeArrowheads="1"/>
              </p:cNvSpPr>
              <p:nvPr/>
            </p:nvSpPr>
            <p:spPr bwMode="auto">
              <a:xfrm>
                <a:off x="2148" y="135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008000"/>
                    </a:solidFill>
                    <a:latin typeface="Comic Sans MS" panose="030F0702030302020204" pitchFamily="66" charset="0"/>
                    <a:cs typeface="Arial" panose="020B0604020202020204" pitchFamily="34" charset="0"/>
                  </a:rPr>
                  <a:t>R</a:t>
                </a:r>
              </a:p>
            </p:txBody>
          </p:sp>
        </p:grpSp>
      </p:grpSp>
      <p:sp>
        <p:nvSpPr>
          <p:cNvPr id="91" name="Text Box 262"/>
          <p:cNvSpPr txBox="1">
            <a:spLocks noChangeArrowheads="1"/>
          </p:cNvSpPr>
          <p:nvPr/>
        </p:nvSpPr>
        <p:spPr bwMode="auto">
          <a:xfrm>
            <a:off x="7944639" y="4313905"/>
            <a:ext cx="2427402" cy="905881"/>
          </a:xfrm>
          <a:prstGeom prst="rect">
            <a:avLst/>
          </a:prstGeom>
          <a:solidFill>
            <a:srgbClr val="FFCC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latin typeface="Arial" panose="020B0604020202020204" pitchFamily="34" charset="0"/>
                <a:sym typeface="Symbol" panose="05050102010706020507" pitchFamily="18" charset="2"/>
              </a:rPr>
              <a:t>Circuito Divisor de Tensiones</a:t>
            </a:r>
            <a:endParaRPr lang="es-ES" sz="2400">
              <a:latin typeface="Arial" panose="020B0604020202020204" pitchFamily="34" charset="0"/>
            </a:endParaRPr>
          </a:p>
        </p:txBody>
      </p:sp>
      <p:sp>
        <p:nvSpPr>
          <p:cNvPr id="65" name="Rectangle 2"/>
          <p:cNvSpPr>
            <a:spLocks noChangeArrowheads="1"/>
          </p:cNvSpPr>
          <p:nvPr/>
        </p:nvSpPr>
        <p:spPr bwMode="auto">
          <a:xfrm>
            <a:off x="1308894" y="357189"/>
            <a:ext cx="87582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a:solidFill>
                  <a:srgbClr val="CC0000"/>
                </a:solidFill>
                <a:latin typeface="Arial" panose="020B0604020202020204" pitchFamily="34" charset="0"/>
              </a:rPr>
              <a:t>8.1.1 GENERADORES IDEALES Y REALES</a:t>
            </a:r>
          </a:p>
        </p:txBody>
      </p:sp>
      <p:sp>
        <p:nvSpPr>
          <p:cNvPr id="63" name="Text Box 214"/>
          <p:cNvSpPr txBox="1">
            <a:spLocks noChangeArrowheads="1"/>
          </p:cNvSpPr>
          <p:nvPr/>
        </p:nvSpPr>
        <p:spPr bwMode="auto">
          <a:xfrm>
            <a:off x="1584164" y="4295051"/>
            <a:ext cx="3109686" cy="1644545"/>
          </a:xfrm>
          <a:prstGeom prst="rect">
            <a:avLst/>
          </a:prstGeom>
          <a:solidFill>
            <a:schemeClr val="bg2">
              <a:lumMod val="60000"/>
              <a:lumOff val="40000"/>
            </a:schemeClr>
          </a:solidFill>
          <a:ln>
            <a:noFill/>
          </a:ln>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dirty="0">
                <a:latin typeface="Arial" panose="020B0604020202020204" pitchFamily="34" charset="0"/>
              </a:rPr>
              <a:t>¿Cuál es el valor de </a:t>
            </a:r>
            <a:r>
              <a:rPr lang="es-ES" sz="2400" dirty="0">
                <a:latin typeface="Comic Sans MS" panose="030F0702030302020204" pitchFamily="66" charset="0"/>
              </a:rPr>
              <a:t>I</a:t>
            </a:r>
            <a:r>
              <a:rPr lang="es-ES" sz="2400" dirty="0">
                <a:latin typeface="Arial" panose="020B0604020202020204" pitchFamily="34" charset="0"/>
              </a:rPr>
              <a:t> y V en función de los parámetros del circuito?</a:t>
            </a:r>
          </a:p>
        </p:txBody>
      </p:sp>
      <p:sp>
        <p:nvSpPr>
          <p:cNvPr id="77" name="Text Box 262">
            <a:extLst>
              <a:ext uri="{FF2B5EF4-FFF2-40B4-BE49-F238E27FC236}">
                <a16:creationId xmlns:a16="http://schemas.microsoft.com/office/drawing/2014/main" id="{FAEC3754-D2C3-436D-8418-44870EBFE231}"/>
              </a:ext>
            </a:extLst>
          </p:cNvPr>
          <p:cNvSpPr txBox="1">
            <a:spLocks noChangeArrowheads="1"/>
          </p:cNvSpPr>
          <p:nvPr/>
        </p:nvSpPr>
        <p:spPr bwMode="auto">
          <a:xfrm>
            <a:off x="6588874" y="5904793"/>
            <a:ext cx="1219119" cy="536549"/>
          </a:xfrm>
          <a:prstGeom prst="rect">
            <a:avLst/>
          </a:prstGeom>
          <a:noFill/>
          <a:ln>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r" eaLnBrk="1" hangingPunct="1">
              <a:spcBef>
                <a:spcPct val="50000"/>
              </a:spcBef>
              <a:buFontTx/>
              <a:buNone/>
            </a:pPr>
            <a:r>
              <a:rPr lang="es-ES" sz="2400" dirty="0">
                <a:solidFill>
                  <a:srgbClr val="FF0000"/>
                </a:solidFill>
                <a:latin typeface="Arial" panose="020B0604020202020204" pitchFamily="34" charset="0"/>
              </a:rPr>
              <a:t>(= </a:t>
            </a:r>
            <a:r>
              <a:rPr lang="es-ES" sz="2400" dirty="0" err="1">
                <a:solidFill>
                  <a:srgbClr val="FF0000"/>
                </a:solidFill>
                <a:latin typeface="Arial" panose="020B0604020202020204" pitchFamily="34" charset="0"/>
              </a:rPr>
              <a:t>R</a:t>
            </a:r>
            <a:r>
              <a:rPr lang="es-ES" sz="2400" baseline="-25000" dirty="0" err="1">
                <a:solidFill>
                  <a:srgbClr val="FF0000"/>
                </a:solidFill>
                <a:latin typeface="Arial" panose="020B0604020202020204" pitchFamily="34" charset="0"/>
              </a:rPr>
              <a:t>eq</a:t>
            </a:r>
            <a:r>
              <a:rPr lang="es-ES" sz="2400" dirty="0">
                <a:solidFill>
                  <a:srgbClr val="FF0000"/>
                </a:solidFill>
                <a:latin typeface="Arial" panose="020B0604020202020204" pitchFamily="34" charset="0"/>
              </a:rPr>
              <a:t>)</a:t>
            </a:r>
          </a:p>
        </p:txBody>
      </p:sp>
      <p:grpSp>
        <p:nvGrpSpPr>
          <p:cNvPr id="62" name="Group 174">
            <a:extLst>
              <a:ext uri="{FF2B5EF4-FFF2-40B4-BE49-F238E27FC236}">
                <a16:creationId xmlns:a16="http://schemas.microsoft.com/office/drawing/2014/main" id="{D9E5B261-A363-40EE-8D77-CD511226CF43}"/>
              </a:ext>
            </a:extLst>
          </p:cNvPr>
          <p:cNvGrpSpPr>
            <a:grpSpLocks/>
          </p:cNvGrpSpPr>
          <p:nvPr/>
        </p:nvGrpSpPr>
        <p:grpSpPr bwMode="auto">
          <a:xfrm>
            <a:off x="2733493" y="1543513"/>
            <a:ext cx="301625" cy="1942521"/>
            <a:chOff x="2860" y="1168"/>
            <a:chExt cx="190" cy="1346"/>
          </a:xfrm>
        </p:grpSpPr>
        <p:sp>
          <p:nvSpPr>
            <p:cNvPr id="66" name="Text Box 175">
              <a:extLst>
                <a:ext uri="{FF2B5EF4-FFF2-40B4-BE49-F238E27FC236}">
                  <a16:creationId xmlns:a16="http://schemas.microsoft.com/office/drawing/2014/main" id="{AF1321E4-3548-481A-A1EF-29909698731F}"/>
                </a:ext>
              </a:extLst>
            </p:cNvPr>
            <p:cNvSpPr txBox="1">
              <a:spLocks noChangeArrowheads="1"/>
            </p:cNvSpPr>
            <p:nvPr/>
          </p:nvSpPr>
          <p:spPr bwMode="auto">
            <a:xfrm>
              <a:off x="2860" y="1691"/>
              <a:ext cx="19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3300"/>
                  </a:solidFill>
                  <a:latin typeface="Comic Sans MS" panose="030F0702030302020204" pitchFamily="66" charset="0"/>
                </a:rPr>
                <a:t>V</a:t>
              </a:r>
            </a:p>
          </p:txBody>
        </p:sp>
        <p:sp>
          <p:nvSpPr>
            <p:cNvPr id="67" name="Line 178">
              <a:extLst>
                <a:ext uri="{FF2B5EF4-FFF2-40B4-BE49-F238E27FC236}">
                  <a16:creationId xmlns:a16="http://schemas.microsoft.com/office/drawing/2014/main" id="{79096FCD-4EB9-4E5D-B5BC-8CF84B14155F}"/>
                </a:ext>
              </a:extLst>
            </p:cNvPr>
            <p:cNvSpPr>
              <a:spLocks noChangeShapeType="1"/>
            </p:cNvSpPr>
            <p:nvPr/>
          </p:nvSpPr>
          <p:spPr bwMode="auto">
            <a:xfrm flipV="1">
              <a:off x="2949" y="1168"/>
              <a:ext cx="0" cy="495"/>
            </a:xfrm>
            <a:prstGeom prst="line">
              <a:avLst/>
            </a:prstGeom>
            <a:noFill/>
            <a:ln w="25400">
              <a:solidFill>
                <a:srgbClr val="008000"/>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69" name="Line 179">
              <a:extLst>
                <a:ext uri="{FF2B5EF4-FFF2-40B4-BE49-F238E27FC236}">
                  <a16:creationId xmlns:a16="http://schemas.microsoft.com/office/drawing/2014/main" id="{977F9367-A45B-4FE7-8C1A-521134D7ACB9}"/>
                </a:ext>
              </a:extLst>
            </p:cNvPr>
            <p:cNvSpPr>
              <a:spLocks noChangeShapeType="1"/>
            </p:cNvSpPr>
            <p:nvPr/>
          </p:nvSpPr>
          <p:spPr bwMode="auto">
            <a:xfrm>
              <a:off x="2949" y="2019"/>
              <a:ext cx="0" cy="495"/>
            </a:xfrm>
            <a:prstGeom prst="line">
              <a:avLst/>
            </a:prstGeom>
            <a:noFill/>
            <a:ln w="25400">
              <a:solidFill>
                <a:srgbClr val="008000"/>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sp>
        <p:nvSpPr>
          <p:cNvPr id="78" name="Text Box 215">
            <a:extLst>
              <a:ext uri="{FF2B5EF4-FFF2-40B4-BE49-F238E27FC236}">
                <a16:creationId xmlns:a16="http://schemas.microsoft.com/office/drawing/2014/main" id="{7793E5D9-E4FC-4B18-91DF-CAEA0ECCBCB3}"/>
              </a:ext>
            </a:extLst>
          </p:cNvPr>
          <p:cNvSpPr txBox="1">
            <a:spLocks noChangeArrowheads="1"/>
          </p:cNvSpPr>
          <p:nvPr/>
        </p:nvSpPr>
        <p:spPr bwMode="auto">
          <a:xfrm>
            <a:off x="5770514" y="1534763"/>
            <a:ext cx="4540231" cy="536549"/>
          </a:xfrm>
          <a:prstGeom prst="rect">
            <a:avLst/>
          </a:prstGeom>
          <a:solidFill>
            <a:srgbClr val="FFFF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Generador </a:t>
            </a:r>
            <a:r>
              <a:rPr lang="es-ES" sz="2400" dirty="0">
                <a:solidFill>
                  <a:srgbClr val="FF0000"/>
                </a:solidFill>
                <a:latin typeface="Arial" panose="020B0604020202020204" pitchFamily="34" charset="0"/>
              </a:rPr>
              <a:t>ideal</a:t>
            </a:r>
            <a:r>
              <a:rPr lang="es-ES" sz="2400" dirty="0">
                <a:solidFill>
                  <a:srgbClr val="000000"/>
                </a:solidFill>
                <a:latin typeface="Arial" panose="020B0604020202020204" pitchFamily="34" charset="0"/>
              </a:rPr>
              <a:t> + Resistencia</a:t>
            </a:r>
            <a:endParaRPr lang="es-ES" sz="2400" dirty="0">
              <a:solidFill>
                <a:srgbClr val="FF0000"/>
              </a:solidFill>
              <a:latin typeface="Arial" panose="020B0604020202020204" pitchFamily="34" charset="0"/>
            </a:endParaRPr>
          </a:p>
        </p:txBody>
      </p:sp>
      <p:sp>
        <p:nvSpPr>
          <p:cNvPr id="79" name="Text Box 215">
            <a:extLst>
              <a:ext uri="{FF2B5EF4-FFF2-40B4-BE49-F238E27FC236}">
                <a16:creationId xmlns:a16="http://schemas.microsoft.com/office/drawing/2014/main" id="{B5D484EF-71FE-473A-9F02-51FA524FE224}"/>
              </a:ext>
            </a:extLst>
          </p:cNvPr>
          <p:cNvSpPr txBox="1">
            <a:spLocks noChangeArrowheads="1"/>
          </p:cNvSpPr>
          <p:nvPr/>
        </p:nvSpPr>
        <p:spPr bwMode="auto">
          <a:xfrm>
            <a:off x="7523063" y="1580390"/>
            <a:ext cx="696322" cy="433456"/>
          </a:xfrm>
          <a:prstGeom prst="rect">
            <a:avLst/>
          </a:prstGeom>
          <a:solidFill>
            <a:srgbClr val="FFFFFF"/>
          </a:solidFill>
          <a:ln>
            <a:noFill/>
          </a:ln>
        </p:spPr>
        <p:txBody>
          <a:bodyPr wrap="none" lIns="90000" tIns="82800" rIns="90000" bIns="82800" anchor="ctr" anchorCtr="1">
            <a:no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FF0000"/>
                </a:solidFill>
                <a:latin typeface="Arial" panose="020B0604020202020204" pitchFamily="34" charset="0"/>
              </a:rPr>
              <a:t>real</a:t>
            </a:r>
          </a:p>
        </p:txBody>
      </p:sp>
      <p:sp>
        <p:nvSpPr>
          <p:cNvPr id="70" name="Text Box 217">
            <a:extLst>
              <a:ext uri="{FF2B5EF4-FFF2-40B4-BE49-F238E27FC236}">
                <a16:creationId xmlns:a16="http://schemas.microsoft.com/office/drawing/2014/main" id="{3C159728-0F6B-430F-9697-C10575DC2718}"/>
              </a:ext>
            </a:extLst>
          </p:cNvPr>
          <p:cNvSpPr txBox="1">
            <a:spLocks noChangeArrowheads="1"/>
          </p:cNvSpPr>
          <p:nvPr/>
        </p:nvSpPr>
        <p:spPr bwMode="auto">
          <a:xfrm>
            <a:off x="8450273" y="1874844"/>
            <a:ext cx="1828799"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solidFill>
                  <a:srgbClr val="FF0000"/>
                </a:solidFill>
                <a:latin typeface="Arial" panose="020B0604020202020204" pitchFamily="34" charset="0"/>
              </a:rPr>
              <a:t>(carga)</a:t>
            </a:r>
          </a:p>
        </p:txBody>
      </p:sp>
    </p:spTree>
    <p:extLst>
      <p:ext uri="{BB962C8B-B14F-4D97-AF65-F5344CB8AC3E}">
        <p14:creationId xmlns:p14="http://schemas.microsoft.com/office/powerpoint/2010/main" val="36083743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withEffect">
                                  <p:stCondLst>
                                    <p:cond delay="0"/>
                                  </p:stCondLst>
                                  <p:childTnLst>
                                    <p:set>
                                      <p:cBhvr>
                                        <p:cTn id="6" dur="1" fill="hold">
                                          <p:stCondLst>
                                            <p:cond delay="0"/>
                                          </p:stCondLst>
                                        </p:cTn>
                                        <p:tgtEl>
                                          <p:spTgt spid="9245"/>
                                        </p:tgtEl>
                                        <p:attrNameLst>
                                          <p:attrName>style.visibility</p:attrName>
                                        </p:attrNameLst>
                                      </p:cBhvr>
                                      <p:to>
                                        <p:strVal val="visible"/>
                                      </p:to>
                                    </p:set>
                                    <p:animEffect transition="in" filter="blinds(vertical)">
                                      <p:cBhvr>
                                        <p:cTn id="7" dur="500"/>
                                        <p:tgtEl>
                                          <p:spTgt spid="92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wipe(up)">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89"/>
                                        </p:tgtEl>
                                        <p:attrNameLst>
                                          <p:attrName>style.visibility</p:attrName>
                                        </p:attrNameLst>
                                      </p:cBhvr>
                                      <p:to>
                                        <p:strVal val="visible"/>
                                      </p:to>
                                    </p:set>
                                    <p:animEffect transition="in" filter="barn(outHorizontal)">
                                      <p:cBhvr>
                                        <p:cTn id="17" dur="500"/>
                                        <p:tgtEl>
                                          <p:spTgt spid="8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blinds(vertical)">
                                      <p:cBhvr>
                                        <p:cTn id="22" dur="500"/>
                                        <p:tgtEl>
                                          <p:spTgt spid="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left)">
                                      <p:cBhvr>
                                        <p:cTn id="27" dur="500"/>
                                        <p:tgtEl>
                                          <p:spTgt spid="7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91"/>
                                        </p:tgtEl>
                                        <p:attrNameLst>
                                          <p:attrName>style.visibility</p:attrName>
                                        </p:attrNameLst>
                                      </p:cBhvr>
                                      <p:to>
                                        <p:strVal val="visible"/>
                                      </p:to>
                                    </p:set>
                                    <p:animEffect transition="in" filter="barn(outHorizontal)">
                                      <p:cBhvr>
                                        <p:cTn id="32" dur="500"/>
                                        <p:tgtEl>
                                          <p:spTgt spid="9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linds(vertic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5" grpId="0" animBg="1"/>
      <p:bldP spid="89" grpId="0" animBg="1"/>
      <p:bldP spid="91" grpId="0" animBg="1"/>
      <p:bldP spid="63" grpId="0" animBg="1"/>
      <p:bldP spid="7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7104" name="Line 128"/>
          <p:cNvSpPr>
            <a:spLocks noChangeShapeType="1"/>
          </p:cNvSpPr>
          <p:nvPr/>
        </p:nvSpPr>
        <p:spPr bwMode="auto">
          <a:xfrm>
            <a:off x="3246782" y="1590380"/>
            <a:ext cx="0" cy="2940050"/>
          </a:xfrm>
          <a:prstGeom prst="line">
            <a:avLst/>
          </a:prstGeom>
          <a:noFill/>
          <a:ln w="38100">
            <a:solidFill>
              <a:srgbClr val="008000"/>
            </a:solidFill>
            <a:prstDash val="dash"/>
            <a:round/>
            <a:headEnd/>
            <a:tailEnd type="non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sp>
        <p:nvSpPr>
          <p:cNvPr id="11268" name="Rectangle 2"/>
          <p:cNvSpPr>
            <a:spLocks noChangeArrowheads="1"/>
          </p:cNvSpPr>
          <p:nvPr/>
        </p:nvSpPr>
        <p:spPr bwMode="auto">
          <a:xfrm>
            <a:off x="1310482" y="366693"/>
            <a:ext cx="9313068" cy="469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solidFill>
                  <a:srgbClr val="CC0000"/>
                </a:solidFill>
                <a:latin typeface="Arial" panose="020B0604020202020204" pitchFamily="34" charset="0"/>
              </a:rPr>
              <a:t>8.1.2 TEOREMA DE MÁXIMA TRANSFERENCIA DE POTENCIA</a:t>
            </a:r>
          </a:p>
        </p:txBody>
      </p:sp>
      <p:sp>
        <p:nvSpPr>
          <p:cNvPr id="11269" name="Line 5"/>
          <p:cNvSpPr>
            <a:spLocks noChangeShapeType="1"/>
          </p:cNvSpPr>
          <p:nvPr/>
        </p:nvSpPr>
        <p:spPr bwMode="auto">
          <a:xfrm rot="5400000" flipV="1">
            <a:off x="3778594" y="1384005"/>
            <a:ext cx="0" cy="107950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1">
            <a:spAutoFit/>
          </a:bodyPr>
          <a:lstStyle/>
          <a:p>
            <a:endParaRPr lang="en-GB"/>
          </a:p>
        </p:txBody>
      </p:sp>
      <p:sp>
        <p:nvSpPr>
          <p:cNvPr id="11270" name="Line 6"/>
          <p:cNvSpPr>
            <a:spLocks noChangeShapeType="1"/>
          </p:cNvSpPr>
          <p:nvPr/>
        </p:nvSpPr>
        <p:spPr bwMode="auto">
          <a:xfrm rot="5400000" flipV="1">
            <a:off x="3808757" y="3514430"/>
            <a:ext cx="0" cy="107950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1">
            <a:spAutoFit/>
          </a:bodyPr>
          <a:lstStyle/>
          <a:p>
            <a:endParaRPr lang="en-GB"/>
          </a:p>
        </p:txBody>
      </p:sp>
      <p:sp>
        <p:nvSpPr>
          <p:cNvPr id="11271" name="Line 7"/>
          <p:cNvSpPr>
            <a:spLocks noChangeShapeType="1"/>
          </p:cNvSpPr>
          <p:nvPr/>
        </p:nvSpPr>
        <p:spPr bwMode="auto">
          <a:xfrm flipV="1">
            <a:off x="4346919" y="3260430"/>
            <a:ext cx="0" cy="79057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spAutoFit/>
          </a:bodyPr>
          <a:lstStyle/>
          <a:p>
            <a:endParaRPr lang="en-GB"/>
          </a:p>
        </p:txBody>
      </p:sp>
      <p:sp>
        <p:nvSpPr>
          <p:cNvPr id="11272" name="Line 8"/>
          <p:cNvSpPr>
            <a:spLocks noChangeShapeType="1"/>
          </p:cNvSpPr>
          <p:nvPr/>
        </p:nvSpPr>
        <p:spPr bwMode="auto">
          <a:xfrm flipV="1">
            <a:off x="4337394" y="1961855"/>
            <a:ext cx="0" cy="792162"/>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spAutoFit/>
          </a:bodyPr>
          <a:lstStyle/>
          <a:p>
            <a:endParaRPr lang="en-GB"/>
          </a:p>
        </p:txBody>
      </p:sp>
      <p:sp>
        <p:nvSpPr>
          <p:cNvPr id="11273" name="Freeform 9"/>
          <p:cNvSpPr>
            <a:spLocks/>
          </p:cNvSpPr>
          <p:nvPr/>
        </p:nvSpPr>
        <p:spPr bwMode="auto">
          <a:xfrm>
            <a:off x="4161182" y="2768305"/>
            <a:ext cx="373062" cy="485775"/>
          </a:xfrm>
          <a:custGeom>
            <a:avLst/>
            <a:gdLst>
              <a:gd name="T0" fmla="*/ 2147483646 w 288"/>
              <a:gd name="T1" fmla="*/ 2147483646 h 384"/>
              <a:gd name="T2" fmla="*/ 0 w 288"/>
              <a:gd name="T3" fmla="*/ 2147483646 h 384"/>
              <a:gd name="T4" fmla="*/ 2147483646 w 288"/>
              <a:gd name="T5" fmla="*/ 2147483646 h 384"/>
              <a:gd name="T6" fmla="*/ 0 w 288"/>
              <a:gd name="T7" fmla="*/ 2147483646 h 384"/>
              <a:gd name="T8" fmla="*/ 2147483646 w 288"/>
              <a:gd name="T9" fmla="*/ 2147483646 h 384"/>
              <a:gd name="T10" fmla="*/ 0 w 288"/>
              <a:gd name="T11" fmla="*/ 0 h 384"/>
              <a:gd name="T12" fmla="*/ 2147483646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1">
            <a:spAutoFit/>
          </a:bodyPr>
          <a:lstStyle/>
          <a:p>
            <a:endParaRPr lang="en-GB"/>
          </a:p>
        </p:txBody>
      </p:sp>
      <p:sp>
        <p:nvSpPr>
          <p:cNvPr id="11274" name="Text Box 10"/>
          <p:cNvSpPr txBox="1">
            <a:spLocks noChangeArrowheads="1"/>
          </p:cNvSpPr>
          <p:nvPr/>
        </p:nvSpPr>
        <p:spPr bwMode="auto">
          <a:xfrm>
            <a:off x="4597938" y="2765906"/>
            <a:ext cx="348529" cy="44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008000"/>
                </a:solidFill>
                <a:latin typeface="Comic Sans MS" panose="030F0702030302020204" pitchFamily="66" charset="0"/>
              </a:rPr>
              <a:t>R</a:t>
            </a:r>
          </a:p>
        </p:txBody>
      </p:sp>
      <p:sp>
        <p:nvSpPr>
          <p:cNvPr id="11275" name="Line 70"/>
          <p:cNvSpPr>
            <a:spLocks noChangeShapeType="1"/>
          </p:cNvSpPr>
          <p:nvPr/>
        </p:nvSpPr>
        <p:spPr bwMode="auto">
          <a:xfrm rot="5400000" flipV="1">
            <a:off x="2699094" y="3514430"/>
            <a:ext cx="0" cy="107950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1">
            <a:spAutoFit/>
          </a:bodyPr>
          <a:lstStyle/>
          <a:p>
            <a:endParaRPr lang="en-GB"/>
          </a:p>
        </p:txBody>
      </p:sp>
      <p:sp>
        <p:nvSpPr>
          <p:cNvPr id="11276" name="Line 71"/>
          <p:cNvSpPr>
            <a:spLocks noChangeShapeType="1"/>
          </p:cNvSpPr>
          <p:nvPr/>
        </p:nvSpPr>
        <p:spPr bwMode="auto">
          <a:xfrm rot="5400000" flipV="1">
            <a:off x="2699094" y="1384005"/>
            <a:ext cx="0" cy="107950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1">
            <a:spAutoFit/>
          </a:bodyPr>
          <a:lstStyle/>
          <a:p>
            <a:endParaRPr lang="en-GB"/>
          </a:p>
        </p:txBody>
      </p:sp>
      <p:grpSp>
        <p:nvGrpSpPr>
          <p:cNvPr id="11277" name="Group 72"/>
          <p:cNvGrpSpPr>
            <a:grpSpLocks/>
          </p:cNvGrpSpPr>
          <p:nvPr/>
        </p:nvGrpSpPr>
        <p:grpSpPr bwMode="auto">
          <a:xfrm>
            <a:off x="1962494" y="3455692"/>
            <a:ext cx="441325" cy="76200"/>
            <a:chOff x="1619" y="2634"/>
            <a:chExt cx="340" cy="54"/>
          </a:xfrm>
        </p:grpSpPr>
        <p:sp>
          <p:nvSpPr>
            <p:cNvPr id="11343" name="Line 73"/>
            <p:cNvSpPr>
              <a:spLocks noChangeShapeType="1"/>
            </p:cNvSpPr>
            <p:nvPr/>
          </p:nvSpPr>
          <p:spPr bwMode="auto">
            <a:xfrm>
              <a:off x="1619" y="2634"/>
              <a:ext cx="34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1">
              <a:spAutoFit/>
            </a:bodyPr>
            <a:lstStyle/>
            <a:p>
              <a:endParaRPr lang="en-GB"/>
            </a:p>
          </p:txBody>
        </p:sp>
        <p:sp>
          <p:nvSpPr>
            <p:cNvPr id="11344" name="Line 74"/>
            <p:cNvSpPr>
              <a:spLocks noChangeShapeType="1"/>
            </p:cNvSpPr>
            <p:nvPr/>
          </p:nvSpPr>
          <p:spPr bwMode="auto">
            <a:xfrm>
              <a:off x="1690" y="2688"/>
              <a:ext cx="206"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1">
              <a:spAutoFit/>
            </a:bodyPr>
            <a:lstStyle/>
            <a:p>
              <a:endParaRPr lang="en-GB"/>
            </a:p>
          </p:txBody>
        </p:sp>
      </p:grpSp>
      <p:sp>
        <p:nvSpPr>
          <p:cNvPr id="11278" name="Text Box 75"/>
          <p:cNvSpPr txBox="1">
            <a:spLocks noChangeArrowheads="1"/>
          </p:cNvSpPr>
          <p:nvPr/>
        </p:nvSpPr>
        <p:spPr bwMode="auto">
          <a:xfrm>
            <a:off x="1660869" y="3204639"/>
            <a:ext cx="263525" cy="51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800">
                <a:solidFill>
                  <a:srgbClr val="FF3300"/>
                </a:solidFill>
                <a:latin typeface="Comic Sans MS" panose="030F0702030302020204" pitchFamily="66" charset="0"/>
                <a:sym typeface="Symbol" panose="05050102010706020507" pitchFamily="18" charset="2"/>
              </a:rPr>
              <a:t></a:t>
            </a:r>
            <a:endParaRPr lang="es-ES" sz="2800">
              <a:solidFill>
                <a:srgbClr val="FF3300"/>
              </a:solidFill>
              <a:latin typeface="Comic Sans MS" panose="030F0702030302020204" pitchFamily="66" charset="0"/>
            </a:endParaRPr>
          </a:p>
        </p:txBody>
      </p:sp>
      <p:sp>
        <p:nvSpPr>
          <p:cNvPr id="11279" name="Line 76"/>
          <p:cNvSpPr>
            <a:spLocks noChangeShapeType="1"/>
          </p:cNvSpPr>
          <p:nvPr/>
        </p:nvSpPr>
        <p:spPr bwMode="auto">
          <a:xfrm flipV="1">
            <a:off x="2175219" y="2949280"/>
            <a:ext cx="0" cy="484187"/>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1">
            <a:spAutoFit/>
          </a:bodyPr>
          <a:lstStyle/>
          <a:p>
            <a:endParaRPr lang="en-GB"/>
          </a:p>
        </p:txBody>
      </p:sp>
      <p:sp>
        <p:nvSpPr>
          <p:cNvPr id="11280" name="Line 77"/>
          <p:cNvSpPr>
            <a:spLocks noChangeShapeType="1"/>
          </p:cNvSpPr>
          <p:nvPr/>
        </p:nvSpPr>
        <p:spPr bwMode="auto">
          <a:xfrm>
            <a:off x="2175219" y="3565230"/>
            <a:ext cx="0" cy="484187"/>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1">
            <a:spAutoFit/>
          </a:bodyPr>
          <a:lstStyle/>
          <a:p>
            <a:endParaRPr lang="en-GB"/>
          </a:p>
        </p:txBody>
      </p:sp>
      <p:sp>
        <p:nvSpPr>
          <p:cNvPr id="11281" name="Line 78"/>
          <p:cNvSpPr>
            <a:spLocks noChangeShapeType="1"/>
          </p:cNvSpPr>
          <p:nvPr/>
        </p:nvSpPr>
        <p:spPr bwMode="auto">
          <a:xfrm flipV="1">
            <a:off x="2165694" y="1938042"/>
            <a:ext cx="0" cy="484188"/>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nchorCtr="1">
            <a:spAutoFit/>
          </a:bodyPr>
          <a:lstStyle/>
          <a:p>
            <a:endParaRPr lang="en-GB"/>
          </a:p>
        </p:txBody>
      </p:sp>
      <p:sp>
        <p:nvSpPr>
          <p:cNvPr id="11282" name="Freeform 79"/>
          <p:cNvSpPr>
            <a:spLocks/>
          </p:cNvSpPr>
          <p:nvPr/>
        </p:nvSpPr>
        <p:spPr bwMode="auto">
          <a:xfrm>
            <a:off x="1987894" y="2457155"/>
            <a:ext cx="376238" cy="485775"/>
          </a:xfrm>
          <a:custGeom>
            <a:avLst/>
            <a:gdLst>
              <a:gd name="T0" fmla="*/ 2147483646 w 288"/>
              <a:gd name="T1" fmla="*/ 2147483646 h 384"/>
              <a:gd name="T2" fmla="*/ 0 w 288"/>
              <a:gd name="T3" fmla="*/ 2147483646 h 384"/>
              <a:gd name="T4" fmla="*/ 2147483646 w 288"/>
              <a:gd name="T5" fmla="*/ 2147483646 h 384"/>
              <a:gd name="T6" fmla="*/ 0 w 288"/>
              <a:gd name="T7" fmla="*/ 2147483646 h 384"/>
              <a:gd name="T8" fmla="*/ 2147483646 w 288"/>
              <a:gd name="T9" fmla="*/ 2147483646 h 384"/>
              <a:gd name="T10" fmla="*/ 0 w 288"/>
              <a:gd name="T11" fmla="*/ 0 h 384"/>
              <a:gd name="T12" fmla="*/ 2147483646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1">
            <a:spAutoFit/>
          </a:bodyPr>
          <a:lstStyle/>
          <a:p>
            <a:endParaRPr lang="en-GB"/>
          </a:p>
        </p:txBody>
      </p:sp>
      <p:sp>
        <p:nvSpPr>
          <p:cNvPr id="11283" name="Text Box 80"/>
          <p:cNvSpPr txBox="1">
            <a:spLocks noChangeArrowheads="1"/>
          </p:cNvSpPr>
          <p:nvPr/>
        </p:nvSpPr>
        <p:spPr bwMode="auto">
          <a:xfrm>
            <a:off x="1654519" y="2442867"/>
            <a:ext cx="261938" cy="44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008000"/>
                </a:solidFill>
                <a:latin typeface="Comic Sans MS" panose="030F0702030302020204" pitchFamily="66" charset="0"/>
              </a:rPr>
              <a:t>r</a:t>
            </a:r>
          </a:p>
        </p:txBody>
      </p:sp>
      <p:sp>
        <p:nvSpPr>
          <p:cNvPr id="11284" name="Oval 81"/>
          <p:cNvSpPr>
            <a:spLocks noChangeArrowheads="1"/>
          </p:cNvSpPr>
          <p:nvPr/>
        </p:nvSpPr>
        <p:spPr bwMode="auto">
          <a:xfrm>
            <a:off x="3208682" y="1880892"/>
            <a:ext cx="88900" cy="96838"/>
          </a:xfrm>
          <a:prstGeom prst="ellipse">
            <a:avLst/>
          </a:prstGeom>
          <a:solidFill>
            <a:srgbClr val="FFFFFF"/>
          </a:solidFill>
          <a:ln w="25400">
            <a:solidFill>
              <a:srgbClr val="0000FF"/>
            </a:solidFill>
            <a:round/>
            <a:headEnd/>
            <a:tailEnd/>
          </a:ln>
        </p:spPr>
        <p:txBody>
          <a:bodyPr lIns="90000" tIns="46800" rIns="90000" bIns="46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1285" name="Oval 82"/>
          <p:cNvSpPr>
            <a:spLocks noChangeArrowheads="1"/>
          </p:cNvSpPr>
          <p:nvPr/>
        </p:nvSpPr>
        <p:spPr bwMode="auto">
          <a:xfrm>
            <a:off x="3210269" y="3997030"/>
            <a:ext cx="88900" cy="96837"/>
          </a:xfrm>
          <a:prstGeom prst="ellipse">
            <a:avLst/>
          </a:prstGeom>
          <a:solidFill>
            <a:srgbClr val="FFFFFF"/>
          </a:solidFill>
          <a:ln w="25400">
            <a:solidFill>
              <a:srgbClr val="0000FF"/>
            </a:solidFill>
            <a:round/>
            <a:headEnd/>
            <a:tailEnd/>
          </a:ln>
        </p:spPr>
        <p:txBody>
          <a:bodyPr lIns="90000" tIns="46800" rIns="90000" bIns="46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nvGrpSpPr>
          <p:cNvPr id="11286" name="Group 83"/>
          <p:cNvGrpSpPr>
            <a:grpSpLocks/>
          </p:cNvGrpSpPr>
          <p:nvPr/>
        </p:nvGrpSpPr>
        <p:grpSpPr bwMode="auto">
          <a:xfrm>
            <a:off x="2610194" y="1926929"/>
            <a:ext cx="1382713" cy="2565400"/>
            <a:chOff x="1373" y="1168"/>
            <a:chExt cx="871" cy="1616"/>
          </a:xfrm>
        </p:grpSpPr>
        <p:sp>
          <p:nvSpPr>
            <p:cNvPr id="11339" name="Line 84"/>
            <p:cNvSpPr>
              <a:spLocks noChangeShapeType="1"/>
            </p:cNvSpPr>
            <p:nvPr/>
          </p:nvSpPr>
          <p:spPr bwMode="auto">
            <a:xfrm>
              <a:off x="2189" y="1168"/>
              <a:ext cx="55" cy="0"/>
            </a:xfrm>
            <a:prstGeom prst="line">
              <a:avLst/>
            </a:prstGeom>
            <a:noFill/>
            <a:ln w="127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nchorCtr="1">
              <a:spAutoFit/>
            </a:bodyPr>
            <a:lstStyle/>
            <a:p>
              <a:endParaRPr lang="en-GB"/>
            </a:p>
          </p:txBody>
        </p:sp>
        <p:sp>
          <p:nvSpPr>
            <p:cNvPr id="11340" name="Line 85"/>
            <p:cNvSpPr>
              <a:spLocks noChangeShapeType="1"/>
            </p:cNvSpPr>
            <p:nvPr/>
          </p:nvSpPr>
          <p:spPr bwMode="auto">
            <a:xfrm flipH="1">
              <a:off x="1373" y="2511"/>
              <a:ext cx="33" cy="0"/>
            </a:xfrm>
            <a:prstGeom prst="line">
              <a:avLst/>
            </a:prstGeom>
            <a:noFill/>
            <a:ln w="12700">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nchorCtr="1">
              <a:spAutoFit/>
            </a:bodyPr>
            <a:lstStyle/>
            <a:p>
              <a:endParaRPr lang="en-GB"/>
            </a:p>
          </p:txBody>
        </p:sp>
        <p:sp>
          <p:nvSpPr>
            <p:cNvPr id="11341" name="Text Box 86"/>
            <p:cNvSpPr txBox="1">
              <a:spLocks noChangeArrowheads="1"/>
            </p:cNvSpPr>
            <p:nvPr/>
          </p:nvSpPr>
          <p:spPr bwMode="auto">
            <a:xfrm>
              <a:off x="1946" y="1172"/>
              <a:ext cx="22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3333FF"/>
                  </a:solidFill>
                  <a:latin typeface="Comic Sans MS" panose="030F0702030302020204" pitchFamily="66" charset="0"/>
                  <a:cs typeface="Arial" panose="020B0604020202020204" pitchFamily="34" charset="0"/>
                </a:rPr>
                <a:t>I</a:t>
              </a:r>
            </a:p>
          </p:txBody>
        </p:sp>
        <p:sp>
          <p:nvSpPr>
            <p:cNvPr id="11342" name="Text Box 87"/>
            <p:cNvSpPr txBox="1">
              <a:spLocks noChangeArrowheads="1"/>
            </p:cNvSpPr>
            <p:nvPr/>
          </p:nvSpPr>
          <p:spPr bwMode="auto">
            <a:xfrm>
              <a:off x="1422" y="2492"/>
              <a:ext cx="22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3333FF"/>
                  </a:solidFill>
                  <a:latin typeface="Comic Sans MS" panose="030F0702030302020204" pitchFamily="66" charset="0"/>
                  <a:cs typeface="Arial" panose="020B0604020202020204" pitchFamily="34" charset="0"/>
                </a:rPr>
                <a:t>I</a:t>
              </a:r>
            </a:p>
          </p:txBody>
        </p:sp>
      </p:grpSp>
      <p:sp>
        <p:nvSpPr>
          <p:cNvPr id="767108" name="Text Box 132"/>
          <p:cNvSpPr txBox="1">
            <a:spLocks noChangeArrowheads="1"/>
          </p:cNvSpPr>
          <p:nvPr/>
        </p:nvSpPr>
        <p:spPr bwMode="auto">
          <a:xfrm>
            <a:off x="1332223" y="4613299"/>
            <a:ext cx="1766887" cy="662471"/>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8000" tIns="36000" rIns="108000" bIns="108000" anchor="ctr"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lnSpc>
                <a:spcPct val="140000"/>
              </a:lnSpc>
              <a:spcBef>
                <a:spcPct val="0"/>
              </a:spcBef>
              <a:buFontTx/>
              <a:buNone/>
            </a:pPr>
            <a:r>
              <a:rPr lang="es-ES" sz="2400">
                <a:latin typeface="Comic Sans MS" panose="030F0702030302020204" pitchFamily="66" charset="0"/>
              </a:rPr>
              <a:t>R</a:t>
            </a:r>
            <a:r>
              <a:rPr lang="es-ES" sz="2400" baseline="-25000">
                <a:latin typeface="Comic Sans MS" panose="030F0702030302020204" pitchFamily="66" charset="0"/>
              </a:rPr>
              <a:t>Parte 1</a:t>
            </a:r>
            <a:r>
              <a:rPr lang="es-ES" sz="2400">
                <a:latin typeface="Comic Sans MS" panose="030F0702030302020204" pitchFamily="66" charset="0"/>
              </a:rPr>
              <a:t> = r</a:t>
            </a:r>
          </a:p>
        </p:txBody>
      </p:sp>
      <p:sp>
        <p:nvSpPr>
          <p:cNvPr id="767109" name="Text Box 133"/>
          <p:cNvSpPr txBox="1">
            <a:spLocks noChangeArrowheads="1"/>
          </p:cNvSpPr>
          <p:nvPr/>
        </p:nvSpPr>
        <p:spPr bwMode="auto">
          <a:xfrm>
            <a:off x="1330669" y="941904"/>
            <a:ext cx="1768441" cy="536549"/>
          </a:xfrm>
          <a:prstGeom prst="rect">
            <a:avLst/>
          </a:prstGeom>
          <a:solidFill>
            <a:srgbClr val="FFFF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solidFill>
                  <a:srgbClr val="000000"/>
                </a:solidFill>
                <a:latin typeface="Arial" panose="020B0604020202020204" pitchFamily="34" charset="0"/>
              </a:rPr>
              <a:t>Parte 1</a:t>
            </a:r>
          </a:p>
        </p:txBody>
      </p:sp>
      <p:sp>
        <p:nvSpPr>
          <p:cNvPr id="767110" name="Text Box 134"/>
          <p:cNvSpPr txBox="1">
            <a:spLocks noChangeArrowheads="1"/>
          </p:cNvSpPr>
          <p:nvPr/>
        </p:nvSpPr>
        <p:spPr bwMode="auto">
          <a:xfrm>
            <a:off x="3385681" y="960547"/>
            <a:ext cx="1776547" cy="536549"/>
          </a:xfrm>
          <a:prstGeom prst="rect">
            <a:avLst/>
          </a:prstGeom>
          <a:solidFill>
            <a:srgbClr val="FFFF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Parte 2</a:t>
            </a:r>
          </a:p>
        </p:txBody>
      </p:sp>
      <p:sp>
        <p:nvSpPr>
          <p:cNvPr id="767111" name="Text Box 135"/>
          <p:cNvSpPr txBox="1">
            <a:spLocks noChangeArrowheads="1"/>
          </p:cNvSpPr>
          <p:nvPr/>
        </p:nvSpPr>
        <p:spPr bwMode="auto">
          <a:xfrm>
            <a:off x="3385045" y="4618845"/>
            <a:ext cx="1798487" cy="662471"/>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08000" tIns="36000" rIns="108000" bIns="108000" anchor="ctr"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lnSpc>
                <a:spcPct val="140000"/>
              </a:lnSpc>
              <a:spcBef>
                <a:spcPct val="0"/>
              </a:spcBef>
              <a:buFontTx/>
              <a:buNone/>
            </a:pPr>
            <a:r>
              <a:rPr lang="es-ES" sz="2400">
                <a:latin typeface="Comic Sans MS" panose="030F0702030302020204" pitchFamily="66" charset="0"/>
              </a:rPr>
              <a:t>R</a:t>
            </a:r>
            <a:r>
              <a:rPr lang="es-ES" sz="2400" baseline="-25000">
                <a:latin typeface="Comic Sans MS" panose="030F0702030302020204" pitchFamily="66" charset="0"/>
              </a:rPr>
              <a:t>Parte 2</a:t>
            </a:r>
            <a:r>
              <a:rPr lang="es-ES" sz="2400">
                <a:latin typeface="Comic Sans MS" panose="030F0702030302020204" pitchFamily="66" charset="0"/>
              </a:rPr>
              <a:t> = R</a:t>
            </a:r>
          </a:p>
        </p:txBody>
      </p:sp>
      <p:grpSp>
        <p:nvGrpSpPr>
          <p:cNvPr id="5" name="Group 186"/>
          <p:cNvGrpSpPr>
            <a:grpSpLocks/>
          </p:cNvGrpSpPr>
          <p:nvPr/>
        </p:nvGrpSpPr>
        <p:grpSpPr bwMode="auto">
          <a:xfrm>
            <a:off x="1324286" y="5361590"/>
            <a:ext cx="1774824" cy="1216024"/>
            <a:chOff x="889" y="3577"/>
            <a:chExt cx="1118" cy="766"/>
          </a:xfrm>
        </p:grpSpPr>
        <p:sp>
          <p:nvSpPr>
            <p:cNvPr id="11337" name="Text Box 3"/>
            <p:cNvSpPr txBox="1">
              <a:spLocks noChangeArrowheads="1"/>
            </p:cNvSpPr>
            <p:nvPr/>
          </p:nvSpPr>
          <p:spPr bwMode="auto">
            <a:xfrm>
              <a:off x="889" y="3749"/>
              <a:ext cx="1118" cy="594"/>
            </a:xfrm>
            <a:prstGeom prst="rect">
              <a:avLst/>
            </a:prstGeom>
            <a:solidFill>
              <a:srgbClr val="FFCC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82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a:solidFill>
                    <a:srgbClr val="000000"/>
                  </a:solidFill>
                  <a:latin typeface="Arial" panose="020B0604020202020204" pitchFamily="34" charset="0"/>
                </a:rPr>
                <a:t>Resistencia</a:t>
              </a:r>
            </a:p>
            <a:p>
              <a:pPr algn="ctr" eaLnBrk="1" hangingPunct="1">
                <a:spcBef>
                  <a:spcPct val="0"/>
                </a:spcBef>
                <a:buFontTx/>
                <a:buNone/>
              </a:pPr>
              <a:r>
                <a:rPr lang="es-ES" sz="2400">
                  <a:solidFill>
                    <a:srgbClr val="000000"/>
                  </a:solidFill>
                  <a:latin typeface="Arial" panose="020B0604020202020204" pitchFamily="34" charset="0"/>
                </a:rPr>
                <a:t>de salida</a:t>
              </a:r>
            </a:p>
          </p:txBody>
        </p:sp>
        <p:sp>
          <p:nvSpPr>
            <p:cNvPr id="11338" name="Line 136"/>
            <p:cNvSpPr>
              <a:spLocks noChangeShapeType="1"/>
            </p:cNvSpPr>
            <p:nvPr/>
          </p:nvSpPr>
          <p:spPr bwMode="auto">
            <a:xfrm>
              <a:off x="1448" y="3577"/>
              <a:ext cx="0" cy="153"/>
            </a:xfrm>
            <a:prstGeom prst="line">
              <a:avLst/>
            </a:prstGeom>
            <a:noFill/>
            <a:ln w="25400">
              <a:solidFill>
                <a:srgbClr val="008000"/>
              </a:solidFill>
              <a:round/>
              <a:headEnd/>
              <a:tailEnd type="triangl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grpSp>
      <p:grpSp>
        <p:nvGrpSpPr>
          <p:cNvPr id="6" name="Group 185"/>
          <p:cNvGrpSpPr>
            <a:grpSpLocks/>
          </p:cNvGrpSpPr>
          <p:nvPr/>
        </p:nvGrpSpPr>
        <p:grpSpPr bwMode="auto">
          <a:xfrm>
            <a:off x="3387403" y="5370773"/>
            <a:ext cx="1774826" cy="1203326"/>
            <a:chOff x="2348" y="3578"/>
            <a:chExt cx="1118" cy="758"/>
          </a:xfrm>
        </p:grpSpPr>
        <p:sp>
          <p:nvSpPr>
            <p:cNvPr id="11335" name="Text Box 131"/>
            <p:cNvSpPr txBox="1">
              <a:spLocks noChangeArrowheads="1"/>
            </p:cNvSpPr>
            <p:nvPr/>
          </p:nvSpPr>
          <p:spPr bwMode="auto">
            <a:xfrm>
              <a:off x="2348" y="3742"/>
              <a:ext cx="1118" cy="594"/>
            </a:xfrm>
            <a:prstGeom prst="rect">
              <a:avLst/>
            </a:prstGeom>
            <a:solidFill>
              <a:srgbClr val="FFCC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118800" rIns="90000" bIns="82800" anchor="ctr"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000000"/>
                  </a:solidFill>
                  <a:latin typeface="Arial" panose="020B0604020202020204" pitchFamily="34" charset="0"/>
                </a:rPr>
                <a:t>Resistencia</a:t>
              </a:r>
            </a:p>
            <a:p>
              <a:pPr eaLnBrk="1" hangingPunct="1">
                <a:spcBef>
                  <a:spcPct val="0"/>
                </a:spcBef>
                <a:buFontTx/>
                <a:buNone/>
              </a:pPr>
              <a:r>
                <a:rPr lang="es-ES" sz="2400">
                  <a:solidFill>
                    <a:srgbClr val="000000"/>
                  </a:solidFill>
                  <a:latin typeface="Arial" panose="020B0604020202020204" pitchFamily="34" charset="0"/>
                </a:rPr>
                <a:t>de entrada</a:t>
              </a:r>
            </a:p>
          </p:txBody>
        </p:sp>
        <p:sp>
          <p:nvSpPr>
            <p:cNvPr id="11336" name="Line 137"/>
            <p:cNvSpPr>
              <a:spLocks noChangeShapeType="1"/>
            </p:cNvSpPr>
            <p:nvPr/>
          </p:nvSpPr>
          <p:spPr bwMode="auto">
            <a:xfrm>
              <a:off x="2910" y="3578"/>
              <a:ext cx="0" cy="153"/>
            </a:xfrm>
            <a:prstGeom prst="line">
              <a:avLst/>
            </a:prstGeom>
            <a:noFill/>
            <a:ln w="25400">
              <a:solidFill>
                <a:srgbClr val="008000"/>
              </a:solidFill>
              <a:round/>
              <a:headEnd/>
              <a:tailEnd type="triangle" w="lg" len="lg"/>
            </a:ln>
            <a:extLst>
              <a:ext uri="{909E8E84-426E-40DD-AFC4-6F175D3DCCD1}">
                <a14:hiddenFill xmlns:a14="http://schemas.microsoft.com/office/drawing/2010/main">
                  <a:noFill/>
                </a14:hiddenFill>
              </a:ext>
            </a:extLst>
          </p:spPr>
          <p:txBody>
            <a:bodyPr lIns="90000" tIns="82800" rIns="90000" bIns="82800" anchorCtr="1">
              <a:spAutoFit/>
            </a:bodyPr>
            <a:lstStyle/>
            <a:p>
              <a:endParaRPr lang="en-GB"/>
            </a:p>
          </p:txBody>
        </p:sp>
      </p:grpSp>
      <p:grpSp>
        <p:nvGrpSpPr>
          <p:cNvPr id="7" name="Group 184"/>
          <p:cNvGrpSpPr>
            <a:grpSpLocks/>
          </p:cNvGrpSpPr>
          <p:nvPr/>
        </p:nvGrpSpPr>
        <p:grpSpPr bwMode="auto">
          <a:xfrm>
            <a:off x="2624428" y="2783921"/>
            <a:ext cx="1054100" cy="422275"/>
            <a:chOff x="1772" y="1668"/>
            <a:chExt cx="664" cy="266"/>
          </a:xfrm>
        </p:grpSpPr>
        <p:sp>
          <p:nvSpPr>
            <p:cNvPr id="11330" name="AutoShape 129"/>
            <p:cNvSpPr>
              <a:spLocks noChangeArrowheads="1"/>
            </p:cNvSpPr>
            <p:nvPr/>
          </p:nvSpPr>
          <p:spPr bwMode="auto">
            <a:xfrm>
              <a:off x="2086" y="1709"/>
              <a:ext cx="350" cy="211"/>
            </a:xfrm>
            <a:prstGeom prst="rightArrow">
              <a:avLst>
                <a:gd name="adj1" fmla="val 56398"/>
                <a:gd name="adj2" fmla="val 89104"/>
              </a:avLst>
            </a:prstGeom>
            <a:solidFill>
              <a:schemeClr val="accent1"/>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82800" rIns="90000" bIns="82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nvGrpSpPr>
            <p:cNvPr id="11331" name="Group 140"/>
            <p:cNvGrpSpPr>
              <a:grpSpLocks/>
            </p:cNvGrpSpPr>
            <p:nvPr/>
          </p:nvGrpSpPr>
          <p:grpSpPr bwMode="auto">
            <a:xfrm>
              <a:off x="1772" y="1668"/>
              <a:ext cx="257" cy="266"/>
              <a:chOff x="1240" y="3526"/>
              <a:chExt cx="257" cy="266"/>
            </a:xfrm>
          </p:grpSpPr>
          <p:sp>
            <p:nvSpPr>
              <p:cNvPr id="11332" name="Line 141"/>
              <p:cNvSpPr>
                <a:spLocks noChangeShapeType="1"/>
              </p:cNvSpPr>
              <p:nvPr/>
            </p:nvSpPr>
            <p:spPr bwMode="auto">
              <a:xfrm flipH="1">
                <a:off x="1240" y="3526"/>
                <a:ext cx="257" cy="14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GB"/>
              </a:p>
            </p:txBody>
          </p:sp>
          <p:sp>
            <p:nvSpPr>
              <p:cNvPr id="11333" name="Line 142"/>
              <p:cNvSpPr>
                <a:spLocks noChangeShapeType="1"/>
              </p:cNvSpPr>
              <p:nvPr/>
            </p:nvSpPr>
            <p:spPr bwMode="auto">
              <a:xfrm>
                <a:off x="1246" y="3685"/>
                <a:ext cx="251" cy="10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GB"/>
              </a:p>
            </p:txBody>
          </p:sp>
          <p:sp>
            <p:nvSpPr>
              <p:cNvPr id="11334" name="Oval 143"/>
              <p:cNvSpPr>
                <a:spLocks noChangeArrowheads="1"/>
              </p:cNvSpPr>
              <p:nvPr/>
            </p:nvSpPr>
            <p:spPr bwMode="auto">
              <a:xfrm>
                <a:off x="1402" y="3562"/>
                <a:ext cx="56" cy="197"/>
              </a:xfrm>
              <a:prstGeom prst="ellipse">
                <a:avLst/>
              </a:prstGeom>
              <a:solidFill>
                <a:schemeClr val="tx1"/>
              </a:solidFill>
              <a:ln w="9525">
                <a:solidFill>
                  <a:schemeClr val="tx1"/>
                </a:solidFill>
                <a:miter lim="800000"/>
                <a:headEnd/>
                <a:tailEnd/>
              </a:ln>
            </p:spPr>
            <p:txBody>
              <a:bodyPr wrap="none"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grpSp>
      <p:sp>
        <p:nvSpPr>
          <p:cNvPr id="767132" name="Text Box 156"/>
          <p:cNvSpPr txBox="1">
            <a:spLocks noChangeArrowheads="1"/>
          </p:cNvSpPr>
          <p:nvPr/>
        </p:nvSpPr>
        <p:spPr bwMode="auto">
          <a:xfrm>
            <a:off x="5768683" y="979386"/>
            <a:ext cx="4513072" cy="536549"/>
          </a:xfrm>
          <a:prstGeom prst="rect">
            <a:avLst/>
          </a:prstGeom>
          <a:solidFill>
            <a:schemeClr val="bg2">
              <a:lumMod val="60000"/>
              <a:lumOff val="40000"/>
            </a:schemeClr>
          </a:solidFill>
          <a:ln>
            <a:noFill/>
          </a:ln>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defRPr/>
            </a:pPr>
            <a:r>
              <a:rPr lang="es-ES" sz="2400">
                <a:latin typeface="Arial" panose="020B0604020202020204" pitchFamily="34" charset="0"/>
              </a:rPr>
              <a:t>¿Cuándo se produce de 1 a 2?</a:t>
            </a:r>
          </a:p>
        </p:txBody>
      </p:sp>
      <p:sp>
        <p:nvSpPr>
          <p:cNvPr id="767135" name="Text Box 159"/>
          <p:cNvSpPr txBox="1">
            <a:spLocks noChangeArrowheads="1"/>
          </p:cNvSpPr>
          <p:nvPr/>
        </p:nvSpPr>
        <p:spPr bwMode="auto">
          <a:xfrm>
            <a:off x="5305468" y="1948378"/>
            <a:ext cx="1454601" cy="44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latin typeface="Comic Sans MS" panose="030F0702030302020204" pitchFamily="66" charset="0"/>
              </a:rPr>
              <a:t>P</a:t>
            </a:r>
            <a:r>
              <a:rPr lang="es-ES" sz="2400">
                <a:solidFill>
                  <a:srgbClr val="3333FF"/>
                </a:solidFill>
                <a:latin typeface="Comic Sans MS" panose="030F0702030302020204" pitchFamily="66" charset="0"/>
              </a:rPr>
              <a:t> </a:t>
            </a:r>
            <a:r>
              <a:rPr lang="es-ES" sz="2400">
                <a:latin typeface="Comic Sans MS" panose="030F0702030302020204" pitchFamily="66" charset="0"/>
              </a:rPr>
              <a:t>= </a:t>
            </a:r>
            <a:r>
              <a:rPr lang="es-ES" sz="2400">
                <a:solidFill>
                  <a:srgbClr val="FF0000"/>
                </a:solidFill>
                <a:latin typeface="Comic Sans MS" panose="030F0702030302020204" pitchFamily="66" charset="0"/>
              </a:rPr>
              <a:t>V</a:t>
            </a:r>
            <a:r>
              <a:rPr lang="es-ES" sz="2400">
                <a:solidFill>
                  <a:srgbClr val="3333FF"/>
                </a:solidFill>
                <a:latin typeface="Comic Sans MS" panose="030F0702030302020204" pitchFamily="66" charset="0"/>
              </a:rPr>
              <a:t>I</a:t>
            </a:r>
            <a:r>
              <a:rPr lang="es-ES" sz="2400">
                <a:latin typeface="Comic Sans MS" panose="030F0702030302020204" pitchFamily="66" charset="0"/>
              </a:rPr>
              <a:t> = </a:t>
            </a:r>
            <a:r>
              <a:rPr lang="es-ES" sz="2400">
                <a:solidFill>
                  <a:srgbClr val="3333FF"/>
                </a:solidFill>
                <a:latin typeface="Comic Sans MS" panose="030F0702030302020204" pitchFamily="66" charset="0"/>
              </a:rPr>
              <a:t> </a:t>
            </a:r>
          </a:p>
        </p:txBody>
      </p:sp>
      <p:grpSp>
        <p:nvGrpSpPr>
          <p:cNvPr id="9" name="Group 191"/>
          <p:cNvGrpSpPr>
            <a:grpSpLocks/>
          </p:cNvGrpSpPr>
          <p:nvPr/>
        </p:nvGrpSpPr>
        <p:grpSpPr bwMode="auto">
          <a:xfrm>
            <a:off x="6508448" y="1762471"/>
            <a:ext cx="1528764" cy="846138"/>
            <a:chOff x="4274" y="1339"/>
            <a:chExt cx="963" cy="533"/>
          </a:xfrm>
        </p:grpSpPr>
        <p:sp>
          <p:nvSpPr>
            <p:cNvPr id="11326" name="Line 160"/>
            <p:cNvSpPr>
              <a:spLocks noChangeShapeType="1"/>
            </p:cNvSpPr>
            <p:nvPr/>
          </p:nvSpPr>
          <p:spPr bwMode="auto">
            <a:xfrm>
              <a:off x="4559" y="1595"/>
              <a:ext cx="54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1">
              <a:spAutoFit/>
            </a:bodyPr>
            <a:lstStyle/>
            <a:p>
              <a:endParaRPr lang="en-GB" sz="2400"/>
            </a:p>
          </p:txBody>
        </p:sp>
        <p:sp>
          <p:nvSpPr>
            <p:cNvPr id="11327" name="Text Box 161"/>
            <p:cNvSpPr txBox="1">
              <a:spLocks noChangeArrowheads="1"/>
            </p:cNvSpPr>
            <p:nvPr/>
          </p:nvSpPr>
          <p:spPr bwMode="auto">
            <a:xfrm>
              <a:off x="4496" y="1589"/>
              <a:ext cx="741"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latin typeface="Comic Sans MS" panose="030F0702030302020204" pitchFamily="66" charset="0"/>
                </a:rPr>
                <a:t>(</a:t>
              </a:r>
              <a:r>
                <a:rPr lang="es-ES" sz="2400">
                  <a:solidFill>
                    <a:srgbClr val="008000"/>
                  </a:solidFill>
                  <a:latin typeface="Comic Sans MS" panose="030F0702030302020204" pitchFamily="66" charset="0"/>
                </a:rPr>
                <a:t>r </a:t>
              </a:r>
              <a:r>
                <a:rPr lang="es-ES" sz="2400">
                  <a:latin typeface="Comic Sans MS" panose="030F0702030302020204" pitchFamily="66" charset="0"/>
                </a:rPr>
                <a:t>+</a:t>
              </a:r>
              <a:r>
                <a:rPr lang="es-ES" sz="2400">
                  <a:solidFill>
                    <a:srgbClr val="3333FF"/>
                  </a:solidFill>
                  <a:latin typeface="Comic Sans MS" panose="030F0702030302020204" pitchFamily="66" charset="0"/>
                </a:rPr>
                <a:t> </a:t>
              </a:r>
              <a:r>
                <a:rPr lang="es-ES" sz="2400">
                  <a:solidFill>
                    <a:srgbClr val="008000"/>
                  </a:solidFill>
                  <a:latin typeface="Comic Sans MS" panose="030F0702030302020204" pitchFamily="66" charset="0"/>
                </a:rPr>
                <a:t>R</a:t>
              </a:r>
              <a:r>
                <a:rPr lang="es-ES" sz="2400">
                  <a:latin typeface="Comic Sans MS" panose="030F0702030302020204" pitchFamily="66" charset="0"/>
                </a:rPr>
                <a:t>)</a:t>
              </a:r>
              <a:r>
                <a:rPr lang="es-ES" sz="2400" baseline="30000">
                  <a:latin typeface="Comic Sans MS" panose="030F0702030302020204" pitchFamily="66" charset="0"/>
                </a:rPr>
                <a:t>2</a:t>
              </a:r>
            </a:p>
          </p:txBody>
        </p:sp>
        <p:sp>
          <p:nvSpPr>
            <p:cNvPr id="11328" name="Text Box 162"/>
            <p:cNvSpPr txBox="1">
              <a:spLocks noChangeArrowheads="1"/>
            </p:cNvSpPr>
            <p:nvPr/>
          </p:nvSpPr>
          <p:spPr bwMode="auto">
            <a:xfrm>
              <a:off x="4274" y="1398"/>
              <a:ext cx="275"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800">
                  <a:solidFill>
                    <a:srgbClr val="FF0000"/>
                  </a:solidFill>
                  <a:latin typeface="Comic Sans MS" panose="030F0702030302020204" pitchFamily="66" charset="0"/>
                  <a:sym typeface="Symbol" panose="05050102010706020507" pitchFamily="18" charset="2"/>
                </a:rPr>
                <a:t></a:t>
              </a:r>
              <a:r>
                <a:rPr lang="es-ES" sz="2400" baseline="30000">
                  <a:solidFill>
                    <a:srgbClr val="FF0000"/>
                  </a:solidFill>
                  <a:latin typeface="Comic Sans MS" panose="030F0702030302020204" pitchFamily="66" charset="0"/>
                  <a:sym typeface="Symbol" panose="05050102010706020507" pitchFamily="18" charset="2"/>
                </a:rPr>
                <a:t>2</a:t>
              </a:r>
              <a:endParaRPr lang="es-ES" sz="2400">
                <a:solidFill>
                  <a:srgbClr val="FF0000"/>
                </a:solidFill>
                <a:latin typeface="Comic Sans MS" panose="030F0702030302020204" pitchFamily="66" charset="0"/>
              </a:endParaRPr>
            </a:p>
          </p:txBody>
        </p:sp>
        <p:sp>
          <p:nvSpPr>
            <p:cNvPr id="11329" name="Text Box 163"/>
            <p:cNvSpPr txBox="1">
              <a:spLocks noChangeArrowheads="1"/>
            </p:cNvSpPr>
            <p:nvPr/>
          </p:nvSpPr>
          <p:spPr bwMode="auto">
            <a:xfrm>
              <a:off x="4698" y="1339"/>
              <a:ext cx="237"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008000"/>
                  </a:solidFill>
                  <a:latin typeface="Comic Sans MS" panose="030F0702030302020204" pitchFamily="66" charset="0"/>
                  <a:cs typeface="Arial" panose="020B0604020202020204" pitchFamily="34" charset="0"/>
                </a:rPr>
                <a:t>R</a:t>
              </a:r>
            </a:p>
          </p:txBody>
        </p:sp>
      </p:grpSp>
      <p:sp>
        <p:nvSpPr>
          <p:cNvPr id="11324" name="Text Box 171"/>
          <p:cNvSpPr txBox="1">
            <a:spLocks noChangeArrowheads="1"/>
          </p:cNvSpPr>
          <p:nvPr/>
        </p:nvSpPr>
        <p:spPr bwMode="auto">
          <a:xfrm>
            <a:off x="8013700" y="4240579"/>
            <a:ext cx="59055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dirty="0">
                <a:latin typeface="Comic Sans MS" panose="030F0702030302020204" pitchFamily="66" charset="0"/>
              </a:rPr>
              <a:t>= 0</a:t>
            </a:r>
            <a:endParaRPr lang="es-ES" sz="2400" dirty="0">
              <a:solidFill>
                <a:srgbClr val="3333FF"/>
              </a:solidFill>
              <a:latin typeface="Comic Sans MS" panose="030F0702030302020204" pitchFamily="66" charset="0"/>
            </a:endParaRPr>
          </a:p>
        </p:txBody>
      </p:sp>
      <p:grpSp>
        <p:nvGrpSpPr>
          <p:cNvPr id="12" name="Grupo 11">
            <a:extLst>
              <a:ext uri="{FF2B5EF4-FFF2-40B4-BE49-F238E27FC236}">
                <a16:creationId xmlns:a16="http://schemas.microsoft.com/office/drawing/2014/main" id="{AF197BDB-C649-4DB3-B557-B0CBC6898029}"/>
              </a:ext>
            </a:extLst>
          </p:cNvPr>
          <p:cNvGrpSpPr/>
          <p:nvPr/>
        </p:nvGrpSpPr>
        <p:grpSpPr>
          <a:xfrm>
            <a:off x="5299075" y="4051666"/>
            <a:ext cx="2849563" cy="931864"/>
            <a:chOff x="5299075" y="4170976"/>
            <a:chExt cx="2849563" cy="931864"/>
          </a:xfrm>
        </p:grpSpPr>
        <p:sp>
          <p:nvSpPr>
            <p:cNvPr id="11320" name="Text Box 167"/>
            <p:cNvSpPr txBox="1">
              <a:spLocks noChangeArrowheads="1"/>
            </p:cNvSpPr>
            <p:nvPr/>
          </p:nvSpPr>
          <p:spPr bwMode="auto">
            <a:xfrm>
              <a:off x="6977063" y="4170976"/>
              <a:ext cx="103187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latin typeface="Comic Sans MS" panose="030F0702030302020204" pitchFamily="66" charset="0"/>
                </a:rPr>
                <a:t>(</a:t>
              </a:r>
              <a:r>
                <a:rPr lang="es-ES" sz="2400">
                  <a:solidFill>
                    <a:srgbClr val="008000"/>
                  </a:solidFill>
                  <a:latin typeface="Comic Sans MS" panose="030F0702030302020204" pitchFamily="66" charset="0"/>
                </a:rPr>
                <a:t>r </a:t>
              </a:r>
              <a:r>
                <a:rPr lang="es-ES" sz="2400">
                  <a:latin typeface="Comic Sans MS" panose="030F0702030302020204" pitchFamily="66" charset="0"/>
                </a:rPr>
                <a:t>-</a:t>
              </a:r>
              <a:r>
                <a:rPr lang="es-ES" sz="2400">
                  <a:solidFill>
                    <a:srgbClr val="3333FF"/>
                  </a:solidFill>
                  <a:latin typeface="Comic Sans MS" panose="030F0702030302020204" pitchFamily="66" charset="0"/>
                </a:rPr>
                <a:t> </a:t>
              </a:r>
              <a:r>
                <a:rPr lang="es-ES" sz="2400">
                  <a:solidFill>
                    <a:srgbClr val="008000"/>
                  </a:solidFill>
                  <a:latin typeface="Comic Sans MS" panose="030F0702030302020204" pitchFamily="66" charset="0"/>
                </a:rPr>
                <a:t>R</a:t>
              </a:r>
              <a:r>
                <a:rPr lang="es-ES" sz="2400">
                  <a:latin typeface="Comic Sans MS" panose="030F0702030302020204" pitchFamily="66" charset="0"/>
                </a:rPr>
                <a:t>)</a:t>
              </a:r>
              <a:endParaRPr lang="es-ES" sz="2400" baseline="30000">
                <a:latin typeface="Comic Sans MS" panose="030F0702030302020204" pitchFamily="66" charset="0"/>
              </a:endParaRPr>
            </a:p>
          </p:txBody>
        </p:sp>
        <p:sp>
          <p:nvSpPr>
            <p:cNvPr id="11321" name="Text Box 168"/>
            <p:cNvSpPr txBox="1">
              <a:spLocks noChangeArrowheads="1"/>
            </p:cNvSpPr>
            <p:nvPr/>
          </p:nvSpPr>
          <p:spPr bwMode="auto">
            <a:xfrm>
              <a:off x="6972300" y="4653577"/>
              <a:ext cx="1176338"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latin typeface="Comic Sans MS" panose="030F0702030302020204" pitchFamily="66" charset="0"/>
                </a:rPr>
                <a:t>(</a:t>
              </a:r>
              <a:r>
                <a:rPr lang="es-ES" sz="2400">
                  <a:solidFill>
                    <a:srgbClr val="008000"/>
                  </a:solidFill>
                  <a:latin typeface="Comic Sans MS" panose="030F0702030302020204" pitchFamily="66" charset="0"/>
                </a:rPr>
                <a:t>r </a:t>
              </a:r>
              <a:r>
                <a:rPr lang="es-ES" sz="2400">
                  <a:latin typeface="Comic Sans MS" panose="030F0702030302020204" pitchFamily="66" charset="0"/>
                </a:rPr>
                <a:t>+</a:t>
              </a:r>
              <a:r>
                <a:rPr lang="es-ES" sz="2400">
                  <a:solidFill>
                    <a:srgbClr val="3333FF"/>
                  </a:solidFill>
                  <a:latin typeface="Comic Sans MS" panose="030F0702030302020204" pitchFamily="66" charset="0"/>
                </a:rPr>
                <a:t> </a:t>
              </a:r>
              <a:r>
                <a:rPr lang="es-ES" sz="2400">
                  <a:solidFill>
                    <a:srgbClr val="008000"/>
                  </a:solidFill>
                  <a:latin typeface="Comic Sans MS" panose="030F0702030302020204" pitchFamily="66" charset="0"/>
                </a:rPr>
                <a:t>R</a:t>
              </a:r>
              <a:r>
                <a:rPr lang="es-ES" sz="2400">
                  <a:latin typeface="Comic Sans MS" panose="030F0702030302020204" pitchFamily="66" charset="0"/>
                </a:rPr>
                <a:t>)</a:t>
              </a:r>
              <a:r>
                <a:rPr lang="es-ES" sz="2400" baseline="30000">
                  <a:latin typeface="Comic Sans MS" panose="030F0702030302020204" pitchFamily="66" charset="0"/>
                </a:rPr>
                <a:t>3</a:t>
              </a:r>
            </a:p>
          </p:txBody>
        </p:sp>
        <p:sp>
          <p:nvSpPr>
            <p:cNvPr id="11322" name="Text Box 169"/>
            <p:cNvSpPr txBox="1">
              <a:spLocks noChangeArrowheads="1"/>
            </p:cNvSpPr>
            <p:nvPr/>
          </p:nvSpPr>
          <p:spPr bwMode="auto">
            <a:xfrm>
              <a:off x="6535738" y="4256701"/>
              <a:ext cx="436563" cy="51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800">
                  <a:solidFill>
                    <a:srgbClr val="FF0000"/>
                  </a:solidFill>
                  <a:latin typeface="Comic Sans MS" panose="030F0702030302020204" pitchFamily="66" charset="0"/>
                  <a:sym typeface="Symbol" panose="05050102010706020507" pitchFamily="18" charset="2"/>
                </a:rPr>
                <a:t></a:t>
              </a:r>
              <a:r>
                <a:rPr lang="es-ES" sz="2400" baseline="30000">
                  <a:solidFill>
                    <a:srgbClr val="FF0000"/>
                  </a:solidFill>
                  <a:latin typeface="Comic Sans MS" panose="030F0702030302020204" pitchFamily="66" charset="0"/>
                  <a:sym typeface="Symbol" panose="05050102010706020507" pitchFamily="18" charset="2"/>
                </a:rPr>
                <a:t>2</a:t>
              </a:r>
              <a:endParaRPr lang="es-ES" sz="2400">
                <a:solidFill>
                  <a:srgbClr val="FF0000"/>
                </a:solidFill>
                <a:latin typeface="Comic Sans MS" panose="030F0702030302020204" pitchFamily="66" charset="0"/>
              </a:endParaRPr>
            </a:p>
          </p:txBody>
        </p:sp>
        <p:sp>
          <p:nvSpPr>
            <p:cNvPr id="11323" name="Line 170"/>
            <p:cNvSpPr>
              <a:spLocks noChangeShapeType="1"/>
            </p:cNvSpPr>
            <p:nvPr/>
          </p:nvSpPr>
          <p:spPr bwMode="auto">
            <a:xfrm>
              <a:off x="7000875" y="4620239"/>
              <a:ext cx="9477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1">
              <a:spAutoFit/>
            </a:bodyPr>
            <a:lstStyle/>
            <a:p>
              <a:endParaRPr lang="en-GB"/>
            </a:p>
          </p:txBody>
        </p:sp>
        <p:sp>
          <p:nvSpPr>
            <p:cNvPr id="11325" name="Text Box 172"/>
            <p:cNvSpPr txBox="1">
              <a:spLocks noChangeArrowheads="1"/>
            </p:cNvSpPr>
            <p:nvPr/>
          </p:nvSpPr>
          <p:spPr bwMode="auto">
            <a:xfrm>
              <a:off x="5299075" y="4329726"/>
              <a:ext cx="1303338" cy="536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Comic Sans MS" panose="030F0702030302020204" pitchFamily="66" charset="0"/>
                </a:rPr>
                <a:t>dP/dR =</a:t>
              </a:r>
              <a:endParaRPr lang="es-ES" sz="2400" baseline="30000">
                <a:solidFill>
                  <a:srgbClr val="000000"/>
                </a:solidFill>
                <a:latin typeface="Comic Sans MS" panose="030F0702030302020204" pitchFamily="66" charset="0"/>
              </a:endParaRPr>
            </a:p>
          </p:txBody>
        </p:sp>
      </p:grpSp>
      <p:sp>
        <p:nvSpPr>
          <p:cNvPr id="767149" name="Text Box 173"/>
          <p:cNvSpPr txBox="1">
            <a:spLocks noChangeArrowheads="1"/>
          </p:cNvSpPr>
          <p:nvPr/>
        </p:nvSpPr>
        <p:spPr bwMode="auto">
          <a:xfrm>
            <a:off x="8546841" y="4182600"/>
            <a:ext cx="1949871"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sym typeface="Symbol" panose="05050102010706020507" pitchFamily="18" charset="2"/>
              </a:rPr>
              <a:t></a:t>
            </a:r>
            <a:r>
              <a:rPr lang="es-ES" sz="2400">
                <a:solidFill>
                  <a:srgbClr val="000000"/>
                </a:solidFill>
                <a:latin typeface="Arial" panose="020B0604020202020204" pitchFamily="34" charset="0"/>
              </a:rPr>
              <a:t> (</a:t>
            </a:r>
            <a:r>
              <a:rPr lang="es-ES" sz="2400">
                <a:solidFill>
                  <a:srgbClr val="008000"/>
                </a:solidFill>
                <a:latin typeface="Arial" panose="020B0604020202020204" pitchFamily="34" charset="0"/>
              </a:rPr>
              <a:t>r</a:t>
            </a:r>
            <a:r>
              <a:rPr lang="es-ES" sz="2400">
                <a:solidFill>
                  <a:srgbClr val="000000"/>
                </a:solidFill>
                <a:latin typeface="Arial" panose="020B0604020202020204" pitchFamily="34" charset="0"/>
              </a:rPr>
              <a:t> – </a:t>
            </a:r>
            <a:r>
              <a:rPr lang="es-ES" sz="2400">
                <a:solidFill>
                  <a:srgbClr val="008000"/>
                </a:solidFill>
                <a:latin typeface="Comic Sans MS" panose="030F0702030302020204" pitchFamily="66" charset="0"/>
              </a:rPr>
              <a:t>R</a:t>
            </a:r>
            <a:r>
              <a:rPr lang="es-ES" sz="2400">
                <a:solidFill>
                  <a:srgbClr val="000000"/>
                </a:solidFill>
                <a:latin typeface="Comic Sans MS" panose="030F0702030302020204" pitchFamily="66" charset="0"/>
              </a:rPr>
              <a:t>) = 0</a:t>
            </a:r>
            <a:endParaRPr lang="es-ES" sz="2400" baseline="30000">
              <a:solidFill>
                <a:srgbClr val="000000"/>
              </a:solidFill>
              <a:latin typeface="Comic Sans MS" panose="030F0702030302020204" pitchFamily="66" charset="0"/>
            </a:endParaRPr>
          </a:p>
        </p:txBody>
      </p:sp>
      <p:sp>
        <p:nvSpPr>
          <p:cNvPr id="767152" name="Text Box 176"/>
          <p:cNvSpPr txBox="1">
            <a:spLocks noChangeArrowheads="1"/>
          </p:cNvSpPr>
          <p:nvPr/>
        </p:nvSpPr>
        <p:spPr bwMode="auto">
          <a:xfrm>
            <a:off x="5768684" y="5042419"/>
            <a:ext cx="4518922" cy="536549"/>
          </a:xfrm>
          <a:prstGeom prst="rect">
            <a:avLst/>
          </a:prstGeom>
          <a:solidFill>
            <a:srgbClr val="FFFF00"/>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 anchorCtr="0">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dirty="0">
                <a:latin typeface="Arial" panose="020B0604020202020204" pitchFamily="34" charset="0"/>
              </a:rPr>
              <a:t>Ocurre cuando:           </a:t>
            </a:r>
            <a:r>
              <a:rPr lang="es-ES" sz="2400" dirty="0">
                <a:latin typeface="Comic Sans MS" panose="030F0702030302020204" pitchFamily="66" charset="0"/>
              </a:rPr>
              <a:t>R = r</a:t>
            </a:r>
            <a:endParaRPr lang="es-ES" sz="2400" baseline="30000" dirty="0">
              <a:latin typeface="Comic Sans MS" panose="030F0702030302020204" pitchFamily="66" charset="0"/>
            </a:endParaRPr>
          </a:p>
        </p:txBody>
      </p:sp>
      <p:sp>
        <p:nvSpPr>
          <p:cNvPr id="69700" name="Text Box 165"/>
          <p:cNvSpPr txBox="1">
            <a:spLocks noChangeArrowheads="1"/>
          </p:cNvSpPr>
          <p:nvPr/>
        </p:nvSpPr>
        <p:spPr bwMode="auto">
          <a:xfrm>
            <a:off x="7948560" y="1928042"/>
            <a:ext cx="981714" cy="44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latin typeface="Comic Sans MS" panose="030F0702030302020204" pitchFamily="66" charset="0"/>
              </a:rPr>
              <a:t>= P(</a:t>
            </a:r>
            <a:r>
              <a:rPr lang="es-ES" sz="2400">
                <a:solidFill>
                  <a:srgbClr val="008000"/>
                </a:solidFill>
                <a:latin typeface="Comic Sans MS" panose="030F0702030302020204" pitchFamily="66" charset="0"/>
              </a:rPr>
              <a:t>R</a:t>
            </a:r>
            <a:r>
              <a:rPr lang="es-ES" sz="2400">
                <a:latin typeface="Comic Sans MS" panose="030F0702030302020204" pitchFamily="66" charset="0"/>
              </a:rPr>
              <a:t>)</a:t>
            </a:r>
            <a:endParaRPr lang="es-ES" sz="2400">
              <a:solidFill>
                <a:srgbClr val="3333FF"/>
              </a:solidFill>
              <a:latin typeface="Comic Sans MS" panose="030F0702030302020204" pitchFamily="66" charset="0"/>
            </a:endParaRPr>
          </a:p>
        </p:txBody>
      </p:sp>
      <p:sp>
        <p:nvSpPr>
          <p:cNvPr id="11303" name="Text Box 175"/>
          <p:cNvSpPr txBox="1">
            <a:spLocks noChangeArrowheads="1"/>
          </p:cNvSpPr>
          <p:nvPr/>
        </p:nvSpPr>
        <p:spPr bwMode="auto">
          <a:xfrm>
            <a:off x="1189700" y="2760780"/>
            <a:ext cx="354941" cy="44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3300"/>
                </a:solidFill>
                <a:latin typeface="Comic Sans MS" panose="030F0702030302020204" pitchFamily="66" charset="0"/>
              </a:rPr>
              <a:t>V</a:t>
            </a:r>
          </a:p>
        </p:txBody>
      </p:sp>
      <p:sp>
        <p:nvSpPr>
          <p:cNvPr id="11304" name="Line 176"/>
          <p:cNvSpPr>
            <a:spLocks noChangeShapeType="1"/>
          </p:cNvSpPr>
          <p:nvPr/>
        </p:nvSpPr>
        <p:spPr bwMode="auto">
          <a:xfrm>
            <a:off x="1361149" y="1907880"/>
            <a:ext cx="792163"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GB"/>
          </a:p>
        </p:txBody>
      </p:sp>
      <p:sp>
        <p:nvSpPr>
          <p:cNvPr id="11305" name="Line 177"/>
          <p:cNvSpPr>
            <a:spLocks noChangeShapeType="1"/>
          </p:cNvSpPr>
          <p:nvPr/>
        </p:nvSpPr>
        <p:spPr bwMode="auto">
          <a:xfrm>
            <a:off x="1351307" y="4066880"/>
            <a:ext cx="792162"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GB"/>
          </a:p>
        </p:txBody>
      </p:sp>
      <p:sp>
        <p:nvSpPr>
          <p:cNvPr id="11306" name="Line 178"/>
          <p:cNvSpPr>
            <a:spLocks noChangeShapeType="1"/>
          </p:cNvSpPr>
          <p:nvPr/>
        </p:nvSpPr>
        <p:spPr bwMode="auto">
          <a:xfrm flipV="1">
            <a:off x="1378612" y="1907880"/>
            <a:ext cx="0" cy="863600"/>
          </a:xfrm>
          <a:prstGeom prst="line">
            <a:avLst/>
          </a:prstGeom>
          <a:noFill/>
          <a:ln w="25400">
            <a:solidFill>
              <a:srgbClr val="008000"/>
            </a:solidFill>
            <a:round/>
            <a:headEnd/>
            <a:tailEnd type="stealth" w="med" len="lg"/>
          </a:ln>
          <a:extLst>
            <a:ext uri="{909E8E84-426E-40DD-AFC4-6F175D3DCCD1}">
              <a14:hiddenFill xmlns:a14="http://schemas.microsoft.com/office/drawing/2010/main">
                <a:noFill/>
              </a14:hiddenFill>
            </a:ext>
          </a:extLst>
        </p:spPr>
        <p:txBody>
          <a:bodyPr lIns="90000" tIns="46800" rIns="90000" bIns="46800">
            <a:spAutoFit/>
          </a:bodyPr>
          <a:lstStyle/>
          <a:p>
            <a:endParaRPr lang="en-GB"/>
          </a:p>
        </p:txBody>
      </p:sp>
      <p:sp>
        <p:nvSpPr>
          <p:cNvPr id="11307" name="Line 179"/>
          <p:cNvSpPr>
            <a:spLocks noChangeShapeType="1"/>
          </p:cNvSpPr>
          <p:nvPr/>
        </p:nvSpPr>
        <p:spPr bwMode="auto">
          <a:xfrm>
            <a:off x="1378612" y="3165180"/>
            <a:ext cx="0" cy="863600"/>
          </a:xfrm>
          <a:prstGeom prst="line">
            <a:avLst/>
          </a:prstGeom>
          <a:noFill/>
          <a:ln w="25400">
            <a:solidFill>
              <a:srgbClr val="008000"/>
            </a:solidFill>
            <a:round/>
            <a:headEnd/>
            <a:tailEnd type="stealth" w="med" len="lg"/>
          </a:ln>
          <a:extLst>
            <a:ext uri="{909E8E84-426E-40DD-AFC4-6F175D3DCCD1}">
              <a14:hiddenFill xmlns:a14="http://schemas.microsoft.com/office/drawing/2010/main">
                <a:noFill/>
              </a14:hiddenFill>
            </a:ext>
          </a:extLst>
        </p:spPr>
        <p:txBody>
          <a:bodyPr lIns="90000" tIns="46800" rIns="90000" bIns="46800">
            <a:spAutoFit/>
          </a:bodyPr>
          <a:lstStyle/>
          <a:p>
            <a:endParaRPr lang="en-GB"/>
          </a:p>
        </p:txBody>
      </p:sp>
      <p:sp>
        <p:nvSpPr>
          <p:cNvPr id="11313" name="Text Box 164"/>
          <p:cNvSpPr txBox="1">
            <a:spLocks noChangeArrowheads="1"/>
          </p:cNvSpPr>
          <p:nvPr/>
        </p:nvSpPr>
        <p:spPr bwMode="auto">
          <a:xfrm>
            <a:off x="8130530" y="2727707"/>
            <a:ext cx="1821630" cy="1275213"/>
          </a:xfrm>
          <a:prstGeom prst="rect">
            <a:avLst/>
          </a:prstGeom>
          <a:solidFill>
            <a:schemeClr val="accent1">
              <a:lumMod val="60000"/>
              <a:lumOff val="40000"/>
            </a:schemeClr>
          </a:solidFill>
          <a:ln>
            <a:noFill/>
          </a:ln>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a:solidFill>
                  <a:srgbClr val="000000"/>
                </a:solidFill>
                <a:latin typeface="Comic Sans MS" panose="030F0702030302020204" pitchFamily="66" charset="0"/>
              </a:rPr>
              <a:t>dP/dR = 0</a:t>
            </a:r>
            <a:r>
              <a:rPr lang="es-ES" sz="2400">
                <a:solidFill>
                  <a:srgbClr val="000000"/>
                </a:solidFill>
                <a:latin typeface="Arial" panose="020B0604020202020204" pitchFamily="34" charset="0"/>
              </a:rPr>
              <a:t> y</a:t>
            </a:r>
          </a:p>
          <a:p>
            <a:pPr eaLnBrk="1" hangingPunct="1">
              <a:spcBef>
                <a:spcPts val="0"/>
              </a:spcBef>
              <a:buFontTx/>
              <a:buNone/>
            </a:pPr>
            <a:r>
              <a:rPr lang="es-ES" sz="2400">
                <a:solidFill>
                  <a:srgbClr val="000000"/>
                </a:solidFill>
                <a:latin typeface="Comic Sans MS" panose="030F0702030302020204" pitchFamily="66" charset="0"/>
              </a:rPr>
              <a:t>d</a:t>
            </a:r>
            <a:r>
              <a:rPr lang="es-ES" sz="2400" baseline="30000">
                <a:solidFill>
                  <a:srgbClr val="000000"/>
                </a:solidFill>
                <a:latin typeface="Comic Sans MS" panose="030F0702030302020204" pitchFamily="66" charset="0"/>
              </a:rPr>
              <a:t>2</a:t>
            </a:r>
            <a:r>
              <a:rPr lang="es-ES" sz="2400">
                <a:solidFill>
                  <a:srgbClr val="000000"/>
                </a:solidFill>
                <a:latin typeface="Comic Sans MS" panose="030F0702030302020204" pitchFamily="66" charset="0"/>
              </a:rPr>
              <a:t>P/dR</a:t>
            </a:r>
            <a:r>
              <a:rPr lang="es-ES" sz="2400" baseline="30000">
                <a:solidFill>
                  <a:srgbClr val="000000"/>
                </a:solidFill>
                <a:latin typeface="Comic Sans MS" panose="030F0702030302020204" pitchFamily="66" charset="0"/>
              </a:rPr>
              <a:t>2 </a:t>
            </a:r>
            <a:r>
              <a:rPr lang="es-ES" sz="2400">
                <a:solidFill>
                  <a:srgbClr val="000000"/>
                </a:solidFill>
                <a:latin typeface="Comic Sans MS" panose="030F0702030302020204" pitchFamily="66" charset="0"/>
              </a:rPr>
              <a:t>&lt; 0</a:t>
            </a:r>
          </a:p>
          <a:p>
            <a:pPr eaLnBrk="1" hangingPunct="1">
              <a:spcBef>
                <a:spcPts val="0"/>
              </a:spcBef>
              <a:buNone/>
            </a:pPr>
            <a:r>
              <a:rPr lang="es-ES" sz="2400">
                <a:latin typeface="Arial" panose="020B0604020202020204" pitchFamily="34" charset="0"/>
                <a:cs typeface="Arial" panose="020B0604020202020204" pitchFamily="34" charset="0"/>
              </a:rPr>
              <a:t>en esa R</a:t>
            </a:r>
            <a:endParaRPr lang="es-ES" sz="2000" baseline="30000">
              <a:solidFill>
                <a:srgbClr val="000000"/>
              </a:solidFill>
              <a:latin typeface="Comic Sans MS" panose="030F0702030302020204" pitchFamily="66" charset="0"/>
            </a:endParaRPr>
          </a:p>
        </p:txBody>
      </p:sp>
      <p:sp>
        <p:nvSpPr>
          <p:cNvPr id="11314" name="Text Box 83"/>
          <p:cNvSpPr txBox="1">
            <a:spLocks noChangeArrowheads="1"/>
          </p:cNvSpPr>
          <p:nvPr/>
        </p:nvSpPr>
        <p:spPr bwMode="auto">
          <a:xfrm>
            <a:off x="5774016" y="2743258"/>
            <a:ext cx="1688581" cy="1275213"/>
          </a:xfrm>
          <a:prstGeom prst="rect">
            <a:avLst/>
          </a:prstGeom>
          <a:solidFill>
            <a:srgbClr val="99CCFF"/>
          </a:solidFill>
          <a:ln>
            <a:noFill/>
          </a:ln>
          <a:effectLst/>
        </p:spPr>
        <p:txBody>
          <a:bodyPr wrap="none" lIns="90000" tIns="82800" rIns="90000" bIns="82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a:r>
              <a:rPr lang="es-ES" sz="2400">
                <a:solidFill>
                  <a:schemeClr val="tx1"/>
                </a:solidFill>
              </a:rPr>
              <a:t>Máximo de</a:t>
            </a:r>
          </a:p>
          <a:p>
            <a:pPr algn="ctr"/>
            <a:r>
              <a:rPr lang="es-ES" sz="2400">
                <a:solidFill>
                  <a:schemeClr val="tx1"/>
                </a:solidFill>
              </a:rPr>
              <a:t>Potencia</a:t>
            </a:r>
          </a:p>
          <a:p>
            <a:pPr algn="ctr"/>
            <a:r>
              <a:rPr lang="es-ES" sz="2400">
                <a:solidFill>
                  <a:schemeClr val="tx1"/>
                </a:solidFill>
              </a:rPr>
              <a:t>en cierta R</a:t>
            </a:r>
          </a:p>
        </p:txBody>
      </p:sp>
      <p:sp>
        <p:nvSpPr>
          <p:cNvPr id="77" name="Text Box 92">
            <a:extLst>
              <a:ext uri="{FF2B5EF4-FFF2-40B4-BE49-F238E27FC236}">
                <a16:creationId xmlns:a16="http://schemas.microsoft.com/office/drawing/2014/main" id="{DBAAEA6D-B89E-4797-A503-0C4AE36F65E7}"/>
              </a:ext>
            </a:extLst>
          </p:cNvPr>
          <p:cNvSpPr txBox="1">
            <a:spLocks noChangeArrowheads="1"/>
          </p:cNvSpPr>
          <p:nvPr/>
        </p:nvSpPr>
        <p:spPr bwMode="auto">
          <a:xfrm>
            <a:off x="8286515" y="6222665"/>
            <a:ext cx="1991259" cy="477118"/>
          </a:xfrm>
          <a:prstGeom prst="rect">
            <a:avLst/>
          </a:prstGeom>
          <a:solidFill>
            <a:srgbClr val="FFFF00"/>
          </a:solidFill>
          <a:ln>
            <a:noFill/>
          </a:ln>
        </p:spPr>
        <p:txBody>
          <a:bodyPr wrap="square" lIns="76535" tIns="111600" rIns="76535" bIns="111600" anchor="ctr" anchorCtr="0">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120000"/>
              </a:lnSpc>
              <a:spcBef>
                <a:spcPct val="0"/>
              </a:spcBef>
              <a:buFontTx/>
              <a:buNone/>
            </a:pPr>
            <a:r>
              <a:rPr lang="es-ES" sz="2400" dirty="0">
                <a:latin typeface="Comic Sans MS" panose="030F0702030302020204" pitchFamily="66" charset="0"/>
              </a:rPr>
              <a:t>Z</a:t>
            </a:r>
            <a:r>
              <a:rPr lang="es-ES" sz="2400" baseline="-25000" dirty="0">
                <a:latin typeface="Comic Sans MS" panose="030F0702030302020204" pitchFamily="66" charset="0"/>
              </a:rPr>
              <a:t>ENT</a:t>
            </a:r>
            <a:r>
              <a:rPr lang="es-ES" sz="2400" dirty="0">
                <a:latin typeface="Comic Sans MS" panose="030F0702030302020204" pitchFamily="66" charset="0"/>
              </a:rPr>
              <a:t> = Z</a:t>
            </a:r>
            <a:r>
              <a:rPr lang="es-ES" sz="2400" baseline="-25000" dirty="0">
                <a:latin typeface="Comic Sans MS" panose="030F0702030302020204" pitchFamily="66" charset="0"/>
              </a:rPr>
              <a:t>SAL</a:t>
            </a:r>
            <a:endParaRPr lang="es-ES" sz="2400" dirty="0">
              <a:latin typeface="Comic Sans MS" panose="030F0702030302020204" pitchFamily="66" charset="0"/>
            </a:endParaRPr>
          </a:p>
        </p:txBody>
      </p:sp>
      <p:sp>
        <p:nvSpPr>
          <p:cNvPr id="11316" name="Text Box 174"/>
          <p:cNvSpPr txBox="1">
            <a:spLocks noChangeArrowheads="1"/>
          </p:cNvSpPr>
          <p:nvPr/>
        </p:nvSpPr>
        <p:spPr bwMode="auto">
          <a:xfrm>
            <a:off x="5962529" y="6182751"/>
            <a:ext cx="2228793"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FF0000"/>
                </a:solidFill>
                <a:latin typeface="Arial" panose="020B0604020202020204" pitchFamily="34" charset="0"/>
              </a:rPr>
              <a:t>En alterna</a:t>
            </a:r>
            <a:r>
              <a:rPr lang="es-ES" sz="2400">
                <a:solidFill>
                  <a:srgbClr val="FF0000"/>
                </a:solidFill>
                <a:latin typeface="Arial" panose="020B0604020202020204" pitchFamily="34" charset="0"/>
                <a:sym typeface="Symbol" panose="05050102010706020507" pitchFamily="18" charset="2"/>
              </a:rPr>
              <a:t>    </a:t>
            </a:r>
            <a:endParaRPr lang="es-ES" sz="2400" dirty="0">
              <a:solidFill>
                <a:srgbClr val="FF0000"/>
              </a:solidFill>
              <a:latin typeface="Arial" panose="020B0604020202020204" pitchFamily="34" charset="0"/>
            </a:endParaRPr>
          </a:p>
        </p:txBody>
      </p:sp>
      <p:sp>
        <p:nvSpPr>
          <p:cNvPr id="78" name="Text Box 92">
            <a:extLst>
              <a:ext uri="{FF2B5EF4-FFF2-40B4-BE49-F238E27FC236}">
                <a16:creationId xmlns:a16="http://schemas.microsoft.com/office/drawing/2014/main" id="{53A5A227-F7EF-4BB1-A03B-954476DAD945}"/>
              </a:ext>
            </a:extLst>
          </p:cNvPr>
          <p:cNvSpPr txBox="1">
            <a:spLocks noChangeArrowheads="1"/>
          </p:cNvSpPr>
          <p:nvPr/>
        </p:nvSpPr>
        <p:spPr bwMode="auto">
          <a:xfrm>
            <a:off x="8300380" y="5627586"/>
            <a:ext cx="1987226" cy="524830"/>
          </a:xfrm>
          <a:prstGeom prst="rect">
            <a:avLst/>
          </a:prstGeom>
          <a:solidFill>
            <a:srgbClr val="FFFF00"/>
          </a:solidFill>
          <a:ln>
            <a:noFill/>
          </a:ln>
        </p:spPr>
        <p:txBody>
          <a:bodyPr wrap="square" lIns="76535" tIns="111600" rIns="76535" bIns="111600" anchor="ctr" anchorCtr="0">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lnSpc>
                <a:spcPct val="120000"/>
              </a:lnSpc>
              <a:spcBef>
                <a:spcPct val="0"/>
              </a:spcBef>
              <a:buFontTx/>
              <a:buNone/>
            </a:pPr>
            <a:r>
              <a:rPr lang="es-ES" sz="2400">
                <a:latin typeface="Comic Sans MS" panose="030F0702030302020204" pitchFamily="66" charset="0"/>
              </a:rPr>
              <a:t> R</a:t>
            </a:r>
            <a:r>
              <a:rPr lang="es-ES" sz="2400" baseline="-25000">
                <a:latin typeface="Comic Sans MS" panose="030F0702030302020204" pitchFamily="66" charset="0"/>
              </a:rPr>
              <a:t>ENT</a:t>
            </a:r>
            <a:r>
              <a:rPr lang="es-ES" sz="2400">
                <a:latin typeface="Comic Sans MS" panose="030F0702030302020204" pitchFamily="66" charset="0"/>
              </a:rPr>
              <a:t> </a:t>
            </a:r>
            <a:r>
              <a:rPr lang="es-ES" sz="2400" dirty="0">
                <a:latin typeface="Comic Sans MS" panose="030F0702030302020204" pitchFamily="66" charset="0"/>
              </a:rPr>
              <a:t>= R</a:t>
            </a:r>
            <a:r>
              <a:rPr lang="es-ES" sz="2400" baseline="-25000" dirty="0">
                <a:latin typeface="Comic Sans MS" panose="030F0702030302020204" pitchFamily="66" charset="0"/>
              </a:rPr>
              <a:t>SAL</a:t>
            </a:r>
            <a:endParaRPr lang="es-ES" sz="2400" dirty="0">
              <a:latin typeface="Comic Sans MS" panose="030F0702030302020204" pitchFamily="66" charset="0"/>
            </a:endParaRPr>
          </a:p>
        </p:txBody>
      </p:sp>
      <p:sp>
        <p:nvSpPr>
          <p:cNvPr id="79" name="Text Box 174">
            <a:extLst>
              <a:ext uri="{FF2B5EF4-FFF2-40B4-BE49-F238E27FC236}">
                <a16:creationId xmlns:a16="http://schemas.microsoft.com/office/drawing/2014/main" id="{8E59471A-0383-4402-8757-F0C2C88F6C8C}"/>
              </a:ext>
            </a:extLst>
          </p:cNvPr>
          <p:cNvSpPr txBox="1">
            <a:spLocks noChangeArrowheads="1"/>
          </p:cNvSpPr>
          <p:nvPr/>
        </p:nvSpPr>
        <p:spPr bwMode="auto">
          <a:xfrm>
            <a:off x="5873224" y="6482373"/>
            <a:ext cx="2416345"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50000"/>
              </a:spcBef>
              <a:buFontTx/>
              <a:buNone/>
            </a:pPr>
            <a:r>
              <a:rPr lang="es-ES" sz="2400">
                <a:solidFill>
                  <a:srgbClr val="FF0000"/>
                </a:solidFill>
                <a:latin typeface="Arial" panose="020B0604020202020204" pitchFamily="34" charset="0"/>
                <a:sym typeface="Symbol" panose="05050102010706020507" pitchFamily="18" charset="2"/>
              </a:rPr>
              <a:t>(Z: impedancia</a:t>
            </a:r>
            <a:r>
              <a:rPr lang="es-ES" sz="2400" dirty="0">
                <a:solidFill>
                  <a:srgbClr val="FF0000"/>
                </a:solidFill>
                <a:latin typeface="Arial" panose="020B0604020202020204" pitchFamily="34" charset="0"/>
                <a:sym typeface="Symbol" panose="05050102010706020507" pitchFamily="18" charset="2"/>
              </a:rPr>
              <a:t>)</a:t>
            </a:r>
            <a:endParaRPr lang="es-ES" sz="2400" dirty="0">
              <a:solidFill>
                <a:srgbClr val="FF0000"/>
              </a:solidFill>
              <a:latin typeface="Arial" panose="020B0604020202020204" pitchFamily="34" charset="0"/>
            </a:endParaRPr>
          </a:p>
        </p:txBody>
      </p:sp>
      <p:sp>
        <p:nvSpPr>
          <p:cNvPr id="11318" name="Text Box 166"/>
          <p:cNvSpPr txBox="1">
            <a:spLocks noChangeArrowheads="1"/>
          </p:cNvSpPr>
          <p:nvPr/>
        </p:nvSpPr>
        <p:spPr bwMode="auto">
          <a:xfrm>
            <a:off x="8861597" y="1570166"/>
            <a:ext cx="1598613"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ts val="2400"/>
              </a:lnSpc>
              <a:spcBef>
                <a:spcPct val="0"/>
              </a:spcBef>
              <a:buFontTx/>
              <a:buNone/>
            </a:pPr>
            <a:r>
              <a:rPr lang="es-ES" sz="2400" dirty="0">
                <a:solidFill>
                  <a:srgbClr val="FF0000"/>
                </a:solidFill>
                <a:latin typeface="Arial" panose="020B0604020202020204" pitchFamily="34" charset="0"/>
              </a:rPr>
              <a:t>fijado el generador (</a:t>
            </a:r>
            <a:r>
              <a:rPr lang="es-ES" sz="2800" dirty="0">
                <a:solidFill>
                  <a:srgbClr val="FF0000"/>
                </a:solidFill>
                <a:latin typeface="Arial" panose="020B0604020202020204" pitchFamily="34" charset="0"/>
                <a:sym typeface="Symbol" panose="05050102010706020507" pitchFamily="18" charset="2"/>
              </a:rPr>
              <a:t> </a:t>
            </a:r>
            <a:r>
              <a:rPr lang="es-ES" sz="2400" dirty="0">
                <a:solidFill>
                  <a:srgbClr val="FF0000"/>
                </a:solidFill>
                <a:latin typeface="Arial" panose="020B0604020202020204" pitchFamily="34" charset="0"/>
              </a:rPr>
              <a:t>y r)</a:t>
            </a:r>
          </a:p>
        </p:txBody>
      </p:sp>
      <p:sp>
        <p:nvSpPr>
          <p:cNvPr id="4" name="Forma libre: forma 3">
            <a:extLst>
              <a:ext uri="{FF2B5EF4-FFF2-40B4-BE49-F238E27FC236}">
                <a16:creationId xmlns:a16="http://schemas.microsoft.com/office/drawing/2014/main" id="{19AD9023-9E86-495F-A16F-7213BE1EF56B}"/>
              </a:ext>
            </a:extLst>
          </p:cNvPr>
          <p:cNvSpPr/>
          <p:nvPr/>
        </p:nvSpPr>
        <p:spPr bwMode="auto">
          <a:xfrm>
            <a:off x="8102008" y="1744315"/>
            <a:ext cx="882503" cy="233916"/>
          </a:xfrm>
          <a:custGeom>
            <a:avLst/>
            <a:gdLst>
              <a:gd name="connsiteX0" fmla="*/ 882503 w 882503"/>
              <a:gd name="connsiteY0" fmla="*/ 0 h 233916"/>
              <a:gd name="connsiteX1" fmla="*/ 0 w 882503"/>
              <a:gd name="connsiteY1" fmla="*/ 10632 h 233916"/>
              <a:gd name="connsiteX2" fmla="*/ 0 w 882503"/>
              <a:gd name="connsiteY2" fmla="*/ 233916 h 233916"/>
            </a:gdLst>
            <a:ahLst/>
            <a:cxnLst>
              <a:cxn ang="0">
                <a:pos x="connsiteX0" y="connsiteY0"/>
              </a:cxn>
              <a:cxn ang="0">
                <a:pos x="connsiteX1" y="connsiteY1"/>
              </a:cxn>
              <a:cxn ang="0">
                <a:pos x="connsiteX2" y="connsiteY2"/>
              </a:cxn>
            </a:cxnLst>
            <a:rect l="l" t="t" r="r" b="b"/>
            <a:pathLst>
              <a:path w="882503" h="233916">
                <a:moveTo>
                  <a:pt x="882503" y="0"/>
                </a:moveTo>
                <a:lnTo>
                  <a:pt x="0" y="10632"/>
                </a:lnTo>
                <a:lnTo>
                  <a:pt x="0" y="233916"/>
                </a:lnTo>
              </a:path>
            </a:pathLst>
          </a:custGeom>
          <a:noFill/>
          <a:ln w="38100" cap="flat" cmpd="sng" algn="ctr">
            <a:solidFill>
              <a:srgbClr val="FF0000"/>
            </a:solidFill>
            <a:prstDash val="solid"/>
            <a:round/>
            <a:headEnd type="none" w="med" len="med"/>
            <a:tailEnd type="triangle" w="med" len="med"/>
          </a:ln>
          <a:effectLst/>
        </p:spPr>
        <p:txBody>
          <a:bodyPr vert="horz" wrap="none" lIns="90000" tIns="118800" rIns="90000" bIns="118800" numCol="1" rtlCol="0" anchor="ctr"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11311" name="Text Box 175"/>
          <p:cNvSpPr txBox="1">
            <a:spLocks noChangeArrowheads="1"/>
          </p:cNvSpPr>
          <p:nvPr/>
        </p:nvSpPr>
        <p:spPr bwMode="auto">
          <a:xfrm>
            <a:off x="5938632" y="5635252"/>
            <a:ext cx="2216150" cy="53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a:solidFill>
                  <a:srgbClr val="FF0000"/>
                </a:solidFill>
                <a:latin typeface="Arial" panose="020B0604020202020204" pitchFamily="34" charset="0"/>
              </a:rPr>
              <a:t>En continua</a:t>
            </a:r>
            <a:r>
              <a:rPr lang="es-ES" sz="2400">
                <a:solidFill>
                  <a:srgbClr val="FF0000"/>
                </a:solidFill>
                <a:latin typeface="Arial" panose="020B0604020202020204" pitchFamily="34" charset="0"/>
                <a:sym typeface="Symbol" panose="05050102010706020507" pitchFamily="18" charset="2"/>
              </a:rPr>
              <a:t> </a:t>
            </a:r>
            <a:endParaRPr lang="es-ES" sz="2400" dirty="0">
              <a:solidFill>
                <a:srgbClr val="FF0000"/>
              </a:solidFill>
              <a:latin typeface="Arial" panose="020B0604020202020204" pitchFamily="34" charset="0"/>
            </a:endParaRPr>
          </a:p>
        </p:txBody>
      </p:sp>
      <p:sp>
        <p:nvSpPr>
          <p:cNvPr id="80" name="AutoShape 129">
            <a:extLst>
              <a:ext uri="{FF2B5EF4-FFF2-40B4-BE49-F238E27FC236}">
                <a16:creationId xmlns:a16="http://schemas.microsoft.com/office/drawing/2014/main" id="{EE6DF724-13C3-4558-8F0A-D07C6AD9B8B9}"/>
              </a:ext>
            </a:extLst>
          </p:cNvPr>
          <p:cNvSpPr>
            <a:spLocks noChangeArrowheads="1"/>
          </p:cNvSpPr>
          <p:nvPr/>
        </p:nvSpPr>
        <p:spPr bwMode="auto">
          <a:xfrm>
            <a:off x="7636317" y="3044459"/>
            <a:ext cx="379500" cy="652749"/>
          </a:xfrm>
          <a:prstGeom prst="rightArrow">
            <a:avLst>
              <a:gd name="adj1" fmla="val 56398"/>
              <a:gd name="adj2" fmla="val 64845"/>
            </a:avLst>
          </a:prstGeom>
          <a:solidFill>
            <a:schemeClr val="accent1"/>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lIns="90000" tIns="82800" rIns="90000" bIns="82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nvGrpSpPr>
          <p:cNvPr id="13" name="Grupo 12">
            <a:extLst>
              <a:ext uri="{FF2B5EF4-FFF2-40B4-BE49-F238E27FC236}">
                <a16:creationId xmlns:a16="http://schemas.microsoft.com/office/drawing/2014/main" id="{80A9C402-3DBB-428E-AC40-A3B399C7120C}"/>
              </a:ext>
            </a:extLst>
          </p:cNvPr>
          <p:cNvGrpSpPr/>
          <p:nvPr/>
        </p:nvGrpSpPr>
        <p:grpSpPr>
          <a:xfrm>
            <a:off x="4316846" y="816019"/>
            <a:ext cx="6048000" cy="163367"/>
            <a:chOff x="4316846" y="816019"/>
            <a:chExt cx="6048000" cy="163367"/>
          </a:xfrm>
        </p:grpSpPr>
        <p:cxnSp>
          <p:nvCxnSpPr>
            <p:cNvPr id="8" name="Conector recto 7">
              <a:extLst>
                <a:ext uri="{FF2B5EF4-FFF2-40B4-BE49-F238E27FC236}">
                  <a16:creationId xmlns:a16="http://schemas.microsoft.com/office/drawing/2014/main" id="{0578878B-D5D0-455F-B959-3C545FD6D4E6}"/>
                </a:ext>
              </a:extLst>
            </p:cNvPr>
            <p:cNvCxnSpPr/>
            <p:nvPr/>
          </p:nvCxnSpPr>
          <p:spPr bwMode="auto">
            <a:xfrm>
              <a:off x="4316846" y="816019"/>
              <a:ext cx="6048000" cy="0"/>
            </a:xfrm>
            <a:prstGeom prst="line">
              <a:avLst/>
            </a:prstGeom>
            <a:noFill/>
            <a:ln w="28575" cap="flat" cmpd="sng" algn="ctr">
              <a:solidFill>
                <a:srgbClr val="FF0000"/>
              </a:solidFill>
              <a:prstDash val="solid"/>
              <a:round/>
              <a:headEnd type="none" w="med" len="med"/>
              <a:tailEnd type="none" w="lg" len="lg"/>
            </a:ln>
            <a:effectLst/>
          </p:spPr>
        </p:cxnSp>
        <p:cxnSp>
          <p:nvCxnSpPr>
            <p:cNvPr id="11" name="Conector recto 10">
              <a:extLst>
                <a:ext uri="{FF2B5EF4-FFF2-40B4-BE49-F238E27FC236}">
                  <a16:creationId xmlns:a16="http://schemas.microsoft.com/office/drawing/2014/main" id="{266282E0-8A72-4CA6-A720-A3C02435BD43}"/>
                </a:ext>
              </a:extLst>
            </p:cNvPr>
            <p:cNvCxnSpPr>
              <a:cxnSpLocks/>
            </p:cNvCxnSpPr>
            <p:nvPr/>
          </p:nvCxnSpPr>
          <p:spPr bwMode="auto">
            <a:xfrm>
              <a:off x="8796652" y="836567"/>
              <a:ext cx="0" cy="142819"/>
            </a:xfrm>
            <a:prstGeom prst="line">
              <a:avLst/>
            </a:prstGeom>
            <a:noFill/>
            <a:ln w="28575" cap="flat" cmpd="sng" algn="ctr">
              <a:solidFill>
                <a:srgbClr val="FF0000"/>
              </a:solidFill>
              <a:prstDash val="solid"/>
              <a:round/>
              <a:headEnd type="none" w="med" len="med"/>
              <a:tailEnd type="none" w="lg" len="lg"/>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7104"/>
                                        </p:tgtEl>
                                        <p:attrNameLst>
                                          <p:attrName>style.visibility</p:attrName>
                                        </p:attrNameLst>
                                      </p:cBhvr>
                                      <p:to>
                                        <p:strVal val="visible"/>
                                      </p:to>
                                    </p:set>
                                    <p:animEffect transition="in" filter="wipe(up)">
                                      <p:cBhvr>
                                        <p:cTn id="7" dur="500"/>
                                        <p:tgtEl>
                                          <p:spTgt spid="767104"/>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67109"/>
                                        </p:tgtEl>
                                        <p:attrNameLst>
                                          <p:attrName>style.visibility</p:attrName>
                                        </p:attrNameLst>
                                      </p:cBhvr>
                                      <p:to>
                                        <p:strVal val="visible"/>
                                      </p:to>
                                    </p:set>
                                    <p:animEffect transition="in" filter="wipe(up)">
                                      <p:cBhvr>
                                        <p:cTn id="11" dur="500"/>
                                        <p:tgtEl>
                                          <p:spTgt spid="76710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767110"/>
                                        </p:tgtEl>
                                        <p:attrNameLst>
                                          <p:attrName>style.visibility</p:attrName>
                                        </p:attrNameLst>
                                      </p:cBhvr>
                                      <p:to>
                                        <p:strVal val="visible"/>
                                      </p:to>
                                    </p:set>
                                    <p:animEffect transition="in" filter="wipe(up)">
                                      <p:cBhvr>
                                        <p:cTn id="14" dur="500"/>
                                        <p:tgtEl>
                                          <p:spTgt spid="76711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767108"/>
                                        </p:tgtEl>
                                        <p:attrNameLst>
                                          <p:attrName>style.visibility</p:attrName>
                                        </p:attrNameLst>
                                      </p:cBhvr>
                                      <p:to>
                                        <p:strVal val="visible"/>
                                      </p:to>
                                    </p:set>
                                    <p:anim calcmode="lin" valueType="num">
                                      <p:cBhvr additive="base">
                                        <p:cTn id="19" dur="500"/>
                                        <p:tgtEl>
                                          <p:spTgt spid="767108"/>
                                        </p:tgtEl>
                                        <p:attrNameLst>
                                          <p:attrName>ppt_y</p:attrName>
                                        </p:attrNameLst>
                                      </p:cBhvr>
                                      <p:tavLst>
                                        <p:tav tm="0">
                                          <p:val>
                                            <p:strVal val="#ppt_y-#ppt_h*1.125000"/>
                                          </p:val>
                                        </p:tav>
                                        <p:tav tm="100000">
                                          <p:val>
                                            <p:strVal val="#ppt_y"/>
                                          </p:val>
                                        </p:tav>
                                      </p:tavLst>
                                    </p:anim>
                                    <p:animEffect transition="in" filter="wipe(down)">
                                      <p:cBhvr>
                                        <p:cTn id="20" dur="500"/>
                                        <p:tgtEl>
                                          <p:spTgt spid="76710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1" fill="hold" grpId="0" nodeType="clickEffect">
                                  <p:stCondLst>
                                    <p:cond delay="0"/>
                                  </p:stCondLst>
                                  <p:childTnLst>
                                    <p:set>
                                      <p:cBhvr>
                                        <p:cTn id="24" dur="1" fill="hold">
                                          <p:stCondLst>
                                            <p:cond delay="0"/>
                                          </p:stCondLst>
                                        </p:cTn>
                                        <p:tgtEl>
                                          <p:spTgt spid="767111"/>
                                        </p:tgtEl>
                                        <p:attrNameLst>
                                          <p:attrName>style.visibility</p:attrName>
                                        </p:attrNameLst>
                                      </p:cBhvr>
                                      <p:to>
                                        <p:strVal val="visible"/>
                                      </p:to>
                                    </p:set>
                                    <p:anim calcmode="lin" valueType="num">
                                      <p:cBhvr additive="base">
                                        <p:cTn id="25" dur="500"/>
                                        <p:tgtEl>
                                          <p:spTgt spid="767111"/>
                                        </p:tgtEl>
                                        <p:attrNameLst>
                                          <p:attrName>ppt_y</p:attrName>
                                        </p:attrNameLst>
                                      </p:cBhvr>
                                      <p:tavLst>
                                        <p:tav tm="0">
                                          <p:val>
                                            <p:strVal val="#ppt_y-#ppt_h*1.125000"/>
                                          </p:val>
                                        </p:tav>
                                        <p:tav tm="100000">
                                          <p:val>
                                            <p:strVal val="#ppt_y"/>
                                          </p:val>
                                        </p:tav>
                                      </p:tavLst>
                                    </p:anim>
                                    <p:animEffect transition="in" filter="wipe(down)">
                                      <p:cBhvr>
                                        <p:cTn id="26" dur="500"/>
                                        <p:tgtEl>
                                          <p:spTgt spid="76711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p:tgtEl>
                                          <p:spTgt spid="7"/>
                                        </p:tgtEl>
                                        <p:attrNameLst>
                                          <p:attrName>ppt_x</p:attrName>
                                        </p:attrNameLst>
                                      </p:cBhvr>
                                      <p:tavLst>
                                        <p:tav tm="0">
                                          <p:val>
                                            <p:strVal val="#ppt_x-#ppt_w*1.125000"/>
                                          </p:val>
                                        </p:tav>
                                        <p:tav tm="100000">
                                          <p:val>
                                            <p:strVal val="#ppt_x"/>
                                          </p:val>
                                        </p:tav>
                                      </p:tavLst>
                                    </p:anim>
                                    <p:animEffect transition="in" filter="wipe(right)">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up)">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up)">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767132"/>
                                        </p:tgtEl>
                                        <p:attrNameLst>
                                          <p:attrName>style.visibility</p:attrName>
                                        </p:attrNameLst>
                                      </p:cBhvr>
                                      <p:to>
                                        <p:strVal val="visible"/>
                                      </p:to>
                                    </p:set>
                                    <p:anim calcmode="lin" valueType="num">
                                      <p:cBhvr additive="base">
                                        <p:cTn id="47" dur="500"/>
                                        <p:tgtEl>
                                          <p:spTgt spid="767132"/>
                                        </p:tgtEl>
                                        <p:attrNameLst>
                                          <p:attrName>ppt_y</p:attrName>
                                        </p:attrNameLst>
                                      </p:cBhvr>
                                      <p:tavLst>
                                        <p:tav tm="0">
                                          <p:val>
                                            <p:strVal val="#ppt_y+#ppt_h*1.125000"/>
                                          </p:val>
                                        </p:tav>
                                        <p:tav tm="100000">
                                          <p:val>
                                            <p:strVal val="#ppt_y"/>
                                          </p:val>
                                        </p:tav>
                                      </p:tavLst>
                                    </p:anim>
                                    <p:animEffect transition="in" filter="wipe(up)">
                                      <p:cBhvr>
                                        <p:cTn id="48" dur="500"/>
                                        <p:tgtEl>
                                          <p:spTgt spid="767132"/>
                                        </p:tgtEl>
                                      </p:cBhvr>
                                    </p:animEffect>
                                  </p:childTnLst>
                                </p:cTn>
                              </p:par>
                            </p:childTnLst>
                          </p:cTn>
                        </p:par>
                        <p:par>
                          <p:cTn id="49" fill="hold" nodeType="withGroup">
                            <p:stCondLst>
                              <p:cond delay="500"/>
                            </p:stCondLst>
                            <p:childTnLst>
                              <p:par>
                                <p:cTn id="50" presetID="22" presetClass="entr" presetSubtype="4"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67135"/>
                                        </p:tgtEl>
                                        <p:attrNameLst>
                                          <p:attrName>style.visibility</p:attrName>
                                        </p:attrNameLst>
                                      </p:cBhvr>
                                      <p:to>
                                        <p:strVal val="visible"/>
                                      </p:to>
                                    </p:set>
                                    <p:animEffect transition="in" filter="wipe(left)">
                                      <p:cBhvr>
                                        <p:cTn id="57" dur="500"/>
                                        <p:tgtEl>
                                          <p:spTgt spid="76713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left)">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1318"/>
                                        </p:tgtEl>
                                        <p:attrNameLst>
                                          <p:attrName>style.visibility</p:attrName>
                                        </p:attrNameLst>
                                      </p:cBhvr>
                                      <p:to>
                                        <p:strVal val="visible"/>
                                      </p:to>
                                    </p:set>
                                    <p:animEffect transition="in" filter="wipe(up)">
                                      <p:cBhvr>
                                        <p:cTn id="67" dur="500"/>
                                        <p:tgtEl>
                                          <p:spTgt spid="11318"/>
                                        </p:tgtEl>
                                      </p:cBhvr>
                                    </p:animEffect>
                                  </p:childTnLst>
                                </p:cTn>
                              </p:par>
                            </p:childTnLst>
                          </p:cTn>
                        </p:par>
                        <p:par>
                          <p:cTn id="68" fill="hold">
                            <p:stCondLst>
                              <p:cond delay="500"/>
                            </p:stCondLst>
                            <p:childTnLst>
                              <p:par>
                                <p:cTn id="69" presetID="22" presetClass="entr" presetSubtype="2" fill="hold" grpId="0" nodeType="after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wipe(right)">
                                      <p:cBhvr>
                                        <p:cTn id="71" dur="500"/>
                                        <p:tgtEl>
                                          <p:spTgt spid="4"/>
                                        </p:tgtEl>
                                      </p:cBhvr>
                                    </p:animEffect>
                                  </p:childTnLst>
                                </p:cTn>
                              </p:par>
                            </p:childTnLst>
                          </p:cTn>
                        </p:par>
                        <p:par>
                          <p:cTn id="72" fill="hold">
                            <p:stCondLst>
                              <p:cond delay="1000"/>
                            </p:stCondLst>
                            <p:childTnLst>
                              <p:par>
                                <p:cTn id="73" presetID="22" presetClass="entr" presetSubtype="8" fill="hold" grpId="0" nodeType="afterEffect">
                                  <p:stCondLst>
                                    <p:cond delay="0"/>
                                  </p:stCondLst>
                                  <p:childTnLst>
                                    <p:set>
                                      <p:cBhvr>
                                        <p:cTn id="74" dur="1" fill="hold">
                                          <p:stCondLst>
                                            <p:cond delay="0"/>
                                          </p:stCondLst>
                                        </p:cTn>
                                        <p:tgtEl>
                                          <p:spTgt spid="69700"/>
                                        </p:tgtEl>
                                        <p:attrNameLst>
                                          <p:attrName>style.visibility</p:attrName>
                                        </p:attrNameLst>
                                      </p:cBhvr>
                                      <p:to>
                                        <p:strVal val="visible"/>
                                      </p:to>
                                    </p:set>
                                    <p:animEffect transition="in" filter="wipe(left)">
                                      <p:cBhvr>
                                        <p:cTn id="75" dur="500"/>
                                        <p:tgtEl>
                                          <p:spTgt spid="6970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11314"/>
                                        </p:tgtEl>
                                        <p:attrNameLst>
                                          <p:attrName>style.visibility</p:attrName>
                                        </p:attrNameLst>
                                      </p:cBhvr>
                                      <p:to>
                                        <p:strVal val="visible"/>
                                      </p:to>
                                    </p:set>
                                    <p:animEffect transition="in" filter="wipe(up)">
                                      <p:cBhvr>
                                        <p:cTn id="80" dur="500"/>
                                        <p:tgtEl>
                                          <p:spTgt spid="1131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80"/>
                                        </p:tgtEl>
                                        <p:attrNameLst>
                                          <p:attrName>style.visibility</p:attrName>
                                        </p:attrNameLst>
                                      </p:cBhvr>
                                      <p:to>
                                        <p:strVal val="visible"/>
                                      </p:to>
                                    </p:set>
                                    <p:animEffect transition="in" filter="wipe(left)">
                                      <p:cBhvr>
                                        <p:cTn id="85" dur="500"/>
                                        <p:tgtEl>
                                          <p:spTgt spid="80"/>
                                        </p:tgtEl>
                                      </p:cBhvr>
                                    </p:animEffect>
                                  </p:childTnLst>
                                </p:cTn>
                              </p:par>
                            </p:childTnLst>
                          </p:cTn>
                        </p:par>
                        <p:par>
                          <p:cTn id="86" fill="hold">
                            <p:stCondLst>
                              <p:cond delay="500"/>
                            </p:stCondLst>
                            <p:childTnLst>
                              <p:par>
                                <p:cTn id="87" presetID="22" presetClass="entr" presetSubtype="1" fill="hold" grpId="0" nodeType="afterEffect">
                                  <p:stCondLst>
                                    <p:cond delay="0"/>
                                  </p:stCondLst>
                                  <p:childTnLst>
                                    <p:set>
                                      <p:cBhvr>
                                        <p:cTn id="88" dur="1" fill="hold">
                                          <p:stCondLst>
                                            <p:cond delay="0"/>
                                          </p:stCondLst>
                                        </p:cTn>
                                        <p:tgtEl>
                                          <p:spTgt spid="11313"/>
                                        </p:tgtEl>
                                        <p:attrNameLst>
                                          <p:attrName>style.visibility</p:attrName>
                                        </p:attrNameLst>
                                      </p:cBhvr>
                                      <p:to>
                                        <p:strVal val="visible"/>
                                      </p:to>
                                    </p:set>
                                    <p:animEffect transition="in" filter="wipe(up)">
                                      <p:cBhvr>
                                        <p:cTn id="89" dur="500"/>
                                        <p:tgtEl>
                                          <p:spTgt spid="11313"/>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nodeType="click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wipe(left)">
                                      <p:cBhvr>
                                        <p:cTn id="94" dur="500"/>
                                        <p:tgtEl>
                                          <p:spTgt spid="12"/>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1324"/>
                                        </p:tgtEl>
                                        <p:attrNameLst>
                                          <p:attrName>style.visibility</p:attrName>
                                        </p:attrNameLst>
                                      </p:cBhvr>
                                      <p:to>
                                        <p:strVal val="visible"/>
                                      </p:to>
                                    </p:set>
                                    <p:animEffect transition="in" filter="wipe(left)">
                                      <p:cBhvr>
                                        <p:cTn id="99" dur="500"/>
                                        <p:tgtEl>
                                          <p:spTgt spid="11324"/>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767149"/>
                                        </p:tgtEl>
                                        <p:attrNameLst>
                                          <p:attrName>style.visibility</p:attrName>
                                        </p:attrNameLst>
                                      </p:cBhvr>
                                      <p:to>
                                        <p:strVal val="visible"/>
                                      </p:to>
                                    </p:set>
                                    <p:animEffect transition="in" filter="wipe(left)">
                                      <p:cBhvr>
                                        <p:cTn id="104" dur="500"/>
                                        <p:tgtEl>
                                          <p:spTgt spid="767149"/>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767152"/>
                                        </p:tgtEl>
                                        <p:attrNameLst>
                                          <p:attrName>style.visibility</p:attrName>
                                        </p:attrNameLst>
                                      </p:cBhvr>
                                      <p:to>
                                        <p:strVal val="visible"/>
                                      </p:to>
                                    </p:set>
                                    <p:animEffect transition="in" filter="wipe(left)">
                                      <p:cBhvr>
                                        <p:cTn id="109" dur="500"/>
                                        <p:tgtEl>
                                          <p:spTgt spid="767152"/>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11311"/>
                                        </p:tgtEl>
                                        <p:attrNameLst>
                                          <p:attrName>style.visibility</p:attrName>
                                        </p:attrNameLst>
                                      </p:cBhvr>
                                      <p:to>
                                        <p:strVal val="visible"/>
                                      </p:to>
                                    </p:set>
                                    <p:animEffect transition="in" filter="wipe(left)">
                                      <p:cBhvr>
                                        <p:cTn id="114" dur="500"/>
                                        <p:tgtEl>
                                          <p:spTgt spid="11311"/>
                                        </p:tgtEl>
                                      </p:cBhvr>
                                    </p:animEffect>
                                  </p:childTnLst>
                                </p:cTn>
                              </p:par>
                            </p:childTnLst>
                          </p:cTn>
                        </p:par>
                      </p:childTnLst>
                    </p:cTn>
                  </p:par>
                  <p:par>
                    <p:cTn id="115" fill="hold">
                      <p:stCondLst>
                        <p:cond delay="indefinite"/>
                      </p:stCondLst>
                      <p:childTnLst>
                        <p:par>
                          <p:cTn id="116" fill="hold">
                            <p:stCondLst>
                              <p:cond delay="0"/>
                            </p:stCondLst>
                            <p:childTnLst>
                              <p:par>
                                <p:cTn id="117" presetID="12" presetClass="entr" presetSubtype="1" fill="hold" grpId="0" nodeType="clickEffect">
                                  <p:stCondLst>
                                    <p:cond delay="0"/>
                                  </p:stCondLst>
                                  <p:childTnLst>
                                    <p:set>
                                      <p:cBhvr>
                                        <p:cTn id="118" dur="1" fill="hold">
                                          <p:stCondLst>
                                            <p:cond delay="0"/>
                                          </p:stCondLst>
                                        </p:cTn>
                                        <p:tgtEl>
                                          <p:spTgt spid="78"/>
                                        </p:tgtEl>
                                        <p:attrNameLst>
                                          <p:attrName>style.visibility</p:attrName>
                                        </p:attrNameLst>
                                      </p:cBhvr>
                                      <p:to>
                                        <p:strVal val="visible"/>
                                      </p:to>
                                    </p:set>
                                    <p:anim calcmode="lin" valueType="num">
                                      <p:cBhvr additive="base">
                                        <p:cTn id="119" dur="500"/>
                                        <p:tgtEl>
                                          <p:spTgt spid="78"/>
                                        </p:tgtEl>
                                        <p:attrNameLst>
                                          <p:attrName>ppt_y</p:attrName>
                                        </p:attrNameLst>
                                      </p:cBhvr>
                                      <p:tavLst>
                                        <p:tav tm="0">
                                          <p:val>
                                            <p:strVal val="#ppt_y-#ppt_h*1.125000"/>
                                          </p:val>
                                        </p:tav>
                                        <p:tav tm="100000">
                                          <p:val>
                                            <p:strVal val="#ppt_y"/>
                                          </p:val>
                                        </p:tav>
                                      </p:tavLst>
                                    </p:anim>
                                    <p:animEffect transition="in" filter="wipe(down)">
                                      <p:cBhvr>
                                        <p:cTn id="120" dur="500"/>
                                        <p:tgtEl>
                                          <p:spTgt spid="78"/>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11316"/>
                                        </p:tgtEl>
                                        <p:attrNameLst>
                                          <p:attrName>style.visibility</p:attrName>
                                        </p:attrNameLst>
                                      </p:cBhvr>
                                      <p:to>
                                        <p:strVal val="visible"/>
                                      </p:to>
                                    </p:set>
                                    <p:animEffect transition="in" filter="wipe(left)">
                                      <p:cBhvr>
                                        <p:cTn id="125" dur="500"/>
                                        <p:tgtEl>
                                          <p:spTgt spid="11316"/>
                                        </p:tgtEl>
                                      </p:cBhvr>
                                    </p:animEffect>
                                  </p:childTnLst>
                                </p:cTn>
                              </p:par>
                            </p:childTnLst>
                          </p:cTn>
                        </p:par>
                      </p:childTnLst>
                    </p:cTn>
                  </p:par>
                  <p:par>
                    <p:cTn id="126" fill="hold">
                      <p:stCondLst>
                        <p:cond delay="indefinite"/>
                      </p:stCondLst>
                      <p:childTnLst>
                        <p:par>
                          <p:cTn id="127" fill="hold">
                            <p:stCondLst>
                              <p:cond delay="0"/>
                            </p:stCondLst>
                            <p:childTnLst>
                              <p:par>
                                <p:cTn id="128" presetID="12" presetClass="entr" presetSubtype="4" fill="hold" grpId="0" nodeType="clickEffect">
                                  <p:stCondLst>
                                    <p:cond delay="0"/>
                                  </p:stCondLst>
                                  <p:childTnLst>
                                    <p:set>
                                      <p:cBhvr>
                                        <p:cTn id="129" dur="1" fill="hold">
                                          <p:stCondLst>
                                            <p:cond delay="0"/>
                                          </p:stCondLst>
                                        </p:cTn>
                                        <p:tgtEl>
                                          <p:spTgt spid="79"/>
                                        </p:tgtEl>
                                        <p:attrNameLst>
                                          <p:attrName>style.visibility</p:attrName>
                                        </p:attrNameLst>
                                      </p:cBhvr>
                                      <p:to>
                                        <p:strVal val="visible"/>
                                      </p:to>
                                    </p:set>
                                    <p:anim calcmode="lin" valueType="num">
                                      <p:cBhvr additive="base">
                                        <p:cTn id="130" dur="500"/>
                                        <p:tgtEl>
                                          <p:spTgt spid="79"/>
                                        </p:tgtEl>
                                        <p:attrNameLst>
                                          <p:attrName>ppt_y</p:attrName>
                                        </p:attrNameLst>
                                      </p:cBhvr>
                                      <p:tavLst>
                                        <p:tav tm="0">
                                          <p:val>
                                            <p:strVal val="#ppt_y+#ppt_h*1.125000"/>
                                          </p:val>
                                        </p:tav>
                                        <p:tav tm="100000">
                                          <p:val>
                                            <p:strVal val="#ppt_y"/>
                                          </p:val>
                                        </p:tav>
                                      </p:tavLst>
                                    </p:anim>
                                    <p:animEffect transition="in" filter="wipe(up)">
                                      <p:cBhvr>
                                        <p:cTn id="131" dur="500"/>
                                        <p:tgtEl>
                                          <p:spTgt spid="79"/>
                                        </p:tgtEl>
                                      </p:cBhvr>
                                    </p:animEffect>
                                  </p:childTnLst>
                                </p:cTn>
                              </p:par>
                            </p:childTnLst>
                          </p:cTn>
                        </p:par>
                      </p:childTnLst>
                    </p:cTn>
                  </p:par>
                  <p:par>
                    <p:cTn id="132" fill="hold">
                      <p:stCondLst>
                        <p:cond delay="indefinite"/>
                      </p:stCondLst>
                      <p:childTnLst>
                        <p:par>
                          <p:cTn id="133" fill="hold">
                            <p:stCondLst>
                              <p:cond delay="0"/>
                            </p:stCondLst>
                            <p:childTnLst>
                              <p:par>
                                <p:cTn id="134" presetID="12" presetClass="entr" presetSubtype="1" fill="hold" grpId="0" nodeType="clickEffect">
                                  <p:stCondLst>
                                    <p:cond delay="0"/>
                                  </p:stCondLst>
                                  <p:childTnLst>
                                    <p:set>
                                      <p:cBhvr>
                                        <p:cTn id="135" dur="1" fill="hold">
                                          <p:stCondLst>
                                            <p:cond delay="0"/>
                                          </p:stCondLst>
                                        </p:cTn>
                                        <p:tgtEl>
                                          <p:spTgt spid="77"/>
                                        </p:tgtEl>
                                        <p:attrNameLst>
                                          <p:attrName>style.visibility</p:attrName>
                                        </p:attrNameLst>
                                      </p:cBhvr>
                                      <p:to>
                                        <p:strVal val="visible"/>
                                      </p:to>
                                    </p:set>
                                    <p:anim calcmode="lin" valueType="num">
                                      <p:cBhvr additive="base">
                                        <p:cTn id="136" dur="500"/>
                                        <p:tgtEl>
                                          <p:spTgt spid="77"/>
                                        </p:tgtEl>
                                        <p:attrNameLst>
                                          <p:attrName>ppt_y</p:attrName>
                                        </p:attrNameLst>
                                      </p:cBhvr>
                                      <p:tavLst>
                                        <p:tav tm="0">
                                          <p:val>
                                            <p:strVal val="#ppt_y-#ppt_h*1.125000"/>
                                          </p:val>
                                        </p:tav>
                                        <p:tav tm="100000">
                                          <p:val>
                                            <p:strVal val="#ppt_y"/>
                                          </p:val>
                                        </p:tav>
                                      </p:tavLst>
                                    </p:anim>
                                    <p:animEffect transition="in" filter="wipe(down)">
                                      <p:cBhvr>
                                        <p:cTn id="13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7104" grpId="0" animBg="1"/>
      <p:bldP spid="767108" grpId="0" animBg="1"/>
      <p:bldP spid="767109" grpId="0" animBg="1"/>
      <p:bldP spid="767110" grpId="0" animBg="1"/>
      <p:bldP spid="767111" grpId="0" animBg="1"/>
      <p:bldP spid="767132" grpId="0" animBg="1"/>
      <p:bldP spid="767135" grpId="0"/>
      <p:bldP spid="11324" grpId="0"/>
      <p:bldP spid="767149" grpId="0"/>
      <p:bldP spid="767152" grpId="0" animBg="1"/>
      <p:bldP spid="69700" grpId="0"/>
      <p:bldP spid="11313" grpId="0" animBg="1"/>
      <p:bldP spid="11314" grpId="0" animBg="1"/>
      <p:bldP spid="77" grpId="0" animBg="1"/>
      <p:bldP spid="11316" grpId="0"/>
      <p:bldP spid="78" grpId="0" animBg="1"/>
      <p:bldP spid="79" grpId="0"/>
      <p:bldP spid="11318" grpId="0"/>
      <p:bldP spid="4" grpId="0" animBg="1"/>
      <p:bldP spid="11311" grpId="0"/>
      <p:bldP spid="8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274763" y="337993"/>
            <a:ext cx="87582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dirty="0">
                <a:solidFill>
                  <a:srgbClr val="CC0000"/>
                </a:solidFill>
                <a:latin typeface="Arial" panose="020B0604020202020204" pitchFamily="34" charset="0"/>
              </a:rPr>
              <a:t>8.1.3 FUENTES DE TENSIÓN E INTENSIDAD</a:t>
            </a:r>
          </a:p>
        </p:txBody>
      </p:sp>
      <p:grpSp>
        <p:nvGrpSpPr>
          <p:cNvPr id="13315" name="Group 3"/>
          <p:cNvGrpSpPr>
            <a:grpSpLocks/>
          </p:cNvGrpSpPr>
          <p:nvPr/>
        </p:nvGrpSpPr>
        <p:grpSpPr bwMode="auto">
          <a:xfrm>
            <a:off x="2804336" y="2177165"/>
            <a:ext cx="1654175" cy="2130425"/>
            <a:chOff x="1769" y="1166"/>
            <a:chExt cx="1042" cy="1342"/>
          </a:xfrm>
        </p:grpSpPr>
        <p:sp>
          <p:nvSpPr>
            <p:cNvPr id="13402" name="Line 4"/>
            <p:cNvSpPr>
              <a:spLocks noChangeShapeType="1"/>
            </p:cNvSpPr>
            <p:nvPr/>
          </p:nvSpPr>
          <p:spPr bwMode="auto">
            <a:xfrm rot="5400000" flipV="1">
              <a:off x="2109" y="826"/>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3403" name="Line 5"/>
            <p:cNvSpPr>
              <a:spLocks noChangeShapeType="1"/>
            </p:cNvSpPr>
            <p:nvPr/>
          </p:nvSpPr>
          <p:spPr bwMode="auto">
            <a:xfrm rot="5400000" flipV="1">
              <a:off x="2128" y="2168"/>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3404" name="Line 6"/>
            <p:cNvSpPr>
              <a:spLocks noChangeShapeType="1"/>
            </p:cNvSpPr>
            <p:nvPr/>
          </p:nvSpPr>
          <p:spPr bwMode="auto">
            <a:xfrm flipV="1">
              <a:off x="2467" y="2008"/>
              <a:ext cx="0" cy="498"/>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3405" name="Line 7"/>
            <p:cNvSpPr>
              <a:spLocks noChangeShapeType="1"/>
            </p:cNvSpPr>
            <p:nvPr/>
          </p:nvSpPr>
          <p:spPr bwMode="auto">
            <a:xfrm flipV="1">
              <a:off x="2461" y="1190"/>
              <a:ext cx="0" cy="499"/>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3406" name="Freeform 8"/>
            <p:cNvSpPr>
              <a:spLocks/>
            </p:cNvSpPr>
            <p:nvPr/>
          </p:nvSpPr>
          <p:spPr bwMode="auto">
            <a:xfrm>
              <a:off x="2350" y="1698"/>
              <a:ext cx="235" cy="306"/>
            </a:xfrm>
            <a:custGeom>
              <a:avLst/>
              <a:gdLst>
                <a:gd name="T0" fmla="*/ 2 w 288"/>
                <a:gd name="T1" fmla="*/ 2 h 384"/>
                <a:gd name="T2" fmla="*/ 0 w 288"/>
                <a:gd name="T3" fmla="*/ 2 h 384"/>
                <a:gd name="T4" fmla="*/ 2 w 288"/>
                <a:gd name="T5" fmla="*/ 2 h 384"/>
                <a:gd name="T6" fmla="*/ 0 w 288"/>
                <a:gd name="T7" fmla="*/ 2 h 384"/>
                <a:gd name="T8" fmla="*/ 2 w 288"/>
                <a:gd name="T9" fmla="*/ 2 h 384"/>
                <a:gd name="T10" fmla="*/ 0 w 288"/>
                <a:gd name="T11" fmla="*/ 0 h 384"/>
                <a:gd name="T12" fmla="*/ 2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1"/>
            <a:lstStyle/>
            <a:p>
              <a:endParaRPr lang="en-GB"/>
            </a:p>
          </p:txBody>
        </p:sp>
        <p:sp>
          <p:nvSpPr>
            <p:cNvPr id="13407" name="Text Box 9"/>
            <p:cNvSpPr txBox="1">
              <a:spLocks noChangeArrowheads="1"/>
            </p:cNvSpPr>
            <p:nvPr/>
          </p:nvSpPr>
          <p:spPr bwMode="auto">
            <a:xfrm>
              <a:off x="2625" y="1702"/>
              <a:ext cx="18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rPr>
                <a:t>R</a:t>
              </a:r>
            </a:p>
          </p:txBody>
        </p:sp>
      </p:grpSp>
      <p:sp>
        <p:nvSpPr>
          <p:cNvPr id="785418" name="Text Box 10"/>
          <p:cNvSpPr txBox="1">
            <a:spLocks noChangeArrowheads="1"/>
          </p:cNvSpPr>
          <p:nvPr/>
        </p:nvSpPr>
        <p:spPr bwMode="auto">
          <a:xfrm>
            <a:off x="1113066" y="4595284"/>
            <a:ext cx="1835283" cy="819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latin typeface="Comic Sans MS" panose="030F0702030302020204" pitchFamily="66" charset="0"/>
              </a:rPr>
              <a:t>Si </a:t>
            </a:r>
            <a:r>
              <a:rPr lang="es-ES" sz="2400" dirty="0">
                <a:solidFill>
                  <a:srgbClr val="008000"/>
                </a:solidFill>
                <a:latin typeface="Comic Sans MS" panose="030F0702030302020204" pitchFamily="66" charset="0"/>
              </a:rPr>
              <a:t>r</a:t>
            </a:r>
            <a:r>
              <a:rPr lang="es-ES" sz="2400" dirty="0">
                <a:latin typeface="Comic Sans MS" panose="030F0702030302020204" pitchFamily="66" charset="0"/>
              </a:rPr>
              <a:t> &lt;&lt; </a:t>
            </a:r>
            <a:r>
              <a:rPr lang="es-ES" sz="2400" dirty="0">
                <a:solidFill>
                  <a:srgbClr val="008000"/>
                </a:solidFill>
                <a:latin typeface="Comic Sans MS" panose="030F0702030302020204" pitchFamily="66" charset="0"/>
              </a:rPr>
              <a:t>R</a:t>
            </a:r>
            <a:r>
              <a:rPr lang="es-ES" sz="2400" dirty="0">
                <a:latin typeface="Comic Sans MS" panose="030F0702030302020204" pitchFamily="66" charset="0"/>
              </a:rPr>
              <a:t> es evidente:</a:t>
            </a:r>
          </a:p>
        </p:txBody>
      </p:sp>
      <p:sp>
        <p:nvSpPr>
          <p:cNvPr id="785444" name="Text Box 36"/>
          <p:cNvSpPr txBox="1">
            <a:spLocks noChangeArrowheads="1"/>
          </p:cNvSpPr>
          <p:nvPr/>
        </p:nvSpPr>
        <p:spPr bwMode="auto">
          <a:xfrm>
            <a:off x="7597439" y="4761627"/>
            <a:ext cx="2760662" cy="891340"/>
          </a:xfrm>
          <a:prstGeom prst="rect">
            <a:avLst/>
          </a:prstGeom>
          <a:solidFill>
            <a:srgbClr val="9933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6535" tIns="75600" rIns="76535" bIns="75600" anchor="ctr"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a:solidFill>
                  <a:srgbClr val="FFFFFF"/>
                </a:solidFill>
                <a:latin typeface="Comic Sans MS" panose="030F0702030302020204" pitchFamily="66" charset="0"/>
              </a:rPr>
              <a:t>FUENTE DE TENSIÓN IDEAL</a:t>
            </a:r>
          </a:p>
        </p:txBody>
      </p:sp>
      <p:grpSp>
        <p:nvGrpSpPr>
          <p:cNvPr id="13319" name="Group 60"/>
          <p:cNvGrpSpPr>
            <a:grpSpLocks/>
          </p:cNvGrpSpPr>
          <p:nvPr/>
        </p:nvGrpSpPr>
        <p:grpSpPr bwMode="auto">
          <a:xfrm>
            <a:off x="2079961" y="2249872"/>
            <a:ext cx="1063625" cy="782638"/>
            <a:chOff x="1459" y="1189"/>
            <a:chExt cx="670" cy="493"/>
          </a:xfrm>
        </p:grpSpPr>
        <p:sp>
          <p:nvSpPr>
            <p:cNvPr id="13398" name="Text Box 61"/>
            <p:cNvSpPr txBox="1">
              <a:spLocks noChangeArrowheads="1"/>
            </p:cNvSpPr>
            <p:nvPr/>
          </p:nvSpPr>
          <p:spPr bwMode="auto">
            <a:xfrm>
              <a:off x="1459" y="1338"/>
              <a:ext cx="33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3333FF"/>
                  </a:solidFill>
                  <a:latin typeface="Comic Sans MS" panose="030F0702030302020204" pitchFamily="66" charset="0"/>
                </a:rPr>
                <a:t>I </a:t>
              </a:r>
              <a:r>
                <a:rPr lang="es-ES" sz="2000">
                  <a:latin typeface="Comic Sans MS" panose="030F0702030302020204" pitchFamily="66" charset="0"/>
                </a:rPr>
                <a:t>=</a:t>
              </a:r>
              <a:r>
                <a:rPr lang="es-ES" sz="2000">
                  <a:solidFill>
                    <a:srgbClr val="3333FF"/>
                  </a:solidFill>
                  <a:latin typeface="Comic Sans MS" panose="030F0702030302020204" pitchFamily="66" charset="0"/>
                </a:rPr>
                <a:t> </a:t>
              </a:r>
            </a:p>
          </p:txBody>
        </p:sp>
        <p:sp>
          <p:nvSpPr>
            <p:cNvPr id="13399" name="Line 62"/>
            <p:cNvSpPr>
              <a:spLocks noChangeShapeType="1"/>
            </p:cNvSpPr>
            <p:nvPr/>
          </p:nvSpPr>
          <p:spPr bwMode="auto">
            <a:xfrm>
              <a:off x="1719" y="1456"/>
              <a:ext cx="4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sz="2400"/>
            </a:p>
          </p:txBody>
        </p:sp>
        <p:sp>
          <p:nvSpPr>
            <p:cNvPr id="13400" name="Text Box 63"/>
            <p:cNvSpPr txBox="1">
              <a:spLocks noChangeArrowheads="1"/>
            </p:cNvSpPr>
            <p:nvPr/>
          </p:nvSpPr>
          <p:spPr bwMode="auto">
            <a:xfrm>
              <a:off x="1719" y="1459"/>
              <a:ext cx="41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rPr>
                <a:t>r </a:t>
              </a:r>
              <a:r>
                <a:rPr lang="es-ES" sz="2000">
                  <a:latin typeface="Comic Sans MS" panose="030F0702030302020204" pitchFamily="66" charset="0"/>
                </a:rPr>
                <a:t>+</a:t>
              </a:r>
              <a:r>
                <a:rPr lang="es-ES" sz="2000">
                  <a:solidFill>
                    <a:srgbClr val="3333FF"/>
                  </a:solidFill>
                  <a:latin typeface="Comic Sans MS" panose="030F0702030302020204" pitchFamily="66" charset="0"/>
                </a:rPr>
                <a:t> </a:t>
              </a:r>
              <a:r>
                <a:rPr lang="es-ES" sz="2000">
                  <a:solidFill>
                    <a:srgbClr val="008000"/>
                  </a:solidFill>
                  <a:latin typeface="Comic Sans MS" panose="030F0702030302020204" pitchFamily="66" charset="0"/>
                </a:rPr>
                <a:t>R</a:t>
              </a:r>
            </a:p>
          </p:txBody>
        </p:sp>
        <p:sp>
          <p:nvSpPr>
            <p:cNvPr id="13401" name="Text Box 64"/>
            <p:cNvSpPr txBox="1">
              <a:spLocks noChangeArrowheads="1"/>
            </p:cNvSpPr>
            <p:nvPr/>
          </p:nvSpPr>
          <p:spPr bwMode="auto">
            <a:xfrm>
              <a:off x="1829" y="1189"/>
              <a:ext cx="16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3300"/>
                  </a:solidFill>
                  <a:latin typeface="Comic Sans MS" panose="030F0702030302020204" pitchFamily="66" charset="0"/>
                  <a:sym typeface="Symbol" panose="05050102010706020507" pitchFamily="18" charset="2"/>
                </a:rPr>
                <a:t></a:t>
              </a:r>
              <a:endParaRPr lang="es-ES" sz="2400">
                <a:solidFill>
                  <a:srgbClr val="FF3300"/>
                </a:solidFill>
                <a:latin typeface="Comic Sans MS" panose="030F0702030302020204" pitchFamily="66" charset="0"/>
              </a:endParaRPr>
            </a:p>
          </p:txBody>
        </p:sp>
      </p:grpSp>
      <p:grpSp>
        <p:nvGrpSpPr>
          <p:cNvPr id="13320" name="Group 65"/>
          <p:cNvGrpSpPr>
            <a:grpSpLocks/>
          </p:cNvGrpSpPr>
          <p:nvPr/>
        </p:nvGrpSpPr>
        <p:grpSpPr bwMode="auto">
          <a:xfrm>
            <a:off x="1220011" y="2134302"/>
            <a:ext cx="1644650" cy="2212975"/>
            <a:chOff x="771" y="1139"/>
            <a:chExt cx="1036" cy="1394"/>
          </a:xfrm>
        </p:grpSpPr>
        <p:sp>
          <p:nvSpPr>
            <p:cNvPr id="13385" name="Line 66"/>
            <p:cNvSpPr>
              <a:spLocks noChangeShapeType="1"/>
            </p:cNvSpPr>
            <p:nvPr/>
          </p:nvSpPr>
          <p:spPr bwMode="auto">
            <a:xfrm rot="5400000" flipV="1">
              <a:off x="1429" y="2168"/>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3386" name="Line 67"/>
            <p:cNvSpPr>
              <a:spLocks noChangeShapeType="1"/>
            </p:cNvSpPr>
            <p:nvPr/>
          </p:nvSpPr>
          <p:spPr bwMode="auto">
            <a:xfrm rot="5400000" flipV="1">
              <a:off x="1429" y="826"/>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nvGrpSpPr>
            <p:cNvPr id="13387" name="Group 68"/>
            <p:cNvGrpSpPr>
              <a:grpSpLocks/>
            </p:cNvGrpSpPr>
            <p:nvPr/>
          </p:nvGrpSpPr>
          <p:grpSpPr bwMode="auto">
            <a:xfrm>
              <a:off x="965" y="2131"/>
              <a:ext cx="278" cy="48"/>
              <a:chOff x="1619" y="2634"/>
              <a:chExt cx="340" cy="54"/>
            </a:xfrm>
          </p:grpSpPr>
          <p:sp>
            <p:nvSpPr>
              <p:cNvPr id="13396" name="Line 69"/>
              <p:cNvSpPr>
                <a:spLocks noChangeShapeType="1"/>
              </p:cNvSpPr>
              <p:nvPr/>
            </p:nvSpPr>
            <p:spPr bwMode="auto">
              <a:xfrm>
                <a:off x="1619" y="2634"/>
                <a:ext cx="34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3397" name="Line 70"/>
              <p:cNvSpPr>
                <a:spLocks noChangeShapeType="1"/>
              </p:cNvSpPr>
              <p:nvPr/>
            </p:nvSpPr>
            <p:spPr bwMode="auto">
              <a:xfrm>
                <a:off x="1690" y="2688"/>
                <a:ext cx="206"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sp>
          <p:nvSpPr>
            <p:cNvPr id="13388" name="Text Box 71"/>
            <p:cNvSpPr txBox="1">
              <a:spLocks noChangeArrowheads="1"/>
            </p:cNvSpPr>
            <p:nvPr/>
          </p:nvSpPr>
          <p:spPr bwMode="auto">
            <a:xfrm>
              <a:off x="775" y="2014"/>
              <a:ext cx="16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0000"/>
                  </a:solidFill>
                  <a:latin typeface="Comic Sans MS" panose="030F0702030302020204" pitchFamily="66" charset="0"/>
                  <a:sym typeface="Symbol" panose="05050102010706020507" pitchFamily="18" charset="2"/>
                </a:rPr>
                <a:t></a:t>
              </a:r>
              <a:endParaRPr lang="es-ES" sz="2400">
                <a:solidFill>
                  <a:srgbClr val="FF0000"/>
                </a:solidFill>
                <a:latin typeface="Comic Sans MS" panose="030F0702030302020204" pitchFamily="66" charset="0"/>
              </a:endParaRPr>
            </a:p>
          </p:txBody>
        </p:sp>
        <p:sp>
          <p:nvSpPr>
            <p:cNvPr id="13389" name="Line 72"/>
            <p:cNvSpPr>
              <a:spLocks noChangeShapeType="1"/>
            </p:cNvSpPr>
            <p:nvPr/>
          </p:nvSpPr>
          <p:spPr bwMode="auto">
            <a:xfrm flipV="1">
              <a:off x="1099" y="1812"/>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3390" name="Line 73"/>
            <p:cNvSpPr>
              <a:spLocks noChangeShapeType="1"/>
            </p:cNvSpPr>
            <p:nvPr/>
          </p:nvSpPr>
          <p:spPr bwMode="auto">
            <a:xfrm>
              <a:off x="1099" y="2200"/>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3391" name="Line 74"/>
            <p:cNvSpPr>
              <a:spLocks noChangeShapeType="1"/>
            </p:cNvSpPr>
            <p:nvPr/>
          </p:nvSpPr>
          <p:spPr bwMode="auto">
            <a:xfrm flipV="1">
              <a:off x="1093" y="1175"/>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3392" name="Freeform 75"/>
            <p:cNvSpPr>
              <a:spLocks/>
            </p:cNvSpPr>
            <p:nvPr/>
          </p:nvSpPr>
          <p:spPr bwMode="auto">
            <a:xfrm>
              <a:off x="981" y="1502"/>
              <a:ext cx="237" cy="306"/>
            </a:xfrm>
            <a:custGeom>
              <a:avLst/>
              <a:gdLst>
                <a:gd name="T0" fmla="*/ 2 w 288"/>
                <a:gd name="T1" fmla="*/ 2 h 384"/>
                <a:gd name="T2" fmla="*/ 0 w 288"/>
                <a:gd name="T3" fmla="*/ 2 h 384"/>
                <a:gd name="T4" fmla="*/ 2 w 288"/>
                <a:gd name="T5" fmla="*/ 2 h 384"/>
                <a:gd name="T6" fmla="*/ 0 w 288"/>
                <a:gd name="T7" fmla="*/ 2 h 384"/>
                <a:gd name="T8" fmla="*/ 2 w 288"/>
                <a:gd name="T9" fmla="*/ 2 h 384"/>
                <a:gd name="T10" fmla="*/ 0 w 288"/>
                <a:gd name="T11" fmla="*/ 0 h 384"/>
                <a:gd name="T12" fmla="*/ 2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1"/>
            <a:lstStyle/>
            <a:p>
              <a:endParaRPr lang="en-GB"/>
            </a:p>
          </p:txBody>
        </p:sp>
        <p:sp>
          <p:nvSpPr>
            <p:cNvPr id="13393" name="Text Box 76"/>
            <p:cNvSpPr txBox="1">
              <a:spLocks noChangeArrowheads="1"/>
            </p:cNvSpPr>
            <p:nvPr/>
          </p:nvSpPr>
          <p:spPr bwMode="auto">
            <a:xfrm>
              <a:off x="771" y="1493"/>
              <a:ext cx="16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rPr>
                <a:t>r</a:t>
              </a:r>
            </a:p>
          </p:txBody>
        </p:sp>
        <p:sp>
          <p:nvSpPr>
            <p:cNvPr id="13394" name="Oval 77"/>
            <p:cNvSpPr>
              <a:spLocks noChangeArrowheads="1"/>
            </p:cNvSpPr>
            <p:nvPr/>
          </p:nvSpPr>
          <p:spPr bwMode="auto">
            <a:xfrm>
              <a:off x="1750" y="1139"/>
              <a:ext cx="56" cy="61"/>
            </a:xfrm>
            <a:prstGeom prst="ellipse">
              <a:avLst/>
            </a:prstGeom>
            <a:solidFill>
              <a:srgbClr val="FFFF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3395" name="Oval 78"/>
            <p:cNvSpPr>
              <a:spLocks noChangeArrowheads="1"/>
            </p:cNvSpPr>
            <p:nvPr/>
          </p:nvSpPr>
          <p:spPr bwMode="auto">
            <a:xfrm>
              <a:off x="1751" y="2472"/>
              <a:ext cx="56" cy="61"/>
            </a:xfrm>
            <a:prstGeom prst="ellipse">
              <a:avLst/>
            </a:prstGeom>
            <a:solidFill>
              <a:srgbClr val="FFFF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grpSp>
        <p:nvGrpSpPr>
          <p:cNvPr id="13321" name="Group 79"/>
          <p:cNvGrpSpPr>
            <a:grpSpLocks/>
          </p:cNvGrpSpPr>
          <p:nvPr/>
        </p:nvGrpSpPr>
        <p:grpSpPr bwMode="auto">
          <a:xfrm>
            <a:off x="2175686" y="2143827"/>
            <a:ext cx="1382712" cy="2168525"/>
            <a:chOff x="1373" y="1145"/>
            <a:chExt cx="871" cy="1366"/>
          </a:xfrm>
        </p:grpSpPr>
        <p:sp>
          <p:nvSpPr>
            <p:cNvPr id="13381" name="Line 80"/>
            <p:cNvSpPr>
              <a:spLocks noChangeShapeType="1"/>
            </p:cNvSpPr>
            <p:nvPr/>
          </p:nvSpPr>
          <p:spPr bwMode="auto">
            <a:xfrm>
              <a:off x="2189" y="1168"/>
              <a:ext cx="55" cy="0"/>
            </a:xfrm>
            <a:prstGeom prst="line">
              <a:avLst/>
            </a:prstGeom>
            <a:noFill/>
            <a:ln w="12700">
              <a:solidFill>
                <a:srgbClr val="0000FF"/>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3382" name="Line 81"/>
            <p:cNvSpPr>
              <a:spLocks noChangeShapeType="1"/>
            </p:cNvSpPr>
            <p:nvPr/>
          </p:nvSpPr>
          <p:spPr bwMode="auto">
            <a:xfrm flipH="1">
              <a:off x="1373" y="2511"/>
              <a:ext cx="33" cy="0"/>
            </a:xfrm>
            <a:prstGeom prst="line">
              <a:avLst/>
            </a:prstGeom>
            <a:noFill/>
            <a:ln w="12700">
              <a:solidFill>
                <a:srgbClr val="0000FF"/>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3383" name="Text Box 82"/>
            <p:cNvSpPr txBox="1">
              <a:spLocks noChangeArrowheads="1"/>
            </p:cNvSpPr>
            <p:nvPr/>
          </p:nvSpPr>
          <p:spPr bwMode="auto">
            <a:xfrm>
              <a:off x="1977" y="1145"/>
              <a:ext cx="1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3333FF"/>
                  </a:solidFill>
                  <a:latin typeface="Comic Sans MS" panose="030F0702030302020204" pitchFamily="66" charset="0"/>
                  <a:cs typeface="Arial" panose="020B0604020202020204" pitchFamily="34" charset="0"/>
                </a:rPr>
                <a:t>I</a:t>
              </a:r>
            </a:p>
          </p:txBody>
        </p:sp>
        <p:sp>
          <p:nvSpPr>
            <p:cNvPr id="13384" name="Text Box 83"/>
            <p:cNvSpPr txBox="1">
              <a:spLocks noChangeArrowheads="1"/>
            </p:cNvSpPr>
            <p:nvPr/>
          </p:nvSpPr>
          <p:spPr bwMode="auto">
            <a:xfrm>
              <a:off x="1470" y="2276"/>
              <a:ext cx="1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3333FF"/>
                  </a:solidFill>
                  <a:latin typeface="Comic Sans MS" panose="030F0702030302020204" pitchFamily="66" charset="0"/>
                  <a:cs typeface="Arial" panose="020B0604020202020204" pitchFamily="34" charset="0"/>
                </a:rPr>
                <a:t>I</a:t>
              </a:r>
            </a:p>
          </p:txBody>
        </p:sp>
      </p:grpSp>
      <p:grpSp>
        <p:nvGrpSpPr>
          <p:cNvPr id="13322" name="Group 84"/>
          <p:cNvGrpSpPr>
            <a:grpSpLocks/>
          </p:cNvGrpSpPr>
          <p:nvPr/>
        </p:nvGrpSpPr>
        <p:grpSpPr bwMode="auto">
          <a:xfrm>
            <a:off x="2088479" y="3135891"/>
            <a:ext cx="1363663" cy="731838"/>
            <a:chOff x="1591" y="1353"/>
            <a:chExt cx="859" cy="461"/>
          </a:xfrm>
        </p:grpSpPr>
        <p:sp>
          <p:nvSpPr>
            <p:cNvPr id="13376" name="Text Box 85"/>
            <p:cNvSpPr txBox="1">
              <a:spLocks noChangeArrowheads="1"/>
            </p:cNvSpPr>
            <p:nvPr/>
          </p:nvSpPr>
          <p:spPr bwMode="auto">
            <a:xfrm>
              <a:off x="1591" y="1470"/>
              <a:ext cx="34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FF0000"/>
                  </a:solidFill>
                  <a:latin typeface="Comic Sans MS" panose="030F0702030302020204" pitchFamily="66" charset="0"/>
                </a:rPr>
                <a:t>V = </a:t>
              </a:r>
            </a:p>
          </p:txBody>
        </p:sp>
        <p:sp>
          <p:nvSpPr>
            <p:cNvPr id="13377" name="Line 86"/>
            <p:cNvSpPr>
              <a:spLocks noChangeShapeType="1"/>
            </p:cNvSpPr>
            <p:nvPr/>
          </p:nvSpPr>
          <p:spPr bwMode="auto">
            <a:xfrm>
              <a:off x="2040" y="1588"/>
              <a:ext cx="4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sz="2400"/>
            </a:p>
          </p:txBody>
        </p:sp>
        <p:sp>
          <p:nvSpPr>
            <p:cNvPr id="13378" name="Text Box 87"/>
            <p:cNvSpPr txBox="1">
              <a:spLocks noChangeArrowheads="1"/>
            </p:cNvSpPr>
            <p:nvPr/>
          </p:nvSpPr>
          <p:spPr bwMode="auto">
            <a:xfrm>
              <a:off x="2040" y="1591"/>
              <a:ext cx="41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rPr>
                <a:t>r </a:t>
              </a:r>
              <a:r>
                <a:rPr lang="es-ES" sz="2000">
                  <a:latin typeface="Comic Sans MS" panose="030F0702030302020204" pitchFamily="66" charset="0"/>
                </a:rPr>
                <a:t>+</a:t>
              </a:r>
              <a:r>
                <a:rPr lang="es-ES" sz="2000">
                  <a:solidFill>
                    <a:srgbClr val="3333FF"/>
                  </a:solidFill>
                  <a:latin typeface="Comic Sans MS" panose="030F0702030302020204" pitchFamily="66" charset="0"/>
                </a:rPr>
                <a:t> </a:t>
              </a:r>
              <a:r>
                <a:rPr lang="es-ES" sz="2000">
                  <a:solidFill>
                    <a:srgbClr val="008000"/>
                  </a:solidFill>
                  <a:latin typeface="Comic Sans MS" panose="030F0702030302020204" pitchFamily="66" charset="0"/>
                </a:rPr>
                <a:t>R</a:t>
              </a:r>
            </a:p>
          </p:txBody>
        </p:sp>
        <p:sp>
          <p:nvSpPr>
            <p:cNvPr id="13379" name="Text Box 88"/>
            <p:cNvSpPr txBox="1">
              <a:spLocks noChangeArrowheads="1"/>
            </p:cNvSpPr>
            <p:nvPr/>
          </p:nvSpPr>
          <p:spPr bwMode="auto">
            <a:xfrm>
              <a:off x="1863" y="1447"/>
              <a:ext cx="16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3300"/>
                  </a:solidFill>
                  <a:latin typeface="Comic Sans MS" panose="030F0702030302020204" pitchFamily="66" charset="0"/>
                  <a:sym typeface="Symbol" panose="05050102010706020507" pitchFamily="18" charset="2"/>
                </a:rPr>
                <a:t></a:t>
              </a:r>
              <a:endParaRPr lang="es-ES" sz="2400">
                <a:solidFill>
                  <a:srgbClr val="FF3300"/>
                </a:solidFill>
                <a:latin typeface="Comic Sans MS" panose="030F0702030302020204" pitchFamily="66" charset="0"/>
              </a:endParaRPr>
            </a:p>
          </p:txBody>
        </p:sp>
        <p:sp>
          <p:nvSpPr>
            <p:cNvPr id="13380" name="Text Box 89"/>
            <p:cNvSpPr txBox="1">
              <a:spLocks noChangeArrowheads="1"/>
            </p:cNvSpPr>
            <p:nvPr/>
          </p:nvSpPr>
          <p:spPr bwMode="auto">
            <a:xfrm>
              <a:off x="2148" y="135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cs typeface="Arial" panose="020B0604020202020204" pitchFamily="34" charset="0"/>
                </a:rPr>
                <a:t>R</a:t>
              </a:r>
            </a:p>
          </p:txBody>
        </p:sp>
      </p:grpSp>
      <p:grpSp>
        <p:nvGrpSpPr>
          <p:cNvPr id="13323" name="Group 90"/>
          <p:cNvGrpSpPr>
            <a:grpSpLocks/>
          </p:cNvGrpSpPr>
          <p:nvPr/>
        </p:nvGrpSpPr>
        <p:grpSpPr bwMode="auto">
          <a:xfrm>
            <a:off x="3956861" y="2162877"/>
            <a:ext cx="871537" cy="2159000"/>
            <a:chOff x="2495" y="1157"/>
            <a:chExt cx="549" cy="1360"/>
          </a:xfrm>
        </p:grpSpPr>
        <p:sp>
          <p:nvSpPr>
            <p:cNvPr id="13371" name="Text Box 91"/>
            <p:cNvSpPr txBox="1">
              <a:spLocks noChangeArrowheads="1"/>
            </p:cNvSpPr>
            <p:nvPr/>
          </p:nvSpPr>
          <p:spPr bwMode="auto">
            <a:xfrm>
              <a:off x="2854" y="1706"/>
              <a:ext cx="19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FF0000"/>
                  </a:solidFill>
                  <a:latin typeface="Comic Sans MS" panose="030F0702030302020204" pitchFamily="66" charset="0"/>
                </a:rPr>
                <a:t>V</a:t>
              </a:r>
            </a:p>
          </p:txBody>
        </p:sp>
        <p:sp>
          <p:nvSpPr>
            <p:cNvPr id="13372" name="Line 92"/>
            <p:cNvSpPr>
              <a:spLocks noChangeShapeType="1"/>
            </p:cNvSpPr>
            <p:nvPr/>
          </p:nvSpPr>
          <p:spPr bwMode="auto">
            <a:xfrm>
              <a:off x="2495" y="1157"/>
              <a:ext cx="499"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3373" name="Line 93"/>
            <p:cNvSpPr>
              <a:spLocks noChangeShapeType="1"/>
            </p:cNvSpPr>
            <p:nvPr/>
          </p:nvSpPr>
          <p:spPr bwMode="auto">
            <a:xfrm>
              <a:off x="2495" y="2517"/>
              <a:ext cx="499"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3374" name="Line 94"/>
            <p:cNvSpPr>
              <a:spLocks noChangeShapeType="1"/>
            </p:cNvSpPr>
            <p:nvPr/>
          </p:nvSpPr>
          <p:spPr bwMode="auto">
            <a:xfrm flipV="1">
              <a:off x="2949" y="1157"/>
              <a:ext cx="0" cy="544"/>
            </a:xfrm>
            <a:prstGeom prst="line">
              <a:avLst/>
            </a:prstGeom>
            <a:noFill/>
            <a:ln w="25400">
              <a:solidFill>
                <a:srgbClr val="008000"/>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3375" name="Line 95"/>
            <p:cNvSpPr>
              <a:spLocks noChangeShapeType="1"/>
            </p:cNvSpPr>
            <p:nvPr/>
          </p:nvSpPr>
          <p:spPr bwMode="auto">
            <a:xfrm>
              <a:off x="2949" y="1949"/>
              <a:ext cx="0" cy="544"/>
            </a:xfrm>
            <a:prstGeom prst="line">
              <a:avLst/>
            </a:prstGeom>
            <a:noFill/>
            <a:ln w="25400">
              <a:solidFill>
                <a:srgbClr val="008000"/>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grpSp>
        <p:nvGrpSpPr>
          <p:cNvPr id="8" name="Grupo 7"/>
          <p:cNvGrpSpPr/>
          <p:nvPr/>
        </p:nvGrpSpPr>
        <p:grpSpPr>
          <a:xfrm>
            <a:off x="3101639" y="4649875"/>
            <a:ext cx="1493018" cy="1401271"/>
            <a:chOff x="2301631" y="5141599"/>
            <a:chExt cx="1493018" cy="1401271"/>
          </a:xfrm>
        </p:grpSpPr>
        <p:sp>
          <p:nvSpPr>
            <p:cNvPr id="4" name="Rectángulo 3"/>
            <p:cNvSpPr/>
            <p:nvPr/>
          </p:nvSpPr>
          <p:spPr bwMode="auto">
            <a:xfrm>
              <a:off x="2301631" y="5203723"/>
              <a:ext cx="1493018" cy="1339147"/>
            </a:xfrm>
            <a:prstGeom prst="rect">
              <a:avLst/>
            </a:prstGeom>
            <a:solidFill>
              <a:srgbClr val="FFFFFF"/>
            </a:solidFill>
            <a:ln w="25400" cap="flat" cmpd="sng" algn="ctr">
              <a:noFill/>
              <a:prstDash val="solid"/>
              <a:round/>
              <a:headEnd type="none" w="med" len="med"/>
              <a:tailEnd type="none" w="lg" len="lg"/>
            </a:ln>
            <a:effectLst/>
          </p:spPr>
          <p:txBody>
            <a:bodyPr vert="horz" wrap="square" lIns="90000" tIns="118800" rIns="90000" bIns="11880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rgbClr val="000000"/>
                </a:solidFill>
                <a:effectLst/>
                <a:latin typeface="Arial" charset="0"/>
              </a:endParaRPr>
            </a:p>
          </p:txBody>
        </p:sp>
        <p:grpSp>
          <p:nvGrpSpPr>
            <p:cNvPr id="62564" name="Group 100"/>
            <p:cNvGrpSpPr>
              <a:grpSpLocks/>
            </p:cNvGrpSpPr>
            <p:nvPr/>
          </p:nvGrpSpPr>
          <p:grpSpPr bwMode="auto">
            <a:xfrm>
              <a:off x="2452603" y="5141599"/>
              <a:ext cx="1196975" cy="1328740"/>
              <a:chOff x="3530" y="2193"/>
              <a:chExt cx="754" cy="837"/>
            </a:xfrm>
          </p:grpSpPr>
          <p:sp>
            <p:nvSpPr>
              <p:cNvPr id="13362" name="Text Box 98"/>
              <p:cNvSpPr txBox="1">
                <a:spLocks noChangeArrowheads="1"/>
              </p:cNvSpPr>
              <p:nvPr/>
            </p:nvSpPr>
            <p:spPr bwMode="auto">
              <a:xfrm>
                <a:off x="3541" y="2372"/>
                <a:ext cx="36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3333FF"/>
                    </a:solidFill>
                    <a:latin typeface="Comic Sans MS" panose="030F0702030302020204" pitchFamily="66" charset="0"/>
                  </a:rPr>
                  <a:t>I </a:t>
                </a:r>
                <a:r>
                  <a:rPr lang="es-ES" sz="2000">
                    <a:latin typeface="Comic Sans MS" panose="030F0702030302020204" pitchFamily="66" charset="0"/>
                  </a:rPr>
                  <a:t>=</a:t>
                </a:r>
                <a:r>
                  <a:rPr lang="es-ES" sz="2000">
                    <a:solidFill>
                      <a:srgbClr val="3333FF"/>
                    </a:solidFill>
                    <a:latin typeface="Comic Sans MS" panose="030F0702030302020204" pitchFamily="66" charset="0"/>
                  </a:rPr>
                  <a:t> </a:t>
                </a:r>
              </a:p>
            </p:txBody>
          </p:sp>
          <p:sp>
            <p:nvSpPr>
              <p:cNvPr id="13363" name="Line 99"/>
              <p:cNvSpPr>
                <a:spLocks noChangeShapeType="1"/>
              </p:cNvSpPr>
              <p:nvPr/>
            </p:nvSpPr>
            <p:spPr bwMode="auto">
              <a:xfrm>
                <a:off x="3876" y="2490"/>
                <a:ext cx="4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1">
                <a:spAutoFit/>
              </a:bodyPr>
              <a:lstStyle/>
              <a:p>
                <a:endParaRPr lang="en-GB"/>
              </a:p>
            </p:txBody>
          </p:sp>
          <p:sp>
            <p:nvSpPr>
              <p:cNvPr id="13364" name="Text Box 100"/>
              <p:cNvSpPr txBox="1">
                <a:spLocks noChangeArrowheads="1"/>
              </p:cNvSpPr>
              <p:nvPr/>
            </p:nvSpPr>
            <p:spPr bwMode="auto">
              <a:xfrm>
                <a:off x="3988" y="2493"/>
                <a:ext cx="19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rPr>
                  <a:t>R</a:t>
                </a:r>
              </a:p>
            </p:txBody>
          </p:sp>
          <p:sp>
            <p:nvSpPr>
              <p:cNvPr id="13365" name="Text Box 101"/>
              <p:cNvSpPr txBox="1">
                <a:spLocks noChangeArrowheads="1"/>
              </p:cNvSpPr>
              <p:nvPr/>
            </p:nvSpPr>
            <p:spPr bwMode="auto">
              <a:xfrm>
                <a:off x="3979" y="2193"/>
                <a:ext cx="196"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800">
                    <a:solidFill>
                      <a:srgbClr val="FF0000"/>
                    </a:solidFill>
                    <a:latin typeface="Comic Sans MS" panose="030F0702030302020204" pitchFamily="66" charset="0"/>
                    <a:sym typeface="Symbol" panose="05050102010706020507" pitchFamily="18" charset="2"/>
                  </a:rPr>
                  <a:t></a:t>
                </a:r>
                <a:endParaRPr lang="es-ES" sz="2800">
                  <a:solidFill>
                    <a:srgbClr val="FF0000"/>
                  </a:solidFill>
                  <a:latin typeface="Comic Sans MS" panose="030F0702030302020204" pitchFamily="66" charset="0"/>
                </a:endParaRPr>
              </a:p>
            </p:txBody>
          </p:sp>
          <p:sp>
            <p:nvSpPr>
              <p:cNvPr id="13366" name="Text Box 103"/>
              <p:cNvSpPr txBox="1">
                <a:spLocks noChangeArrowheads="1"/>
              </p:cNvSpPr>
              <p:nvPr/>
            </p:nvSpPr>
            <p:spPr bwMode="auto">
              <a:xfrm>
                <a:off x="3530" y="2761"/>
                <a:ext cx="34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dirty="0">
                    <a:solidFill>
                      <a:srgbClr val="FF0000"/>
                    </a:solidFill>
                    <a:latin typeface="Comic Sans MS" panose="030F0702030302020204" pitchFamily="66" charset="0"/>
                  </a:rPr>
                  <a:t>V = </a:t>
                </a:r>
              </a:p>
            </p:txBody>
          </p:sp>
          <p:sp>
            <p:nvSpPr>
              <p:cNvPr id="13367" name="Text Box 104"/>
              <p:cNvSpPr txBox="1">
                <a:spLocks noChangeArrowheads="1"/>
              </p:cNvSpPr>
              <p:nvPr/>
            </p:nvSpPr>
            <p:spPr bwMode="auto">
              <a:xfrm>
                <a:off x="3839" y="2708"/>
                <a:ext cx="196"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800">
                    <a:solidFill>
                      <a:srgbClr val="FF0000"/>
                    </a:solidFill>
                    <a:latin typeface="Comic Sans MS" panose="030F0702030302020204" pitchFamily="66" charset="0"/>
                    <a:sym typeface="Symbol" panose="05050102010706020507" pitchFamily="18" charset="2"/>
                  </a:rPr>
                  <a:t></a:t>
                </a:r>
                <a:endParaRPr lang="es-ES" sz="2800">
                  <a:solidFill>
                    <a:srgbClr val="FF0000"/>
                  </a:solidFill>
                  <a:latin typeface="Comic Sans MS" panose="030F0702030302020204" pitchFamily="66" charset="0"/>
                </a:endParaRPr>
              </a:p>
            </p:txBody>
          </p:sp>
        </p:grpSp>
      </p:grpSp>
      <p:sp>
        <p:nvSpPr>
          <p:cNvPr id="62556" name="Text Box 92"/>
          <p:cNvSpPr txBox="1">
            <a:spLocks noChangeArrowheads="1"/>
          </p:cNvSpPr>
          <p:nvPr/>
        </p:nvSpPr>
        <p:spPr bwMode="auto">
          <a:xfrm>
            <a:off x="2283017" y="831129"/>
            <a:ext cx="6979627" cy="978584"/>
          </a:xfrm>
          <a:prstGeom prst="rect">
            <a:avLst/>
          </a:prstGeom>
          <a:solidFill>
            <a:schemeClr val="bg2">
              <a:lumMod val="60000"/>
              <a:lumOff val="40000"/>
            </a:schemeClr>
          </a:solidFill>
          <a:ln>
            <a:noFill/>
          </a:ln>
          <a:effectLst/>
          <a:extLst>
            <a:ext uri="{53640926-AAD7-44D8-BBD7-CCE9431645EC}">
              <a14:shadowObscured xmlns:a14="http://schemas.microsoft.com/office/drawing/2010/main" val="1"/>
            </a:ext>
          </a:extLst>
        </p:spPr>
        <p:txBody>
          <a:bodyPr wrap="square" lIns="90000" tIns="118800" rIns="90000" bIns="118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defRPr/>
            </a:pPr>
            <a:r>
              <a:rPr lang="es-ES" sz="2400">
                <a:solidFill>
                  <a:srgbClr val="000000"/>
                </a:solidFill>
              </a:rPr>
              <a:t>Un generador se puede representar de diferentes maneras según como se considere que actúa</a:t>
            </a:r>
          </a:p>
        </p:txBody>
      </p:sp>
      <p:sp>
        <p:nvSpPr>
          <p:cNvPr id="13350" name="Text Box 124"/>
          <p:cNvSpPr txBox="1">
            <a:spLocks noChangeArrowheads="1"/>
          </p:cNvSpPr>
          <p:nvPr/>
        </p:nvSpPr>
        <p:spPr bwMode="auto">
          <a:xfrm>
            <a:off x="4748415" y="4555815"/>
            <a:ext cx="2799249" cy="905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solidFill>
                  <a:srgbClr val="3333FF"/>
                </a:solidFill>
                <a:latin typeface="Arial" panose="020B0604020202020204" pitchFamily="34" charset="0"/>
              </a:rPr>
              <a:t>El </a:t>
            </a:r>
            <a:r>
              <a:rPr lang="es-ES" sz="2400">
                <a:solidFill>
                  <a:srgbClr val="3333FF"/>
                </a:solidFill>
                <a:latin typeface="Arial" panose="020B0604020202020204" pitchFamily="34" charset="0"/>
              </a:rPr>
              <a:t>generador actúa como una...</a:t>
            </a:r>
            <a:endParaRPr lang="es-ES" sz="2400" dirty="0">
              <a:solidFill>
                <a:srgbClr val="3333FF"/>
              </a:solidFill>
              <a:latin typeface="Arial" panose="020B0604020202020204" pitchFamily="34" charset="0"/>
            </a:endParaRPr>
          </a:p>
        </p:txBody>
      </p:sp>
      <p:sp>
        <p:nvSpPr>
          <p:cNvPr id="62560" name="Text Box 96"/>
          <p:cNvSpPr txBox="1">
            <a:spLocks noChangeArrowheads="1"/>
          </p:cNvSpPr>
          <p:nvPr/>
        </p:nvSpPr>
        <p:spPr bwMode="auto">
          <a:xfrm>
            <a:off x="5404949" y="3606291"/>
            <a:ext cx="4193178" cy="609252"/>
          </a:xfrm>
          <a:prstGeom prst="rect">
            <a:avLst/>
          </a:prstGeom>
          <a:solidFill>
            <a:schemeClr val="accent1">
              <a:lumMod val="60000"/>
              <a:lumOff val="40000"/>
            </a:schemeClr>
          </a:solidFill>
          <a:ln>
            <a:noFill/>
          </a:ln>
          <a:effectLst/>
          <a:extLst>
            <a:ext uri="{53640926-AAD7-44D8-BBD7-CCE9431645EC}">
              <a14:shadowObscured xmlns:a14="http://schemas.microsoft.com/office/drawing/2010/main" val="1"/>
            </a:ext>
          </a:extLst>
        </p:spPr>
        <p:txBody>
          <a:bodyPr wrap="square" lIns="90000" tIns="118800" rIns="90000" bIns="118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defRPr/>
            </a:pPr>
            <a:r>
              <a:rPr lang="es-ES" sz="2400">
                <a:solidFill>
                  <a:schemeClr val="tx1"/>
                </a:solidFill>
                <a:sym typeface="Symbol" panose="05050102010706020507" pitchFamily="18" charset="2"/>
              </a:rPr>
              <a:t>Sería</a:t>
            </a:r>
            <a:r>
              <a:rPr lang="es-ES" sz="2400">
                <a:solidFill>
                  <a:schemeClr val="tx1"/>
                </a:solidFill>
              </a:rPr>
              <a:t> una </a:t>
            </a:r>
            <a:r>
              <a:rPr lang="es-ES" sz="2400" b="1">
                <a:solidFill>
                  <a:schemeClr val="tx1"/>
                </a:solidFill>
              </a:rPr>
              <a:t>fuente de tensión</a:t>
            </a:r>
          </a:p>
        </p:txBody>
      </p:sp>
      <p:sp>
        <p:nvSpPr>
          <p:cNvPr id="785526" name="Text Box 118"/>
          <p:cNvSpPr txBox="1">
            <a:spLocks noChangeArrowheads="1"/>
          </p:cNvSpPr>
          <p:nvPr/>
        </p:nvSpPr>
        <p:spPr bwMode="auto">
          <a:xfrm>
            <a:off x="5404949" y="2893796"/>
            <a:ext cx="2697065" cy="536549"/>
          </a:xfrm>
          <a:prstGeom prst="rect">
            <a:avLst/>
          </a:prstGeom>
          <a:solidFill>
            <a:srgbClr val="FFCC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A</a:t>
            </a:r>
            <a:r>
              <a:rPr lang="es-ES" sz="2400">
                <a:latin typeface="Arial" panose="020B0604020202020204" pitchFamily="34" charset="0"/>
              </a:rPr>
              <a:t>plica</a:t>
            </a:r>
            <a:r>
              <a:rPr lang="es-ES" sz="2400">
                <a:solidFill>
                  <a:srgbClr val="000000"/>
                </a:solidFill>
                <a:latin typeface="Arial" panose="020B0604020202020204" pitchFamily="34" charset="0"/>
              </a:rPr>
              <a:t> una </a:t>
            </a:r>
            <a:r>
              <a:rPr lang="es-ES" sz="2400">
                <a:solidFill>
                  <a:srgbClr val="FF0000"/>
                </a:solidFill>
                <a:latin typeface="Arial" panose="020B0604020202020204" pitchFamily="34" charset="0"/>
              </a:rPr>
              <a:t>V</a:t>
            </a:r>
            <a:r>
              <a:rPr lang="es-ES" sz="2400">
                <a:solidFill>
                  <a:srgbClr val="000000"/>
                </a:solidFill>
                <a:latin typeface="Arial" panose="020B0604020202020204" pitchFamily="34" charset="0"/>
              </a:rPr>
              <a:t> a </a:t>
            </a:r>
            <a:r>
              <a:rPr lang="es-ES" sz="2400">
                <a:solidFill>
                  <a:srgbClr val="008000"/>
                </a:solidFill>
                <a:latin typeface="Arial" panose="020B0604020202020204" pitchFamily="34" charset="0"/>
              </a:rPr>
              <a:t>R</a:t>
            </a:r>
          </a:p>
        </p:txBody>
      </p:sp>
      <p:sp>
        <p:nvSpPr>
          <p:cNvPr id="62561" name="Text Box 97"/>
          <p:cNvSpPr txBox="1">
            <a:spLocks noChangeArrowheads="1"/>
          </p:cNvSpPr>
          <p:nvPr/>
        </p:nvSpPr>
        <p:spPr bwMode="auto">
          <a:xfrm>
            <a:off x="5418611" y="2170532"/>
            <a:ext cx="1632476" cy="536549"/>
          </a:xfrm>
          <a:prstGeom prst="rect">
            <a:avLst/>
          </a:prstGeom>
          <a:solidFill>
            <a:srgbClr val="FFFF99"/>
          </a:solidFill>
          <a:ln>
            <a:noFill/>
          </a:ln>
          <a:effectLst/>
          <a:extLs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nchor="ctr"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a:solidFill>
                  <a:schemeClr val="tx1"/>
                </a:solidFill>
                <a:sym typeface="Wingdings" panose="05000000000000000000" pitchFamily="2" charset="2"/>
              </a:rPr>
              <a:t>1ª opinión:</a:t>
            </a:r>
          </a:p>
        </p:txBody>
      </p:sp>
      <p:grpSp>
        <p:nvGrpSpPr>
          <p:cNvPr id="10" name="Grupo 9"/>
          <p:cNvGrpSpPr/>
          <p:nvPr/>
        </p:nvGrpSpPr>
        <p:grpSpPr>
          <a:xfrm>
            <a:off x="7947825" y="5712722"/>
            <a:ext cx="891008" cy="1124615"/>
            <a:chOff x="8579563" y="5738355"/>
            <a:chExt cx="891008" cy="1124615"/>
          </a:xfrm>
        </p:grpSpPr>
        <p:sp>
          <p:nvSpPr>
            <p:cNvPr id="2" name="Rectángulo 1"/>
            <p:cNvSpPr/>
            <p:nvPr/>
          </p:nvSpPr>
          <p:spPr bwMode="auto">
            <a:xfrm>
              <a:off x="8579563" y="5785321"/>
              <a:ext cx="891008" cy="1077649"/>
            </a:xfrm>
            <a:prstGeom prst="rect">
              <a:avLst/>
            </a:prstGeom>
            <a:solidFill>
              <a:srgbClr val="FFFFFF"/>
            </a:solidFill>
            <a:ln w="25400" cap="flat" cmpd="sng" algn="ctr">
              <a:noFill/>
              <a:prstDash val="solid"/>
              <a:round/>
              <a:headEnd type="none" w="med" len="med"/>
              <a:tailEnd type="none" w="lg" len="lg"/>
            </a:ln>
            <a:effectLst/>
          </p:spPr>
          <p:txBody>
            <a:bodyPr vert="horz" wrap="none" lIns="90000" tIns="118800" rIns="90000" bIns="118800" numCol="1" rtlCol="0" anchor="ctr"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rgbClr val="000000"/>
                </a:solidFill>
                <a:effectLst/>
                <a:latin typeface="Arial" charset="0"/>
              </a:endParaRPr>
            </a:p>
          </p:txBody>
        </p:sp>
        <p:sp>
          <p:nvSpPr>
            <p:cNvPr id="13339" name="Text Box 25"/>
            <p:cNvSpPr txBox="1">
              <a:spLocks noChangeArrowheads="1"/>
            </p:cNvSpPr>
            <p:nvPr/>
          </p:nvSpPr>
          <p:spPr bwMode="auto">
            <a:xfrm>
              <a:off x="8883874" y="5738355"/>
              <a:ext cx="263525" cy="384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0000"/>
                  </a:solidFill>
                  <a:latin typeface="Comic Sans MS" panose="030F0702030302020204" pitchFamily="66" charset="0"/>
                  <a:sym typeface="Symbol" panose="05050102010706020507" pitchFamily="18" charset="2"/>
                </a:rPr>
                <a:t></a:t>
              </a:r>
              <a:endParaRPr lang="es-ES" sz="2400">
                <a:solidFill>
                  <a:srgbClr val="FF0000"/>
                </a:solidFill>
                <a:latin typeface="Comic Sans MS" panose="030F0702030302020204" pitchFamily="66" charset="0"/>
              </a:endParaRPr>
            </a:p>
          </p:txBody>
        </p:sp>
        <p:grpSp>
          <p:nvGrpSpPr>
            <p:cNvPr id="13340" name="Group 27"/>
            <p:cNvGrpSpPr>
              <a:grpSpLocks/>
            </p:cNvGrpSpPr>
            <p:nvPr/>
          </p:nvGrpSpPr>
          <p:grpSpPr bwMode="auto">
            <a:xfrm rot="5400000">
              <a:off x="8766364" y="6328996"/>
              <a:ext cx="484258" cy="69850"/>
              <a:chOff x="1619" y="2634"/>
              <a:chExt cx="340" cy="54"/>
            </a:xfrm>
          </p:grpSpPr>
          <p:sp>
            <p:nvSpPr>
              <p:cNvPr id="13345" name="Line 28"/>
              <p:cNvSpPr>
                <a:spLocks noChangeShapeType="1"/>
              </p:cNvSpPr>
              <p:nvPr/>
            </p:nvSpPr>
            <p:spPr bwMode="auto">
              <a:xfrm>
                <a:off x="1619" y="2634"/>
                <a:ext cx="34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3346" name="Line 29"/>
              <p:cNvSpPr>
                <a:spLocks noChangeShapeType="1"/>
              </p:cNvSpPr>
              <p:nvPr/>
            </p:nvSpPr>
            <p:spPr bwMode="auto">
              <a:xfrm>
                <a:off x="1690" y="2688"/>
                <a:ext cx="206"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sp>
          <p:nvSpPr>
            <p:cNvPr id="13341" name="Line 30"/>
            <p:cNvSpPr>
              <a:spLocks noChangeShapeType="1"/>
            </p:cNvSpPr>
            <p:nvPr/>
          </p:nvSpPr>
          <p:spPr bwMode="auto">
            <a:xfrm rot="5400000" flipV="1">
              <a:off x="9179149" y="6235332"/>
              <a:ext cx="0" cy="23495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3342" name="Line 31"/>
            <p:cNvSpPr>
              <a:spLocks noChangeShapeType="1"/>
            </p:cNvSpPr>
            <p:nvPr/>
          </p:nvSpPr>
          <p:spPr bwMode="auto">
            <a:xfrm rot="5400000">
              <a:off x="8845774" y="6235332"/>
              <a:ext cx="0" cy="233363"/>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sp>
        <p:nvSpPr>
          <p:cNvPr id="13343" name="Text Box 121"/>
          <p:cNvSpPr txBox="1">
            <a:spLocks noChangeArrowheads="1"/>
          </p:cNvSpPr>
          <p:nvPr/>
        </p:nvSpPr>
        <p:spPr bwMode="auto">
          <a:xfrm>
            <a:off x="5071168" y="5774284"/>
            <a:ext cx="2425701" cy="536653"/>
          </a:xfrm>
          <a:prstGeom prst="rect">
            <a:avLst/>
          </a:prstGeom>
          <a:solidFill>
            <a:srgbClr val="CCFFCC"/>
          </a:solidFill>
          <a:ln>
            <a:noFill/>
          </a:ln>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Representación:</a:t>
            </a:r>
          </a:p>
        </p:txBody>
      </p:sp>
      <p:grpSp>
        <p:nvGrpSpPr>
          <p:cNvPr id="11" name="Grupo 10"/>
          <p:cNvGrpSpPr/>
          <p:nvPr/>
        </p:nvGrpSpPr>
        <p:grpSpPr>
          <a:xfrm>
            <a:off x="5148561" y="6347049"/>
            <a:ext cx="2533259" cy="477884"/>
            <a:chOff x="5559134" y="6393002"/>
            <a:chExt cx="2533259" cy="477884"/>
          </a:xfrm>
        </p:grpSpPr>
        <p:sp>
          <p:nvSpPr>
            <p:cNvPr id="13344" name="Text Box 127"/>
            <p:cNvSpPr txBox="1">
              <a:spLocks noChangeArrowheads="1"/>
            </p:cNvSpPr>
            <p:nvPr/>
          </p:nvSpPr>
          <p:spPr bwMode="auto">
            <a:xfrm>
              <a:off x="5559134" y="6393002"/>
              <a:ext cx="693738" cy="46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8000"/>
                  </a:solidFill>
                  <a:latin typeface="Arial" panose="020B0604020202020204" pitchFamily="34" charset="0"/>
                </a:rPr>
                <a:t>r</a:t>
              </a:r>
              <a:r>
                <a:rPr lang="es-ES" sz="2400">
                  <a:solidFill>
                    <a:srgbClr val="000000"/>
                  </a:solidFill>
                  <a:latin typeface="Arial" panose="020B0604020202020204" pitchFamily="34" charset="0"/>
                </a:rPr>
                <a:t> = 0</a:t>
              </a:r>
            </a:p>
          </p:txBody>
        </p:sp>
        <p:sp>
          <p:nvSpPr>
            <p:cNvPr id="13338" name="CuadroTexto 1"/>
            <p:cNvSpPr txBox="1">
              <a:spLocks noChangeArrowheads="1"/>
            </p:cNvSpPr>
            <p:nvPr/>
          </p:nvSpPr>
          <p:spPr bwMode="auto">
            <a:xfrm>
              <a:off x="6227780" y="6409221"/>
              <a:ext cx="18646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r>
                <a:rPr lang="es-ES" sz="2400" dirty="0">
                  <a:solidFill>
                    <a:srgbClr val="3333FF"/>
                  </a:solidFill>
                </a:rPr>
                <a:t>(cable ideal)</a:t>
              </a:r>
            </a:p>
          </p:txBody>
        </p:sp>
      </p:grpSp>
      <p:sp>
        <p:nvSpPr>
          <p:cNvPr id="13369" name="Text Box 115"/>
          <p:cNvSpPr txBox="1">
            <a:spLocks noChangeArrowheads="1"/>
          </p:cNvSpPr>
          <p:nvPr/>
        </p:nvSpPr>
        <p:spPr bwMode="auto">
          <a:xfrm>
            <a:off x="2205044" y="6041068"/>
            <a:ext cx="2573984" cy="905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ts val="0"/>
              </a:spcBef>
              <a:buFontTx/>
              <a:buNone/>
            </a:pPr>
            <a:r>
              <a:rPr lang="es-ES" sz="2400" dirty="0">
                <a:solidFill>
                  <a:srgbClr val="D60093"/>
                </a:solidFill>
                <a:latin typeface="Arial" panose="020B0604020202020204" pitchFamily="34" charset="0"/>
              </a:rPr>
              <a:t>V solo depende del generador</a:t>
            </a:r>
          </a:p>
        </p:txBody>
      </p:sp>
      <p:grpSp>
        <p:nvGrpSpPr>
          <p:cNvPr id="6" name="Grupo 5">
            <a:extLst>
              <a:ext uri="{FF2B5EF4-FFF2-40B4-BE49-F238E27FC236}">
                <a16:creationId xmlns:a16="http://schemas.microsoft.com/office/drawing/2014/main" id="{DBEBE3C7-A321-4D07-BD9D-B46AE4031D7F}"/>
              </a:ext>
            </a:extLst>
          </p:cNvPr>
          <p:cNvGrpSpPr/>
          <p:nvPr/>
        </p:nvGrpSpPr>
        <p:grpSpPr>
          <a:xfrm>
            <a:off x="9171060" y="5722996"/>
            <a:ext cx="891008" cy="1124615"/>
            <a:chOff x="8867584" y="5722996"/>
            <a:chExt cx="891008" cy="1124615"/>
          </a:xfrm>
        </p:grpSpPr>
        <p:sp>
          <p:nvSpPr>
            <p:cNvPr id="76" name="Rectángulo 75">
              <a:extLst>
                <a:ext uri="{FF2B5EF4-FFF2-40B4-BE49-F238E27FC236}">
                  <a16:creationId xmlns:a16="http://schemas.microsoft.com/office/drawing/2014/main" id="{EB0D1628-029B-4C65-8BB2-78B274D0B1D2}"/>
                </a:ext>
              </a:extLst>
            </p:cNvPr>
            <p:cNvSpPr/>
            <p:nvPr/>
          </p:nvSpPr>
          <p:spPr bwMode="auto">
            <a:xfrm>
              <a:off x="8867584" y="5769962"/>
              <a:ext cx="891008" cy="1077649"/>
            </a:xfrm>
            <a:prstGeom prst="rect">
              <a:avLst/>
            </a:prstGeom>
            <a:solidFill>
              <a:srgbClr val="FFFFFF"/>
            </a:solidFill>
            <a:ln w="25400" cap="flat" cmpd="sng" algn="ctr">
              <a:noFill/>
              <a:prstDash val="solid"/>
              <a:round/>
              <a:headEnd type="none" w="med" len="med"/>
              <a:tailEnd type="none" w="lg" len="lg"/>
            </a:ln>
            <a:effectLst/>
          </p:spPr>
          <p:txBody>
            <a:bodyPr vert="horz" wrap="none" lIns="90000" tIns="118800" rIns="90000" bIns="118800" numCol="1" rtlCol="0" anchor="ctr"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rgbClr val="000000"/>
                </a:solidFill>
                <a:effectLst/>
                <a:latin typeface="Arial" charset="0"/>
              </a:endParaRPr>
            </a:p>
          </p:txBody>
        </p:sp>
        <p:sp>
          <p:nvSpPr>
            <p:cNvPr id="77" name="Text Box 25">
              <a:extLst>
                <a:ext uri="{FF2B5EF4-FFF2-40B4-BE49-F238E27FC236}">
                  <a16:creationId xmlns:a16="http://schemas.microsoft.com/office/drawing/2014/main" id="{5E6B9B0C-3A96-4609-A3AB-46827757EE0A}"/>
                </a:ext>
              </a:extLst>
            </p:cNvPr>
            <p:cNvSpPr txBox="1">
              <a:spLocks noChangeArrowheads="1"/>
            </p:cNvSpPr>
            <p:nvPr/>
          </p:nvSpPr>
          <p:spPr bwMode="auto">
            <a:xfrm>
              <a:off x="9171895" y="5722996"/>
              <a:ext cx="263525" cy="384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0000"/>
                  </a:solidFill>
                  <a:latin typeface="Comic Sans MS" panose="030F0702030302020204" pitchFamily="66" charset="0"/>
                  <a:sym typeface="Symbol" panose="05050102010706020507" pitchFamily="18" charset="2"/>
                </a:rPr>
                <a:t></a:t>
              </a:r>
              <a:endParaRPr lang="es-ES" sz="2400">
                <a:solidFill>
                  <a:srgbClr val="FF0000"/>
                </a:solidFill>
                <a:latin typeface="Comic Sans MS" panose="030F0702030302020204" pitchFamily="66" charset="0"/>
              </a:endParaRPr>
            </a:p>
          </p:txBody>
        </p:sp>
        <p:grpSp>
          <p:nvGrpSpPr>
            <p:cNvPr id="5" name="Grupo 4">
              <a:extLst>
                <a:ext uri="{FF2B5EF4-FFF2-40B4-BE49-F238E27FC236}">
                  <a16:creationId xmlns:a16="http://schemas.microsoft.com/office/drawing/2014/main" id="{9F2ECEAF-03CB-417D-BA9D-E911A6D62C3C}"/>
                </a:ext>
              </a:extLst>
            </p:cNvPr>
            <p:cNvGrpSpPr/>
            <p:nvPr/>
          </p:nvGrpSpPr>
          <p:grpSpPr>
            <a:xfrm>
              <a:off x="8930674" y="6126720"/>
              <a:ext cx="764886" cy="432000"/>
              <a:chOff x="8922587" y="2301478"/>
              <a:chExt cx="764886" cy="432000"/>
            </a:xfrm>
          </p:grpSpPr>
          <p:sp>
            <p:nvSpPr>
              <p:cNvPr id="92" name="Line 112">
                <a:extLst>
                  <a:ext uri="{FF2B5EF4-FFF2-40B4-BE49-F238E27FC236}">
                    <a16:creationId xmlns:a16="http://schemas.microsoft.com/office/drawing/2014/main" id="{89114FFE-735E-48F9-BC99-07CFEACB892E}"/>
                  </a:ext>
                </a:extLst>
              </p:cNvPr>
              <p:cNvSpPr>
                <a:spLocks noChangeShapeType="1"/>
              </p:cNvSpPr>
              <p:nvPr/>
            </p:nvSpPr>
            <p:spPr bwMode="auto">
              <a:xfrm rot="5400000">
                <a:off x="9305030" y="2139213"/>
                <a:ext cx="0" cy="764886"/>
              </a:xfrm>
              <a:prstGeom prst="line">
                <a:avLst/>
              </a:prstGeom>
              <a:noFill/>
              <a:ln w="25400">
                <a:solidFill>
                  <a:srgbClr val="0000FF"/>
                </a:solidFill>
                <a:round/>
                <a:headEnd/>
                <a:tailEnd type="none" w="lg" len="lg"/>
              </a:ln>
              <a:extLst>
                <a:ext uri="{909E8E84-426E-40DD-AFC4-6F175D3DCCD1}">
                  <a14:hiddenFill xmlns:a14="http://schemas.microsoft.com/office/drawing/2010/main">
                    <a:noFill/>
                  </a14:hiddenFill>
                </a:ext>
              </a:extLst>
            </p:spPr>
            <p:txBody>
              <a:bodyPr wrap="none" lIns="90000" tIns="82800" rIns="90000" bIns="82800" anchorCtr="1"/>
              <a:lstStyle/>
              <a:p>
                <a:endParaRPr lang="en-GB"/>
              </a:p>
            </p:txBody>
          </p:sp>
          <p:sp>
            <p:nvSpPr>
              <p:cNvPr id="3" name="Elipse 2">
                <a:extLst>
                  <a:ext uri="{FF2B5EF4-FFF2-40B4-BE49-F238E27FC236}">
                    <a16:creationId xmlns:a16="http://schemas.microsoft.com/office/drawing/2014/main" id="{F932CA8B-05D3-4AAF-B209-B09AE36E6E37}"/>
                  </a:ext>
                </a:extLst>
              </p:cNvPr>
              <p:cNvSpPr/>
              <p:nvPr/>
            </p:nvSpPr>
            <p:spPr bwMode="auto">
              <a:xfrm>
                <a:off x="9109579" y="2301478"/>
                <a:ext cx="432000" cy="432000"/>
              </a:xfrm>
              <a:prstGeom prst="ellipse">
                <a:avLst/>
              </a:prstGeom>
              <a:solidFill>
                <a:srgbClr val="FFFFFF"/>
              </a:solidFill>
              <a:ln w="25400" cap="flat" cmpd="sng" algn="ctr">
                <a:solidFill>
                  <a:srgbClr val="3333FF"/>
                </a:solidFill>
                <a:prstDash val="solid"/>
                <a:round/>
                <a:headEnd type="none" w="med" len="med"/>
                <a:tailEnd type="none" w="lg" len="lg"/>
              </a:ln>
              <a:effectLst/>
            </p:spPr>
            <p:txBody>
              <a:bodyPr vert="horz" wrap="none" lIns="90000" tIns="118800" rIns="90000" bIns="118800" numCol="1" rtlCol="0" anchor="ctr"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94" name="Text Box 115">
                <a:extLst>
                  <a:ext uri="{FF2B5EF4-FFF2-40B4-BE49-F238E27FC236}">
                    <a16:creationId xmlns:a16="http://schemas.microsoft.com/office/drawing/2014/main" id="{E2F271BC-D9E2-4DF6-BE17-EF74FF8227B3}"/>
                  </a:ext>
                </a:extLst>
              </p:cNvPr>
              <p:cNvSpPr txBox="1">
                <a:spLocks noChangeArrowheads="1"/>
              </p:cNvSpPr>
              <p:nvPr/>
            </p:nvSpPr>
            <p:spPr bwMode="auto">
              <a:xfrm>
                <a:off x="9123816" y="2483845"/>
                <a:ext cx="400537" cy="134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20000"/>
                  </a:lnSpc>
                  <a:spcBef>
                    <a:spcPct val="50000"/>
                  </a:spcBef>
                  <a:buFontTx/>
                  <a:buNone/>
                </a:pPr>
                <a:r>
                  <a:rPr lang="es-ES" sz="2000" dirty="0">
                    <a:solidFill>
                      <a:srgbClr val="3333FF"/>
                    </a:solidFill>
                    <a:latin typeface="Arial" panose="020B0604020202020204" pitchFamily="34" charset="0"/>
                  </a:rPr>
                  <a:t>- +</a:t>
                </a:r>
              </a:p>
            </p:txBody>
          </p:sp>
        </p:grpSp>
      </p:grpSp>
      <p:sp>
        <p:nvSpPr>
          <p:cNvPr id="82" name="AutoShape 129">
            <a:extLst>
              <a:ext uri="{FF2B5EF4-FFF2-40B4-BE49-F238E27FC236}">
                <a16:creationId xmlns:a16="http://schemas.microsoft.com/office/drawing/2014/main" id="{611C87E9-0E88-4EEB-9E7F-B4266383F15D}"/>
              </a:ext>
            </a:extLst>
          </p:cNvPr>
          <p:cNvSpPr>
            <a:spLocks noChangeArrowheads="1"/>
          </p:cNvSpPr>
          <p:nvPr/>
        </p:nvSpPr>
        <p:spPr bwMode="auto">
          <a:xfrm rot="3556393">
            <a:off x="2030636" y="5520413"/>
            <a:ext cx="522878" cy="468000"/>
          </a:xfrm>
          <a:prstGeom prst="rightArrow">
            <a:avLst>
              <a:gd name="adj1" fmla="val 56398"/>
              <a:gd name="adj2" fmla="val 53389"/>
            </a:avLst>
          </a:prstGeom>
          <a:solidFill>
            <a:schemeClr val="accent1"/>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2556"/>
                                        </p:tgtEl>
                                        <p:attrNameLst>
                                          <p:attrName>style.visibility</p:attrName>
                                        </p:attrNameLst>
                                      </p:cBhvr>
                                      <p:to>
                                        <p:strVal val="visible"/>
                                      </p:to>
                                    </p:set>
                                    <p:animEffect transition="in" filter="wipe(up)">
                                      <p:cBhvr>
                                        <p:cTn id="7" dur="500"/>
                                        <p:tgtEl>
                                          <p:spTgt spid="62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72" fill="hold" grpId="0" nodeType="clickEffect">
                                  <p:stCondLst>
                                    <p:cond delay="0"/>
                                  </p:stCondLst>
                                  <p:childTnLst>
                                    <p:set>
                                      <p:cBhvr>
                                        <p:cTn id="11" dur="1" fill="hold">
                                          <p:stCondLst>
                                            <p:cond delay="0"/>
                                          </p:stCondLst>
                                        </p:cTn>
                                        <p:tgtEl>
                                          <p:spTgt spid="62561"/>
                                        </p:tgtEl>
                                        <p:attrNameLst>
                                          <p:attrName>style.visibility</p:attrName>
                                        </p:attrNameLst>
                                      </p:cBhvr>
                                      <p:to>
                                        <p:strVal val="visible"/>
                                      </p:to>
                                    </p:set>
                                    <p:anim calcmode="lin" valueType="num">
                                      <p:cBhvr>
                                        <p:cTn id="12" dur="500" fill="hold"/>
                                        <p:tgtEl>
                                          <p:spTgt spid="62561"/>
                                        </p:tgtEl>
                                        <p:attrNameLst>
                                          <p:attrName>ppt_w</p:attrName>
                                        </p:attrNameLst>
                                      </p:cBhvr>
                                      <p:tavLst>
                                        <p:tav tm="0">
                                          <p:val>
                                            <p:strVal val="2/3*#ppt_w"/>
                                          </p:val>
                                        </p:tav>
                                        <p:tav tm="100000">
                                          <p:val>
                                            <p:strVal val="#ppt_w"/>
                                          </p:val>
                                        </p:tav>
                                      </p:tavLst>
                                    </p:anim>
                                    <p:anim calcmode="lin" valueType="num">
                                      <p:cBhvr>
                                        <p:cTn id="13" dur="500" fill="hold"/>
                                        <p:tgtEl>
                                          <p:spTgt spid="62561"/>
                                        </p:tgtEl>
                                        <p:attrNameLst>
                                          <p:attrName>ppt_h</p:attrName>
                                        </p:attrNameLst>
                                      </p:cBhvr>
                                      <p:tavLst>
                                        <p:tav tm="0">
                                          <p:val>
                                            <p:strVal val="2/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785526"/>
                                        </p:tgtEl>
                                        <p:attrNameLst>
                                          <p:attrName>style.visibility</p:attrName>
                                        </p:attrNameLst>
                                      </p:cBhvr>
                                      <p:to>
                                        <p:strVal val="visible"/>
                                      </p:to>
                                    </p:set>
                                    <p:animEffect transition="in" filter="wipe(up)">
                                      <p:cBhvr>
                                        <p:cTn id="18" dur="500"/>
                                        <p:tgtEl>
                                          <p:spTgt spid="78552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5" fill="hold" grpId="0" nodeType="clickEffect">
                                  <p:stCondLst>
                                    <p:cond delay="0"/>
                                  </p:stCondLst>
                                  <p:childTnLst>
                                    <p:set>
                                      <p:cBhvr>
                                        <p:cTn id="22" dur="1" fill="hold">
                                          <p:stCondLst>
                                            <p:cond delay="0"/>
                                          </p:stCondLst>
                                        </p:cTn>
                                        <p:tgtEl>
                                          <p:spTgt spid="62560"/>
                                        </p:tgtEl>
                                        <p:attrNameLst>
                                          <p:attrName>style.visibility</p:attrName>
                                        </p:attrNameLst>
                                      </p:cBhvr>
                                      <p:to>
                                        <p:strVal val="visible"/>
                                      </p:to>
                                    </p:set>
                                    <p:animEffect transition="in" filter="blinds(vertical)">
                                      <p:cBhvr>
                                        <p:cTn id="23" dur="500"/>
                                        <p:tgtEl>
                                          <p:spTgt spid="6256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85418"/>
                                        </p:tgtEl>
                                        <p:attrNameLst>
                                          <p:attrName>style.visibility</p:attrName>
                                        </p:attrNameLst>
                                      </p:cBhvr>
                                      <p:to>
                                        <p:strVal val="visible"/>
                                      </p:to>
                                    </p:set>
                                    <p:animEffect transition="in" filter="wipe(left)">
                                      <p:cBhvr>
                                        <p:cTn id="28" dur="500"/>
                                        <p:tgtEl>
                                          <p:spTgt spid="78541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82"/>
                                        </p:tgtEl>
                                        <p:attrNameLst>
                                          <p:attrName>style.visibility</p:attrName>
                                        </p:attrNameLst>
                                      </p:cBhvr>
                                      <p:to>
                                        <p:strVal val="visible"/>
                                      </p:to>
                                    </p:set>
                                    <p:animEffect transition="in" filter="strips(downRight)">
                                      <p:cBhvr>
                                        <p:cTn id="38" dur="500"/>
                                        <p:tgtEl>
                                          <p:spTgt spid="82"/>
                                        </p:tgtEl>
                                      </p:cBhvr>
                                    </p:animEffect>
                                  </p:childTnLst>
                                </p:cTn>
                              </p:par>
                            </p:childTnLst>
                          </p:cTn>
                        </p:par>
                        <p:par>
                          <p:cTn id="39" fill="hold">
                            <p:stCondLst>
                              <p:cond delay="500"/>
                            </p:stCondLst>
                            <p:childTnLst>
                              <p:par>
                                <p:cTn id="40" presetID="18" presetClass="entr" presetSubtype="6" fill="hold" grpId="0" nodeType="afterEffect">
                                  <p:stCondLst>
                                    <p:cond delay="0"/>
                                  </p:stCondLst>
                                  <p:childTnLst>
                                    <p:set>
                                      <p:cBhvr>
                                        <p:cTn id="41" dur="1" fill="hold">
                                          <p:stCondLst>
                                            <p:cond delay="0"/>
                                          </p:stCondLst>
                                        </p:cTn>
                                        <p:tgtEl>
                                          <p:spTgt spid="13369"/>
                                        </p:tgtEl>
                                        <p:attrNameLst>
                                          <p:attrName>style.visibility</p:attrName>
                                        </p:attrNameLst>
                                      </p:cBhvr>
                                      <p:to>
                                        <p:strVal val="visible"/>
                                      </p:to>
                                    </p:set>
                                    <p:animEffect transition="in" filter="strips(downRight)">
                                      <p:cBhvr>
                                        <p:cTn id="42" dur="500"/>
                                        <p:tgtEl>
                                          <p:spTgt spid="13369"/>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3350"/>
                                        </p:tgtEl>
                                        <p:attrNameLst>
                                          <p:attrName>style.visibility</p:attrName>
                                        </p:attrNameLst>
                                      </p:cBhvr>
                                      <p:to>
                                        <p:strVal val="visible"/>
                                      </p:to>
                                    </p:set>
                                    <p:animEffect transition="in" filter="strips(downRight)">
                                      <p:cBhvr>
                                        <p:cTn id="47" dur="500"/>
                                        <p:tgtEl>
                                          <p:spTgt spid="13350"/>
                                        </p:tgtEl>
                                      </p:cBhvr>
                                    </p:animEffect>
                                  </p:childTnLst>
                                </p:cTn>
                              </p:par>
                            </p:childTnLst>
                          </p:cTn>
                        </p:par>
                        <p:par>
                          <p:cTn id="48" fill="hold">
                            <p:stCondLst>
                              <p:cond delay="500"/>
                            </p:stCondLst>
                            <p:childTnLst>
                              <p:par>
                                <p:cTn id="49" presetID="3" presetClass="entr" presetSubtype="5" fill="hold" grpId="0" nodeType="afterEffect">
                                  <p:stCondLst>
                                    <p:cond delay="0"/>
                                  </p:stCondLst>
                                  <p:childTnLst>
                                    <p:set>
                                      <p:cBhvr>
                                        <p:cTn id="50" dur="1" fill="hold">
                                          <p:stCondLst>
                                            <p:cond delay="0"/>
                                          </p:stCondLst>
                                        </p:cTn>
                                        <p:tgtEl>
                                          <p:spTgt spid="785444"/>
                                        </p:tgtEl>
                                        <p:attrNameLst>
                                          <p:attrName>style.visibility</p:attrName>
                                        </p:attrNameLst>
                                      </p:cBhvr>
                                      <p:to>
                                        <p:strVal val="visible"/>
                                      </p:to>
                                    </p:set>
                                    <p:animEffect transition="in" filter="blinds(vertical)">
                                      <p:cBhvr>
                                        <p:cTn id="51" dur="500"/>
                                        <p:tgtEl>
                                          <p:spTgt spid="78544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3343"/>
                                        </p:tgtEl>
                                        <p:attrNameLst>
                                          <p:attrName>style.visibility</p:attrName>
                                        </p:attrNameLst>
                                      </p:cBhvr>
                                      <p:to>
                                        <p:strVal val="visible"/>
                                      </p:to>
                                    </p:set>
                                    <p:animEffect transition="in" filter="wipe(up)">
                                      <p:cBhvr>
                                        <p:cTn id="56" dur="500"/>
                                        <p:tgtEl>
                                          <p:spTgt spid="13343"/>
                                        </p:tgtEl>
                                      </p:cBhvr>
                                    </p:animEffect>
                                  </p:childTnLst>
                                </p:cTn>
                              </p:par>
                            </p:childTnLst>
                          </p:cTn>
                        </p:par>
                      </p:childTnLst>
                    </p:cTn>
                  </p:par>
                  <p:par>
                    <p:cTn id="57" fill="hold">
                      <p:stCondLst>
                        <p:cond delay="indefinite"/>
                      </p:stCondLst>
                      <p:childTnLst>
                        <p:par>
                          <p:cTn id="58" fill="hold">
                            <p:stCondLst>
                              <p:cond delay="0"/>
                            </p:stCondLst>
                            <p:childTnLst>
                              <p:par>
                                <p:cTn id="59" presetID="23" presetClass="entr" presetSubtype="272"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strVal val="2/3*#ppt_w"/>
                                          </p:val>
                                        </p:tav>
                                        <p:tav tm="100000">
                                          <p:val>
                                            <p:strVal val="#ppt_w"/>
                                          </p:val>
                                        </p:tav>
                                      </p:tavLst>
                                    </p:anim>
                                    <p:anim calcmode="lin" valueType="num">
                                      <p:cBhvr>
                                        <p:cTn id="62" dur="500" fill="hold"/>
                                        <p:tgtEl>
                                          <p:spTgt spid="10"/>
                                        </p:tgtEl>
                                        <p:attrNameLst>
                                          <p:attrName>ppt_h</p:attrName>
                                        </p:attrNameLst>
                                      </p:cBhvr>
                                      <p:tavLst>
                                        <p:tav tm="0">
                                          <p:val>
                                            <p:strVal val="2/3*#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272"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p:cTn id="67" dur="500" fill="hold"/>
                                        <p:tgtEl>
                                          <p:spTgt spid="6"/>
                                        </p:tgtEl>
                                        <p:attrNameLst>
                                          <p:attrName>ppt_w</p:attrName>
                                        </p:attrNameLst>
                                      </p:cBhvr>
                                      <p:tavLst>
                                        <p:tav tm="0">
                                          <p:val>
                                            <p:strVal val="2/3*#ppt_w"/>
                                          </p:val>
                                        </p:tav>
                                        <p:tav tm="100000">
                                          <p:val>
                                            <p:strVal val="#ppt_w"/>
                                          </p:val>
                                        </p:tav>
                                      </p:tavLst>
                                    </p:anim>
                                    <p:anim calcmode="lin" valueType="num">
                                      <p:cBhvr>
                                        <p:cTn id="68" dur="500" fill="hold"/>
                                        <p:tgtEl>
                                          <p:spTgt spid="6"/>
                                        </p:tgtEl>
                                        <p:attrNameLst>
                                          <p:attrName>ppt_h</p:attrName>
                                        </p:attrNameLst>
                                      </p:cBhvr>
                                      <p:tavLst>
                                        <p:tav tm="0">
                                          <p:val>
                                            <p:strVal val="2/3*#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additive="base">
                                        <p:cTn id="73" dur="500"/>
                                        <p:tgtEl>
                                          <p:spTgt spid="11"/>
                                        </p:tgtEl>
                                        <p:attrNameLst>
                                          <p:attrName>ppt_y</p:attrName>
                                        </p:attrNameLst>
                                      </p:cBhvr>
                                      <p:tavLst>
                                        <p:tav tm="0">
                                          <p:val>
                                            <p:strVal val="#ppt_y+#ppt_h*1.125000"/>
                                          </p:val>
                                        </p:tav>
                                        <p:tav tm="100000">
                                          <p:val>
                                            <p:strVal val="#ppt_y"/>
                                          </p:val>
                                        </p:tav>
                                      </p:tavLst>
                                    </p:anim>
                                    <p:animEffect transition="in" filter="wipe(up)">
                                      <p:cBhvr>
                                        <p:cTn id="7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8" grpId="0"/>
      <p:bldP spid="785444" grpId="0" animBg="1"/>
      <p:bldP spid="62556" grpId="0" animBg="1"/>
      <p:bldP spid="13350" grpId="0"/>
      <p:bldP spid="62560" grpId="0" animBg="1"/>
      <p:bldP spid="785526" grpId="0" animBg="1"/>
      <p:bldP spid="62561" grpId="0" animBg="1"/>
      <p:bldP spid="13343" grpId="0" animBg="1"/>
      <p:bldP spid="13369" grpId="0"/>
      <p:bldP spid="8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274763" y="337993"/>
            <a:ext cx="87582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69" tIns="49785" rIns="99569" bIns="49785" anchor="ctr">
            <a:spAutoFit/>
          </a:bodyPr>
          <a:lstStyle>
            <a:lvl1pPr defTabSz="995363">
              <a:spcBef>
                <a:spcPct val="20000"/>
              </a:spcBef>
              <a:buChar char="•"/>
              <a:tabLst>
                <a:tab pos="196850" algn="r"/>
                <a:tab pos="2940050" algn="ctr"/>
                <a:tab pos="5880100" algn="r"/>
              </a:tabLst>
              <a:defRPr sz="3600">
                <a:solidFill>
                  <a:schemeClr val="tx1"/>
                </a:solidFill>
                <a:latin typeface="Times New Roman" panose="02020603050405020304" pitchFamily="18" charset="0"/>
              </a:defRPr>
            </a:lvl1pPr>
            <a:lvl2pPr marL="742950" indent="-285750" defTabSz="995363">
              <a:spcBef>
                <a:spcPct val="20000"/>
              </a:spcBef>
              <a:buChar char="–"/>
              <a:tabLst>
                <a:tab pos="196850" algn="r"/>
                <a:tab pos="2940050" algn="ctr"/>
                <a:tab pos="5880100" algn="r"/>
              </a:tabLst>
              <a:defRPr sz="3200">
                <a:solidFill>
                  <a:schemeClr val="tx1"/>
                </a:solidFill>
                <a:latin typeface="Times New Roman" panose="02020603050405020304" pitchFamily="18" charset="0"/>
              </a:defRPr>
            </a:lvl2pPr>
            <a:lvl3pPr marL="1143000" indent="-228600" defTabSz="995363">
              <a:spcBef>
                <a:spcPct val="20000"/>
              </a:spcBef>
              <a:buChar char="•"/>
              <a:tabLst>
                <a:tab pos="196850" algn="r"/>
                <a:tab pos="2940050" algn="ctr"/>
                <a:tab pos="5880100" algn="r"/>
              </a:tabLst>
              <a:defRPr sz="2700">
                <a:solidFill>
                  <a:schemeClr val="tx1"/>
                </a:solidFill>
                <a:latin typeface="Times New Roman" panose="02020603050405020304" pitchFamily="18" charset="0"/>
              </a:defRPr>
            </a:lvl3pPr>
            <a:lvl4pPr marL="16002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4pPr>
            <a:lvl5pPr marL="2057400" indent="-228600" defTabSz="995363">
              <a:spcBef>
                <a:spcPct val="20000"/>
              </a:spcBef>
              <a:buChar char="»"/>
              <a:tabLst>
                <a:tab pos="196850" algn="r"/>
                <a:tab pos="2940050" algn="ctr"/>
                <a:tab pos="5880100" algn="r"/>
              </a:tabLst>
              <a:defRPr sz="2300">
                <a:solidFill>
                  <a:schemeClr val="tx1"/>
                </a:solidFill>
                <a:latin typeface="Times New Roman" panose="02020603050405020304" pitchFamily="18" charset="0"/>
              </a:defRPr>
            </a:lvl5pPr>
            <a:lvl6pPr marL="25146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6pPr>
            <a:lvl7pPr marL="29718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7pPr>
            <a:lvl8pPr marL="34290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8pPr>
            <a:lvl9pPr marL="3886200" indent="-228600" defTabSz="995363" eaLnBrk="0" fontAlgn="base" hangingPunct="0">
              <a:spcBef>
                <a:spcPct val="20000"/>
              </a:spcBef>
              <a:spcAft>
                <a:spcPct val="0"/>
              </a:spcAft>
              <a:buChar char="»"/>
              <a:tabLst>
                <a:tab pos="196850" algn="r"/>
                <a:tab pos="2940050" algn="ctr"/>
                <a:tab pos="5880100" algn="r"/>
              </a:tabLst>
              <a:defRPr sz="2300">
                <a:solidFill>
                  <a:schemeClr val="tx1"/>
                </a:solidFill>
                <a:latin typeface="Times New Roman" panose="02020603050405020304" pitchFamily="18" charset="0"/>
              </a:defRPr>
            </a:lvl9pPr>
          </a:lstStyle>
          <a:p>
            <a:pPr eaLnBrk="1" hangingPunct="1">
              <a:spcBef>
                <a:spcPct val="0"/>
              </a:spcBef>
              <a:buFontTx/>
              <a:buNone/>
            </a:pPr>
            <a:r>
              <a:rPr lang="es-ES" sz="2400" b="1">
                <a:solidFill>
                  <a:srgbClr val="CC0000"/>
                </a:solidFill>
                <a:latin typeface="Arial" panose="020B0604020202020204" pitchFamily="34" charset="0"/>
              </a:rPr>
              <a:t>8.1.3 FUENTES DE TENSIÓN E INTENSIDAD</a:t>
            </a:r>
          </a:p>
        </p:txBody>
      </p:sp>
      <p:sp>
        <p:nvSpPr>
          <p:cNvPr id="62556" name="Text Box 92"/>
          <p:cNvSpPr txBox="1">
            <a:spLocks noChangeArrowheads="1"/>
          </p:cNvSpPr>
          <p:nvPr/>
        </p:nvSpPr>
        <p:spPr bwMode="auto">
          <a:xfrm>
            <a:off x="2283017" y="831129"/>
            <a:ext cx="6979627" cy="978584"/>
          </a:xfrm>
          <a:prstGeom prst="rect">
            <a:avLst/>
          </a:prstGeom>
          <a:solidFill>
            <a:schemeClr val="bg2">
              <a:lumMod val="60000"/>
              <a:lumOff val="40000"/>
            </a:schemeClr>
          </a:solidFill>
          <a:ln>
            <a:noFill/>
          </a:ln>
          <a:effectLst/>
          <a:extLst>
            <a:ext uri="{53640926-AAD7-44D8-BBD7-CCE9431645EC}">
              <a14:shadowObscured xmlns:a14="http://schemas.microsoft.com/office/drawing/2010/main" val="1"/>
            </a:ext>
          </a:extLst>
        </p:spPr>
        <p:txBody>
          <a:bodyPr wrap="square" lIns="90000" tIns="118800" rIns="90000" bIns="118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algn="ctr" eaLnBrk="1" hangingPunct="1">
              <a:spcBef>
                <a:spcPct val="50000"/>
              </a:spcBef>
              <a:defRPr/>
            </a:pPr>
            <a:r>
              <a:rPr lang="es-ES" sz="2400">
                <a:solidFill>
                  <a:srgbClr val="000000"/>
                </a:solidFill>
              </a:rPr>
              <a:t>Un generador se puede representar de diferentes maneras según como se considere que actúa</a:t>
            </a:r>
          </a:p>
        </p:txBody>
      </p:sp>
      <p:sp>
        <p:nvSpPr>
          <p:cNvPr id="76" name="Text Box 36"/>
          <p:cNvSpPr txBox="1">
            <a:spLocks noChangeArrowheads="1"/>
          </p:cNvSpPr>
          <p:nvPr/>
        </p:nvSpPr>
        <p:spPr bwMode="auto">
          <a:xfrm>
            <a:off x="7567943" y="4737770"/>
            <a:ext cx="2804282" cy="891340"/>
          </a:xfrm>
          <a:prstGeom prst="rect">
            <a:avLst/>
          </a:prstGeom>
          <a:solidFill>
            <a:srgbClr val="008000"/>
          </a:solidFill>
          <a:ln>
            <a:noFill/>
          </a:ln>
        </p:spPr>
        <p:txBody>
          <a:bodyPr wrap="square" lIns="76535" tIns="75600" rIns="76535" bIns="75600" anchor="ctr"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a:solidFill>
                  <a:srgbClr val="FFFFFF"/>
                </a:solidFill>
                <a:latin typeface="Comic Sans MS" panose="030F0702030302020204" pitchFamily="66" charset="0"/>
              </a:rPr>
              <a:t>FUENTE DE TENSIÓN REAL</a:t>
            </a:r>
          </a:p>
        </p:txBody>
      </p:sp>
      <p:sp>
        <p:nvSpPr>
          <p:cNvPr id="77" name="Text Box 124"/>
          <p:cNvSpPr txBox="1">
            <a:spLocks noChangeArrowheads="1"/>
          </p:cNvSpPr>
          <p:nvPr/>
        </p:nvSpPr>
        <p:spPr bwMode="auto">
          <a:xfrm>
            <a:off x="4691673" y="4589460"/>
            <a:ext cx="2760662" cy="905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ts val="0"/>
              </a:spcBef>
              <a:buFontTx/>
              <a:buNone/>
            </a:pPr>
            <a:r>
              <a:rPr lang="es-ES" sz="2400" dirty="0">
                <a:solidFill>
                  <a:srgbClr val="3333FF"/>
                </a:solidFill>
                <a:latin typeface="Arial" panose="020B0604020202020204" pitchFamily="34" charset="0"/>
              </a:rPr>
              <a:t>El </a:t>
            </a:r>
            <a:r>
              <a:rPr lang="es-ES" sz="2400">
                <a:solidFill>
                  <a:srgbClr val="3333FF"/>
                </a:solidFill>
                <a:latin typeface="Arial" panose="020B0604020202020204" pitchFamily="34" charset="0"/>
              </a:rPr>
              <a:t>generador actúa como una...</a:t>
            </a:r>
            <a:endParaRPr lang="es-ES" sz="2400" dirty="0">
              <a:solidFill>
                <a:srgbClr val="3333FF"/>
              </a:solidFill>
              <a:latin typeface="Arial" panose="020B0604020202020204" pitchFamily="34" charset="0"/>
            </a:endParaRPr>
          </a:p>
        </p:txBody>
      </p:sp>
      <p:sp>
        <p:nvSpPr>
          <p:cNvPr id="79" name="CuadroTexto 78"/>
          <p:cNvSpPr txBox="1">
            <a:spLocks noChangeArrowheads="1"/>
          </p:cNvSpPr>
          <p:nvPr/>
        </p:nvSpPr>
        <p:spPr bwMode="auto">
          <a:xfrm>
            <a:off x="5141303" y="6341006"/>
            <a:ext cx="17956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r>
              <a:rPr lang="es-ES" sz="2400" dirty="0"/>
              <a:t>(la habitual)</a:t>
            </a:r>
          </a:p>
        </p:txBody>
      </p:sp>
      <p:grpSp>
        <p:nvGrpSpPr>
          <p:cNvPr id="80" name="Grupo 79"/>
          <p:cNvGrpSpPr/>
          <p:nvPr/>
        </p:nvGrpSpPr>
        <p:grpSpPr>
          <a:xfrm>
            <a:off x="7565805" y="5759590"/>
            <a:ext cx="1434978" cy="1004559"/>
            <a:chOff x="8176923" y="5820550"/>
            <a:chExt cx="1434978" cy="1004559"/>
          </a:xfrm>
        </p:grpSpPr>
        <p:sp>
          <p:nvSpPr>
            <p:cNvPr id="81" name="Rectángulo 80"/>
            <p:cNvSpPr/>
            <p:nvPr/>
          </p:nvSpPr>
          <p:spPr bwMode="auto">
            <a:xfrm>
              <a:off x="8176923" y="5845428"/>
              <a:ext cx="1434978" cy="979681"/>
            </a:xfrm>
            <a:prstGeom prst="rect">
              <a:avLst/>
            </a:prstGeom>
            <a:solidFill>
              <a:srgbClr val="FFFFFF"/>
            </a:solidFill>
            <a:ln w="25400" cap="flat" cmpd="sng" algn="ctr">
              <a:noFill/>
              <a:prstDash val="solid"/>
              <a:round/>
              <a:headEnd type="none" w="med" len="med"/>
              <a:tailEnd type="none" w="lg" len="lg"/>
            </a:ln>
            <a:effectLst/>
          </p:spPr>
          <p:txBody>
            <a:bodyPr vert="horz" wrap="none" lIns="90000" tIns="118800" rIns="90000" bIns="118800" numCol="1" rtlCol="0" anchor="ctr"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rgbClr val="000000"/>
                </a:solidFill>
                <a:effectLst/>
                <a:latin typeface="Arial" charset="0"/>
              </a:endParaRPr>
            </a:p>
          </p:txBody>
        </p:sp>
        <p:grpSp>
          <p:nvGrpSpPr>
            <p:cNvPr id="82" name="Grupo 81"/>
            <p:cNvGrpSpPr/>
            <p:nvPr/>
          </p:nvGrpSpPr>
          <p:grpSpPr>
            <a:xfrm>
              <a:off x="8267082" y="5820550"/>
              <a:ext cx="1254919" cy="863601"/>
              <a:chOff x="3358356" y="4116419"/>
              <a:chExt cx="1254919" cy="863601"/>
            </a:xfrm>
          </p:grpSpPr>
          <p:sp>
            <p:nvSpPr>
              <p:cNvPr id="83" name="Text Box 14"/>
              <p:cNvSpPr txBox="1">
                <a:spLocks noChangeArrowheads="1"/>
              </p:cNvSpPr>
              <p:nvPr/>
            </p:nvSpPr>
            <p:spPr bwMode="auto">
              <a:xfrm>
                <a:off x="3498056" y="4116419"/>
                <a:ext cx="2635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3300"/>
                    </a:solidFill>
                    <a:latin typeface="Comic Sans MS" panose="030F0702030302020204" pitchFamily="66" charset="0"/>
                    <a:sym typeface="Symbol" panose="05050102010706020507" pitchFamily="18" charset="2"/>
                  </a:rPr>
                  <a:t></a:t>
                </a:r>
                <a:endParaRPr lang="es-ES" sz="2400">
                  <a:solidFill>
                    <a:srgbClr val="FF3300"/>
                  </a:solidFill>
                  <a:latin typeface="Comic Sans MS" panose="030F0702030302020204" pitchFamily="66" charset="0"/>
                </a:endParaRPr>
              </a:p>
            </p:txBody>
          </p:sp>
          <p:grpSp>
            <p:nvGrpSpPr>
              <p:cNvPr id="84" name="Group 15"/>
              <p:cNvGrpSpPr>
                <a:grpSpLocks/>
              </p:cNvGrpSpPr>
              <p:nvPr/>
            </p:nvGrpSpPr>
            <p:grpSpPr bwMode="auto">
              <a:xfrm rot="5400000">
                <a:off x="3398044" y="4702207"/>
                <a:ext cx="484188" cy="71437"/>
                <a:chOff x="1619" y="2634"/>
                <a:chExt cx="340" cy="54"/>
              </a:xfrm>
            </p:grpSpPr>
            <p:sp>
              <p:nvSpPr>
                <p:cNvPr id="90" name="Line 16"/>
                <p:cNvSpPr>
                  <a:spLocks noChangeShapeType="1"/>
                </p:cNvSpPr>
                <p:nvPr/>
              </p:nvSpPr>
              <p:spPr bwMode="auto">
                <a:xfrm>
                  <a:off x="1619" y="2634"/>
                  <a:ext cx="34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91" name="Line 17"/>
                <p:cNvSpPr>
                  <a:spLocks noChangeShapeType="1"/>
                </p:cNvSpPr>
                <p:nvPr/>
              </p:nvSpPr>
              <p:spPr bwMode="auto">
                <a:xfrm>
                  <a:off x="1690" y="2688"/>
                  <a:ext cx="206"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sp>
            <p:nvSpPr>
              <p:cNvPr id="85" name="Line 18"/>
              <p:cNvSpPr>
                <a:spLocks noChangeShapeType="1"/>
              </p:cNvSpPr>
              <p:nvPr/>
            </p:nvSpPr>
            <p:spPr bwMode="auto">
              <a:xfrm rot="5400000" flipV="1">
                <a:off x="3812381" y="4610132"/>
                <a:ext cx="0" cy="236537"/>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86" name="Line 19"/>
              <p:cNvSpPr>
                <a:spLocks noChangeShapeType="1"/>
              </p:cNvSpPr>
              <p:nvPr/>
            </p:nvSpPr>
            <p:spPr bwMode="auto">
              <a:xfrm rot="5400000">
                <a:off x="3475831" y="4611719"/>
                <a:ext cx="0" cy="23495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87" name="Line 20"/>
              <p:cNvSpPr>
                <a:spLocks noChangeShapeType="1"/>
              </p:cNvSpPr>
              <p:nvPr/>
            </p:nvSpPr>
            <p:spPr bwMode="auto">
              <a:xfrm rot="5400000" flipV="1">
                <a:off x="4496594" y="4600607"/>
                <a:ext cx="0" cy="233362"/>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88" name="Freeform 21"/>
              <p:cNvSpPr>
                <a:spLocks/>
              </p:cNvSpPr>
              <p:nvPr/>
            </p:nvSpPr>
            <p:spPr bwMode="auto">
              <a:xfrm rot="5400000">
                <a:off x="3940969" y="4508532"/>
                <a:ext cx="409575" cy="441325"/>
              </a:xfrm>
              <a:custGeom>
                <a:avLst/>
                <a:gdLst>
                  <a:gd name="T0" fmla="*/ 10 w 288"/>
                  <a:gd name="T1" fmla="*/ 1 h 384"/>
                  <a:gd name="T2" fmla="*/ 0 w 288"/>
                  <a:gd name="T3" fmla="*/ 1 h 384"/>
                  <a:gd name="T4" fmla="*/ 19 w 288"/>
                  <a:gd name="T5" fmla="*/ 1 h 384"/>
                  <a:gd name="T6" fmla="*/ 0 w 288"/>
                  <a:gd name="T7" fmla="*/ 1 h 384"/>
                  <a:gd name="T8" fmla="*/ 19 w 288"/>
                  <a:gd name="T9" fmla="*/ 1 h 384"/>
                  <a:gd name="T10" fmla="*/ 0 w 288"/>
                  <a:gd name="T11" fmla="*/ 0 h 384"/>
                  <a:gd name="T12" fmla="*/ 10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1"/>
              <a:lstStyle/>
              <a:p>
                <a:endParaRPr lang="en-GB"/>
              </a:p>
            </p:txBody>
          </p:sp>
          <p:sp>
            <p:nvSpPr>
              <p:cNvPr id="89" name="Text Box 22"/>
              <p:cNvSpPr txBox="1">
                <a:spLocks noChangeArrowheads="1"/>
              </p:cNvSpPr>
              <p:nvPr/>
            </p:nvSpPr>
            <p:spPr bwMode="auto">
              <a:xfrm>
                <a:off x="4042569" y="4135469"/>
                <a:ext cx="261937"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rPr>
                  <a:t>r</a:t>
                </a:r>
              </a:p>
            </p:txBody>
          </p:sp>
        </p:grpSp>
      </p:grpSp>
      <p:sp>
        <p:nvSpPr>
          <p:cNvPr id="92" name="Text Box 11"/>
          <p:cNvSpPr txBox="1">
            <a:spLocks noChangeArrowheads="1"/>
          </p:cNvSpPr>
          <p:nvPr/>
        </p:nvSpPr>
        <p:spPr bwMode="auto">
          <a:xfrm>
            <a:off x="1301393" y="4590412"/>
            <a:ext cx="3010368" cy="1188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lIns="76535" tIns="39797" rIns="76535" bIns="39797" anchorCtr="1">
            <a:spAutoFit/>
          </a:bodyPr>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spcBef>
                <a:spcPct val="0"/>
              </a:spcBef>
              <a:buFontTx/>
              <a:buNone/>
            </a:pPr>
            <a:r>
              <a:rPr lang="es-ES" sz="2400" dirty="0">
                <a:latin typeface="Comic Sans MS" panose="030F0702030302020204" pitchFamily="66" charset="0"/>
              </a:rPr>
              <a:t>Si </a:t>
            </a:r>
            <a:r>
              <a:rPr lang="es-ES" sz="2400" dirty="0">
                <a:solidFill>
                  <a:srgbClr val="008000"/>
                </a:solidFill>
                <a:latin typeface="Comic Sans MS" panose="030F0702030302020204" pitchFamily="66" charset="0"/>
              </a:rPr>
              <a:t>r</a:t>
            </a:r>
            <a:r>
              <a:rPr lang="es-ES" sz="2400" dirty="0">
                <a:latin typeface="Comic Sans MS" panose="030F0702030302020204" pitchFamily="66" charset="0"/>
              </a:rPr>
              <a:t> no es despreciable</a:t>
            </a:r>
          </a:p>
          <a:p>
            <a:pPr algn="ctr" eaLnBrk="1" hangingPunct="1">
              <a:spcBef>
                <a:spcPct val="0"/>
              </a:spcBef>
              <a:buNone/>
            </a:pPr>
            <a:r>
              <a:rPr lang="es-ES" sz="2400" dirty="0">
                <a:latin typeface="Comic Sans MS" panose="030F0702030302020204" pitchFamily="66" charset="0"/>
              </a:rPr>
              <a:t>(si</a:t>
            </a:r>
            <a:r>
              <a:rPr lang="es-ES" sz="2400" dirty="0">
                <a:solidFill>
                  <a:srgbClr val="008000"/>
                </a:solidFill>
                <a:latin typeface="Comic Sans MS" panose="030F0702030302020204" pitchFamily="66" charset="0"/>
              </a:rPr>
              <a:t> r</a:t>
            </a:r>
            <a:r>
              <a:rPr lang="es-ES" sz="2400" dirty="0">
                <a:latin typeface="Comic Sans MS" panose="030F0702030302020204" pitchFamily="66" charset="0"/>
              </a:rPr>
              <a:t> </a:t>
            </a:r>
            <a:r>
              <a:rPr lang="es-ES" sz="2400" b="1" dirty="0">
                <a:latin typeface="Comic Sans MS" panose="030F0702030302020204" pitchFamily="66" charset="0"/>
                <a:sym typeface="Symbol" panose="05050102010706020507" pitchFamily="18" charset="2"/>
              </a:rPr>
              <a:t></a:t>
            </a:r>
            <a:r>
              <a:rPr lang="es-ES" sz="2400" dirty="0">
                <a:latin typeface="Comic Sans MS" panose="030F0702030302020204" pitchFamily="66" charset="0"/>
                <a:sym typeface="Symbol" panose="05050102010706020507" pitchFamily="18" charset="2"/>
              </a:rPr>
              <a:t> </a:t>
            </a:r>
            <a:r>
              <a:rPr lang="es-ES" sz="2400" dirty="0">
                <a:solidFill>
                  <a:srgbClr val="008000"/>
                </a:solidFill>
                <a:latin typeface="Comic Sans MS" panose="030F0702030302020204" pitchFamily="66" charset="0"/>
              </a:rPr>
              <a:t>R</a:t>
            </a:r>
            <a:r>
              <a:rPr lang="es-ES" sz="2400" dirty="0">
                <a:latin typeface="Comic Sans MS" panose="030F0702030302020204" pitchFamily="66" charset="0"/>
              </a:rPr>
              <a:t>)</a:t>
            </a:r>
            <a:endParaRPr lang="es-ES" sz="2400" dirty="0">
              <a:solidFill>
                <a:srgbClr val="008000"/>
              </a:solidFill>
              <a:latin typeface="Comic Sans MS" panose="030F0702030302020204" pitchFamily="66" charset="0"/>
            </a:endParaRPr>
          </a:p>
        </p:txBody>
      </p:sp>
      <p:sp>
        <p:nvSpPr>
          <p:cNvPr id="93" name="Flecha derecha 92"/>
          <p:cNvSpPr/>
          <p:nvPr/>
        </p:nvSpPr>
        <p:spPr bwMode="auto">
          <a:xfrm>
            <a:off x="4046581" y="4834725"/>
            <a:ext cx="577849" cy="412248"/>
          </a:xfrm>
          <a:prstGeom prst="rightArrow">
            <a:avLst/>
          </a:prstGeom>
          <a:solidFill>
            <a:schemeClr val="accent1"/>
          </a:solidFill>
          <a:ln w="25400" cap="flat" cmpd="sng" algn="ctr">
            <a:noFill/>
            <a:prstDash val="solid"/>
            <a:round/>
            <a:headEnd type="none" w="med" len="med"/>
            <a:tailEnd type="none" w="lg" len="lg"/>
          </a:ln>
          <a:effectLst/>
        </p:spPr>
        <p:txBody>
          <a:bodyPr vert="horz" wrap="none" lIns="90000" tIns="118800" rIns="90000" bIns="118800" numCol="1" rtlCol="0" anchor="ctr"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rgbClr val="000000"/>
              </a:solidFill>
              <a:effectLst/>
              <a:latin typeface="Arial" charset="0"/>
            </a:endParaRPr>
          </a:p>
        </p:txBody>
      </p:sp>
      <p:grpSp>
        <p:nvGrpSpPr>
          <p:cNvPr id="68" name="Group 3">
            <a:extLst>
              <a:ext uri="{FF2B5EF4-FFF2-40B4-BE49-F238E27FC236}">
                <a16:creationId xmlns:a16="http://schemas.microsoft.com/office/drawing/2014/main" id="{116F544D-6E27-490C-A3CB-04B603D84B35}"/>
              </a:ext>
            </a:extLst>
          </p:cNvPr>
          <p:cNvGrpSpPr>
            <a:grpSpLocks/>
          </p:cNvGrpSpPr>
          <p:nvPr/>
        </p:nvGrpSpPr>
        <p:grpSpPr bwMode="auto">
          <a:xfrm>
            <a:off x="2804336" y="2177165"/>
            <a:ext cx="1654175" cy="2130425"/>
            <a:chOff x="1769" y="1166"/>
            <a:chExt cx="1042" cy="1342"/>
          </a:xfrm>
        </p:grpSpPr>
        <p:sp>
          <p:nvSpPr>
            <p:cNvPr id="69" name="Line 4">
              <a:extLst>
                <a:ext uri="{FF2B5EF4-FFF2-40B4-BE49-F238E27FC236}">
                  <a16:creationId xmlns:a16="http://schemas.microsoft.com/office/drawing/2014/main" id="{5A62CEBE-0D87-4C9A-ACDF-E6E6B56A2622}"/>
                </a:ext>
              </a:extLst>
            </p:cNvPr>
            <p:cNvSpPr>
              <a:spLocks noChangeShapeType="1"/>
            </p:cNvSpPr>
            <p:nvPr/>
          </p:nvSpPr>
          <p:spPr bwMode="auto">
            <a:xfrm rot="5400000" flipV="1">
              <a:off x="2109" y="826"/>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70" name="Line 5">
              <a:extLst>
                <a:ext uri="{FF2B5EF4-FFF2-40B4-BE49-F238E27FC236}">
                  <a16:creationId xmlns:a16="http://schemas.microsoft.com/office/drawing/2014/main" id="{FF79A73F-E48E-4428-8FEB-688546C357AE}"/>
                </a:ext>
              </a:extLst>
            </p:cNvPr>
            <p:cNvSpPr>
              <a:spLocks noChangeShapeType="1"/>
            </p:cNvSpPr>
            <p:nvPr/>
          </p:nvSpPr>
          <p:spPr bwMode="auto">
            <a:xfrm rot="5400000" flipV="1">
              <a:off x="2128" y="2168"/>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71" name="Line 6">
              <a:extLst>
                <a:ext uri="{FF2B5EF4-FFF2-40B4-BE49-F238E27FC236}">
                  <a16:creationId xmlns:a16="http://schemas.microsoft.com/office/drawing/2014/main" id="{893C4A12-CA43-44BA-9CF2-ED371186DCFE}"/>
                </a:ext>
              </a:extLst>
            </p:cNvPr>
            <p:cNvSpPr>
              <a:spLocks noChangeShapeType="1"/>
            </p:cNvSpPr>
            <p:nvPr/>
          </p:nvSpPr>
          <p:spPr bwMode="auto">
            <a:xfrm flipV="1">
              <a:off x="2467" y="2008"/>
              <a:ext cx="0" cy="498"/>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72" name="Line 7">
              <a:extLst>
                <a:ext uri="{FF2B5EF4-FFF2-40B4-BE49-F238E27FC236}">
                  <a16:creationId xmlns:a16="http://schemas.microsoft.com/office/drawing/2014/main" id="{F7B718AB-CE72-4889-BB31-1A3CEB562D25}"/>
                </a:ext>
              </a:extLst>
            </p:cNvPr>
            <p:cNvSpPr>
              <a:spLocks noChangeShapeType="1"/>
            </p:cNvSpPr>
            <p:nvPr/>
          </p:nvSpPr>
          <p:spPr bwMode="auto">
            <a:xfrm flipV="1">
              <a:off x="2461" y="1190"/>
              <a:ext cx="0" cy="499"/>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73" name="Freeform 8">
              <a:extLst>
                <a:ext uri="{FF2B5EF4-FFF2-40B4-BE49-F238E27FC236}">
                  <a16:creationId xmlns:a16="http://schemas.microsoft.com/office/drawing/2014/main" id="{78B66C29-A385-49BB-AD4F-F7B2DB248612}"/>
                </a:ext>
              </a:extLst>
            </p:cNvPr>
            <p:cNvSpPr>
              <a:spLocks/>
            </p:cNvSpPr>
            <p:nvPr/>
          </p:nvSpPr>
          <p:spPr bwMode="auto">
            <a:xfrm>
              <a:off x="2350" y="1698"/>
              <a:ext cx="235" cy="306"/>
            </a:xfrm>
            <a:custGeom>
              <a:avLst/>
              <a:gdLst>
                <a:gd name="T0" fmla="*/ 2 w 288"/>
                <a:gd name="T1" fmla="*/ 2 h 384"/>
                <a:gd name="T2" fmla="*/ 0 w 288"/>
                <a:gd name="T3" fmla="*/ 2 h 384"/>
                <a:gd name="T4" fmla="*/ 2 w 288"/>
                <a:gd name="T5" fmla="*/ 2 h 384"/>
                <a:gd name="T6" fmla="*/ 0 w 288"/>
                <a:gd name="T7" fmla="*/ 2 h 384"/>
                <a:gd name="T8" fmla="*/ 2 w 288"/>
                <a:gd name="T9" fmla="*/ 2 h 384"/>
                <a:gd name="T10" fmla="*/ 0 w 288"/>
                <a:gd name="T11" fmla="*/ 0 h 384"/>
                <a:gd name="T12" fmla="*/ 2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1"/>
            <a:lstStyle/>
            <a:p>
              <a:endParaRPr lang="en-GB"/>
            </a:p>
          </p:txBody>
        </p:sp>
        <p:sp>
          <p:nvSpPr>
            <p:cNvPr id="74" name="Text Box 9">
              <a:extLst>
                <a:ext uri="{FF2B5EF4-FFF2-40B4-BE49-F238E27FC236}">
                  <a16:creationId xmlns:a16="http://schemas.microsoft.com/office/drawing/2014/main" id="{5B29FA6E-7DF0-45B6-A182-02F1EBBBF9E9}"/>
                </a:ext>
              </a:extLst>
            </p:cNvPr>
            <p:cNvSpPr txBox="1">
              <a:spLocks noChangeArrowheads="1"/>
            </p:cNvSpPr>
            <p:nvPr/>
          </p:nvSpPr>
          <p:spPr bwMode="auto">
            <a:xfrm>
              <a:off x="2625" y="1702"/>
              <a:ext cx="18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rPr>
                <a:t>R</a:t>
              </a:r>
            </a:p>
          </p:txBody>
        </p:sp>
      </p:grpSp>
      <p:grpSp>
        <p:nvGrpSpPr>
          <p:cNvPr id="75" name="Group 60">
            <a:extLst>
              <a:ext uri="{FF2B5EF4-FFF2-40B4-BE49-F238E27FC236}">
                <a16:creationId xmlns:a16="http://schemas.microsoft.com/office/drawing/2014/main" id="{FD881CD1-2F9E-45DA-A16F-6615C9EE79C9}"/>
              </a:ext>
            </a:extLst>
          </p:cNvPr>
          <p:cNvGrpSpPr>
            <a:grpSpLocks/>
          </p:cNvGrpSpPr>
          <p:nvPr/>
        </p:nvGrpSpPr>
        <p:grpSpPr bwMode="auto">
          <a:xfrm>
            <a:off x="2079961" y="2249872"/>
            <a:ext cx="1063625" cy="782638"/>
            <a:chOff x="1459" y="1189"/>
            <a:chExt cx="670" cy="493"/>
          </a:xfrm>
        </p:grpSpPr>
        <p:sp>
          <p:nvSpPr>
            <p:cNvPr id="94" name="Text Box 61">
              <a:extLst>
                <a:ext uri="{FF2B5EF4-FFF2-40B4-BE49-F238E27FC236}">
                  <a16:creationId xmlns:a16="http://schemas.microsoft.com/office/drawing/2014/main" id="{9A12CF73-6DB6-4B5A-AA3D-527913D0EF2B}"/>
                </a:ext>
              </a:extLst>
            </p:cNvPr>
            <p:cNvSpPr txBox="1">
              <a:spLocks noChangeArrowheads="1"/>
            </p:cNvSpPr>
            <p:nvPr/>
          </p:nvSpPr>
          <p:spPr bwMode="auto">
            <a:xfrm>
              <a:off x="1459" y="1338"/>
              <a:ext cx="33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3333FF"/>
                  </a:solidFill>
                  <a:latin typeface="Comic Sans MS" panose="030F0702030302020204" pitchFamily="66" charset="0"/>
                </a:rPr>
                <a:t>I </a:t>
              </a:r>
              <a:r>
                <a:rPr lang="es-ES" sz="2000">
                  <a:latin typeface="Comic Sans MS" panose="030F0702030302020204" pitchFamily="66" charset="0"/>
                </a:rPr>
                <a:t>=</a:t>
              </a:r>
              <a:r>
                <a:rPr lang="es-ES" sz="2000">
                  <a:solidFill>
                    <a:srgbClr val="3333FF"/>
                  </a:solidFill>
                  <a:latin typeface="Comic Sans MS" panose="030F0702030302020204" pitchFamily="66" charset="0"/>
                </a:rPr>
                <a:t> </a:t>
              </a:r>
            </a:p>
          </p:txBody>
        </p:sp>
        <p:sp>
          <p:nvSpPr>
            <p:cNvPr id="95" name="Line 62">
              <a:extLst>
                <a:ext uri="{FF2B5EF4-FFF2-40B4-BE49-F238E27FC236}">
                  <a16:creationId xmlns:a16="http://schemas.microsoft.com/office/drawing/2014/main" id="{1E6BAD50-8692-4933-898F-1E7E5B98DD56}"/>
                </a:ext>
              </a:extLst>
            </p:cNvPr>
            <p:cNvSpPr>
              <a:spLocks noChangeShapeType="1"/>
            </p:cNvSpPr>
            <p:nvPr/>
          </p:nvSpPr>
          <p:spPr bwMode="auto">
            <a:xfrm>
              <a:off x="1719" y="1456"/>
              <a:ext cx="4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sz="2400"/>
            </a:p>
          </p:txBody>
        </p:sp>
        <p:sp>
          <p:nvSpPr>
            <p:cNvPr id="96" name="Text Box 63">
              <a:extLst>
                <a:ext uri="{FF2B5EF4-FFF2-40B4-BE49-F238E27FC236}">
                  <a16:creationId xmlns:a16="http://schemas.microsoft.com/office/drawing/2014/main" id="{375B12BA-9117-4CE5-AEE3-94F9DADE863C}"/>
                </a:ext>
              </a:extLst>
            </p:cNvPr>
            <p:cNvSpPr txBox="1">
              <a:spLocks noChangeArrowheads="1"/>
            </p:cNvSpPr>
            <p:nvPr/>
          </p:nvSpPr>
          <p:spPr bwMode="auto">
            <a:xfrm>
              <a:off x="1719" y="1459"/>
              <a:ext cx="41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rPr>
                <a:t>r </a:t>
              </a:r>
              <a:r>
                <a:rPr lang="es-ES" sz="2000">
                  <a:latin typeface="Comic Sans MS" panose="030F0702030302020204" pitchFamily="66" charset="0"/>
                </a:rPr>
                <a:t>+</a:t>
              </a:r>
              <a:r>
                <a:rPr lang="es-ES" sz="2000">
                  <a:solidFill>
                    <a:srgbClr val="3333FF"/>
                  </a:solidFill>
                  <a:latin typeface="Comic Sans MS" panose="030F0702030302020204" pitchFamily="66" charset="0"/>
                </a:rPr>
                <a:t> </a:t>
              </a:r>
              <a:r>
                <a:rPr lang="es-ES" sz="2000">
                  <a:solidFill>
                    <a:srgbClr val="008000"/>
                  </a:solidFill>
                  <a:latin typeface="Comic Sans MS" panose="030F0702030302020204" pitchFamily="66" charset="0"/>
                </a:rPr>
                <a:t>R</a:t>
              </a:r>
            </a:p>
          </p:txBody>
        </p:sp>
        <p:sp>
          <p:nvSpPr>
            <p:cNvPr id="97" name="Text Box 64">
              <a:extLst>
                <a:ext uri="{FF2B5EF4-FFF2-40B4-BE49-F238E27FC236}">
                  <a16:creationId xmlns:a16="http://schemas.microsoft.com/office/drawing/2014/main" id="{CDE212BE-502E-413F-B19C-445E82EE52C6}"/>
                </a:ext>
              </a:extLst>
            </p:cNvPr>
            <p:cNvSpPr txBox="1">
              <a:spLocks noChangeArrowheads="1"/>
            </p:cNvSpPr>
            <p:nvPr/>
          </p:nvSpPr>
          <p:spPr bwMode="auto">
            <a:xfrm>
              <a:off x="1829" y="1189"/>
              <a:ext cx="16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3300"/>
                  </a:solidFill>
                  <a:latin typeface="Comic Sans MS" panose="030F0702030302020204" pitchFamily="66" charset="0"/>
                  <a:sym typeface="Symbol" panose="05050102010706020507" pitchFamily="18" charset="2"/>
                </a:rPr>
                <a:t></a:t>
              </a:r>
              <a:endParaRPr lang="es-ES" sz="2400">
                <a:solidFill>
                  <a:srgbClr val="FF3300"/>
                </a:solidFill>
                <a:latin typeface="Comic Sans MS" panose="030F0702030302020204" pitchFamily="66" charset="0"/>
              </a:endParaRPr>
            </a:p>
          </p:txBody>
        </p:sp>
      </p:grpSp>
      <p:grpSp>
        <p:nvGrpSpPr>
          <p:cNvPr id="98" name="Group 65">
            <a:extLst>
              <a:ext uri="{FF2B5EF4-FFF2-40B4-BE49-F238E27FC236}">
                <a16:creationId xmlns:a16="http://schemas.microsoft.com/office/drawing/2014/main" id="{D175B369-8392-4AF8-8E73-30E4D51EF283}"/>
              </a:ext>
            </a:extLst>
          </p:cNvPr>
          <p:cNvGrpSpPr>
            <a:grpSpLocks/>
          </p:cNvGrpSpPr>
          <p:nvPr/>
        </p:nvGrpSpPr>
        <p:grpSpPr bwMode="auto">
          <a:xfrm>
            <a:off x="1220011" y="2134302"/>
            <a:ext cx="1644650" cy="2212975"/>
            <a:chOff x="771" y="1139"/>
            <a:chExt cx="1036" cy="1394"/>
          </a:xfrm>
        </p:grpSpPr>
        <p:sp>
          <p:nvSpPr>
            <p:cNvPr id="99" name="Line 66">
              <a:extLst>
                <a:ext uri="{FF2B5EF4-FFF2-40B4-BE49-F238E27FC236}">
                  <a16:creationId xmlns:a16="http://schemas.microsoft.com/office/drawing/2014/main" id="{52B4DBB8-BCAE-48CC-83CE-080FB8EF1B84}"/>
                </a:ext>
              </a:extLst>
            </p:cNvPr>
            <p:cNvSpPr>
              <a:spLocks noChangeShapeType="1"/>
            </p:cNvSpPr>
            <p:nvPr/>
          </p:nvSpPr>
          <p:spPr bwMode="auto">
            <a:xfrm rot="5400000" flipV="1">
              <a:off x="1429" y="2168"/>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00" name="Line 67">
              <a:extLst>
                <a:ext uri="{FF2B5EF4-FFF2-40B4-BE49-F238E27FC236}">
                  <a16:creationId xmlns:a16="http://schemas.microsoft.com/office/drawing/2014/main" id="{A135487E-5D1D-4B71-899E-316EBD826D3E}"/>
                </a:ext>
              </a:extLst>
            </p:cNvPr>
            <p:cNvSpPr>
              <a:spLocks noChangeShapeType="1"/>
            </p:cNvSpPr>
            <p:nvPr/>
          </p:nvSpPr>
          <p:spPr bwMode="auto">
            <a:xfrm rot="5400000" flipV="1">
              <a:off x="1429" y="826"/>
              <a:ext cx="0" cy="68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nvGrpSpPr>
            <p:cNvPr id="101" name="Group 68">
              <a:extLst>
                <a:ext uri="{FF2B5EF4-FFF2-40B4-BE49-F238E27FC236}">
                  <a16:creationId xmlns:a16="http://schemas.microsoft.com/office/drawing/2014/main" id="{E3E57443-03F2-4A62-8B34-D6AE68052253}"/>
                </a:ext>
              </a:extLst>
            </p:cNvPr>
            <p:cNvGrpSpPr>
              <a:grpSpLocks/>
            </p:cNvGrpSpPr>
            <p:nvPr/>
          </p:nvGrpSpPr>
          <p:grpSpPr bwMode="auto">
            <a:xfrm>
              <a:off x="965" y="2131"/>
              <a:ext cx="278" cy="48"/>
              <a:chOff x="1619" y="2634"/>
              <a:chExt cx="340" cy="54"/>
            </a:xfrm>
          </p:grpSpPr>
          <p:sp>
            <p:nvSpPr>
              <p:cNvPr id="110" name="Line 69">
                <a:extLst>
                  <a:ext uri="{FF2B5EF4-FFF2-40B4-BE49-F238E27FC236}">
                    <a16:creationId xmlns:a16="http://schemas.microsoft.com/office/drawing/2014/main" id="{94848A0B-A72E-40DF-9856-7CB51C4CBF3A}"/>
                  </a:ext>
                </a:extLst>
              </p:cNvPr>
              <p:cNvSpPr>
                <a:spLocks noChangeShapeType="1"/>
              </p:cNvSpPr>
              <p:nvPr/>
            </p:nvSpPr>
            <p:spPr bwMode="auto">
              <a:xfrm>
                <a:off x="1619" y="2634"/>
                <a:ext cx="34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11" name="Line 70">
                <a:extLst>
                  <a:ext uri="{FF2B5EF4-FFF2-40B4-BE49-F238E27FC236}">
                    <a16:creationId xmlns:a16="http://schemas.microsoft.com/office/drawing/2014/main" id="{C7C77F3B-B46F-4928-A09B-18B3D0303575}"/>
                  </a:ext>
                </a:extLst>
              </p:cNvPr>
              <p:cNvSpPr>
                <a:spLocks noChangeShapeType="1"/>
              </p:cNvSpPr>
              <p:nvPr/>
            </p:nvSpPr>
            <p:spPr bwMode="auto">
              <a:xfrm>
                <a:off x="1690" y="2688"/>
                <a:ext cx="206"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grpSp>
        <p:sp>
          <p:nvSpPr>
            <p:cNvPr id="102" name="Text Box 71">
              <a:extLst>
                <a:ext uri="{FF2B5EF4-FFF2-40B4-BE49-F238E27FC236}">
                  <a16:creationId xmlns:a16="http://schemas.microsoft.com/office/drawing/2014/main" id="{4A891F86-1CA1-4755-AE2E-10C540DC65AF}"/>
                </a:ext>
              </a:extLst>
            </p:cNvPr>
            <p:cNvSpPr txBox="1">
              <a:spLocks noChangeArrowheads="1"/>
            </p:cNvSpPr>
            <p:nvPr/>
          </p:nvSpPr>
          <p:spPr bwMode="auto">
            <a:xfrm>
              <a:off x="775" y="2014"/>
              <a:ext cx="16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0000"/>
                  </a:solidFill>
                  <a:latin typeface="Comic Sans MS" panose="030F0702030302020204" pitchFamily="66" charset="0"/>
                  <a:sym typeface="Symbol" panose="05050102010706020507" pitchFamily="18" charset="2"/>
                </a:rPr>
                <a:t></a:t>
              </a:r>
              <a:endParaRPr lang="es-ES" sz="2400">
                <a:solidFill>
                  <a:srgbClr val="FF0000"/>
                </a:solidFill>
                <a:latin typeface="Comic Sans MS" panose="030F0702030302020204" pitchFamily="66" charset="0"/>
              </a:endParaRPr>
            </a:p>
          </p:txBody>
        </p:sp>
        <p:sp>
          <p:nvSpPr>
            <p:cNvPr id="103" name="Line 72">
              <a:extLst>
                <a:ext uri="{FF2B5EF4-FFF2-40B4-BE49-F238E27FC236}">
                  <a16:creationId xmlns:a16="http://schemas.microsoft.com/office/drawing/2014/main" id="{976F5571-4BAF-46F6-9002-5C880A2C4410}"/>
                </a:ext>
              </a:extLst>
            </p:cNvPr>
            <p:cNvSpPr>
              <a:spLocks noChangeShapeType="1"/>
            </p:cNvSpPr>
            <p:nvPr/>
          </p:nvSpPr>
          <p:spPr bwMode="auto">
            <a:xfrm flipV="1">
              <a:off x="1099" y="1812"/>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04" name="Line 73">
              <a:extLst>
                <a:ext uri="{FF2B5EF4-FFF2-40B4-BE49-F238E27FC236}">
                  <a16:creationId xmlns:a16="http://schemas.microsoft.com/office/drawing/2014/main" id="{CFC23271-F938-4979-BE25-C975327D5369}"/>
                </a:ext>
              </a:extLst>
            </p:cNvPr>
            <p:cNvSpPr>
              <a:spLocks noChangeShapeType="1"/>
            </p:cNvSpPr>
            <p:nvPr/>
          </p:nvSpPr>
          <p:spPr bwMode="auto">
            <a:xfrm>
              <a:off x="1099" y="2200"/>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05" name="Line 74">
              <a:extLst>
                <a:ext uri="{FF2B5EF4-FFF2-40B4-BE49-F238E27FC236}">
                  <a16:creationId xmlns:a16="http://schemas.microsoft.com/office/drawing/2014/main" id="{F65B20FB-1F06-42A1-915F-629F3817A2FB}"/>
                </a:ext>
              </a:extLst>
            </p:cNvPr>
            <p:cNvSpPr>
              <a:spLocks noChangeShapeType="1"/>
            </p:cNvSpPr>
            <p:nvPr/>
          </p:nvSpPr>
          <p:spPr bwMode="auto">
            <a:xfrm flipV="1">
              <a:off x="1093" y="1175"/>
              <a:ext cx="0" cy="305"/>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06" name="Freeform 75">
              <a:extLst>
                <a:ext uri="{FF2B5EF4-FFF2-40B4-BE49-F238E27FC236}">
                  <a16:creationId xmlns:a16="http://schemas.microsoft.com/office/drawing/2014/main" id="{50AB5E16-7F8C-49F6-A84E-73540041F661}"/>
                </a:ext>
              </a:extLst>
            </p:cNvPr>
            <p:cNvSpPr>
              <a:spLocks/>
            </p:cNvSpPr>
            <p:nvPr/>
          </p:nvSpPr>
          <p:spPr bwMode="auto">
            <a:xfrm>
              <a:off x="981" y="1502"/>
              <a:ext cx="237" cy="306"/>
            </a:xfrm>
            <a:custGeom>
              <a:avLst/>
              <a:gdLst>
                <a:gd name="T0" fmla="*/ 2 w 288"/>
                <a:gd name="T1" fmla="*/ 2 h 384"/>
                <a:gd name="T2" fmla="*/ 0 w 288"/>
                <a:gd name="T3" fmla="*/ 2 h 384"/>
                <a:gd name="T4" fmla="*/ 2 w 288"/>
                <a:gd name="T5" fmla="*/ 2 h 384"/>
                <a:gd name="T6" fmla="*/ 0 w 288"/>
                <a:gd name="T7" fmla="*/ 2 h 384"/>
                <a:gd name="T8" fmla="*/ 2 w 288"/>
                <a:gd name="T9" fmla="*/ 2 h 384"/>
                <a:gd name="T10" fmla="*/ 0 w 288"/>
                <a:gd name="T11" fmla="*/ 0 h 384"/>
                <a:gd name="T12" fmla="*/ 2 w 288"/>
                <a:gd name="T13" fmla="*/ 0 h 384"/>
                <a:gd name="T14" fmla="*/ 0 60000 65536"/>
                <a:gd name="T15" fmla="*/ 0 60000 65536"/>
                <a:gd name="T16" fmla="*/ 0 60000 65536"/>
                <a:gd name="T17" fmla="*/ 0 60000 65536"/>
                <a:gd name="T18" fmla="*/ 0 60000 65536"/>
                <a:gd name="T19" fmla="*/ 0 60000 65536"/>
                <a:gd name="T20" fmla="*/ 0 60000 65536"/>
                <a:gd name="T21" fmla="*/ 0 w 288"/>
                <a:gd name="T22" fmla="*/ 0 h 384"/>
                <a:gd name="T23" fmla="*/ 288 w 288"/>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 h="384">
                  <a:moveTo>
                    <a:pt x="144" y="384"/>
                  </a:moveTo>
                  <a:lnTo>
                    <a:pt x="0" y="288"/>
                  </a:lnTo>
                  <a:lnTo>
                    <a:pt x="288" y="288"/>
                  </a:lnTo>
                  <a:lnTo>
                    <a:pt x="0" y="144"/>
                  </a:lnTo>
                  <a:lnTo>
                    <a:pt x="288" y="144"/>
                  </a:lnTo>
                  <a:lnTo>
                    <a:pt x="0" y="0"/>
                  </a:lnTo>
                  <a:lnTo>
                    <a:pt x="144"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1"/>
            <a:lstStyle/>
            <a:p>
              <a:endParaRPr lang="en-GB"/>
            </a:p>
          </p:txBody>
        </p:sp>
        <p:sp>
          <p:nvSpPr>
            <p:cNvPr id="107" name="Text Box 76">
              <a:extLst>
                <a:ext uri="{FF2B5EF4-FFF2-40B4-BE49-F238E27FC236}">
                  <a16:creationId xmlns:a16="http://schemas.microsoft.com/office/drawing/2014/main" id="{0DE8CACE-FB74-448C-BD1D-F1C38337A7DD}"/>
                </a:ext>
              </a:extLst>
            </p:cNvPr>
            <p:cNvSpPr txBox="1">
              <a:spLocks noChangeArrowheads="1"/>
            </p:cNvSpPr>
            <p:nvPr/>
          </p:nvSpPr>
          <p:spPr bwMode="auto">
            <a:xfrm>
              <a:off x="771" y="1493"/>
              <a:ext cx="16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rPr>
                <a:t>r</a:t>
              </a:r>
            </a:p>
          </p:txBody>
        </p:sp>
        <p:sp>
          <p:nvSpPr>
            <p:cNvPr id="108" name="Oval 77">
              <a:extLst>
                <a:ext uri="{FF2B5EF4-FFF2-40B4-BE49-F238E27FC236}">
                  <a16:creationId xmlns:a16="http://schemas.microsoft.com/office/drawing/2014/main" id="{32512F54-A8F1-44C6-A847-BD5C3E94403E}"/>
                </a:ext>
              </a:extLst>
            </p:cNvPr>
            <p:cNvSpPr>
              <a:spLocks noChangeArrowheads="1"/>
            </p:cNvSpPr>
            <p:nvPr/>
          </p:nvSpPr>
          <p:spPr bwMode="auto">
            <a:xfrm>
              <a:off x="1750" y="1139"/>
              <a:ext cx="56" cy="61"/>
            </a:xfrm>
            <a:prstGeom prst="ellipse">
              <a:avLst/>
            </a:prstGeom>
            <a:solidFill>
              <a:srgbClr val="FFFF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sp>
          <p:nvSpPr>
            <p:cNvPr id="109" name="Oval 78">
              <a:extLst>
                <a:ext uri="{FF2B5EF4-FFF2-40B4-BE49-F238E27FC236}">
                  <a16:creationId xmlns:a16="http://schemas.microsoft.com/office/drawing/2014/main" id="{72C7F485-4300-4C63-98BB-9750079293DB}"/>
                </a:ext>
              </a:extLst>
            </p:cNvPr>
            <p:cNvSpPr>
              <a:spLocks noChangeArrowheads="1"/>
            </p:cNvSpPr>
            <p:nvPr/>
          </p:nvSpPr>
          <p:spPr bwMode="auto">
            <a:xfrm>
              <a:off x="1751" y="2472"/>
              <a:ext cx="56" cy="61"/>
            </a:xfrm>
            <a:prstGeom prst="ellipse">
              <a:avLst/>
            </a:prstGeom>
            <a:solidFill>
              <a:srgbClr val="FFFFFF"/>
            </a:solidFill>
            <a:ln w="25400">
              <a:solidFill>
                <a:srgbClr val="0000FF"/>
              </a:solidFill>
              <a:round/>
              <a:headEnd/>
              <a:tailEnd/>
            </a:ln>
          </p:spPr>
          <p:txBody>
            <a:bodyPr wrap="none" lIns="90000" tIns="46800" rIns="90000" bIns="46800" anchor="ct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endParaRPr lang="en-US" sz="2000">
                <a:solidFill>
                  <a:srgbClr val="000000"/>
                </a:solidFill>
                <a:latin typeface="Arial" panose="020B0604020202020204" pitchFamily="34" charset="0"/>
              </a:endParaRPr>
            </a:p>
          </p:txBody>
        </p:sp>
      </p:grpSp>
      <p:grpSp>
        <p:nvGrpSpPr>
          <p:cNvPr id="112" name="Group 79">
            <a:extLst>
              <a:ext uri="{FF2B5EF4-FFF2-40B4-BE49-F238E27FC236}">
                <a16:creationId xmlns:a16="http://schemas.microsoft.com/office/drawing/2014/main" id="{DA187ADB-55AE-49E3-8CB6-C4B69D259532}"/>
              </a:ext>
            </a:extLst>
          </p:cNvPr>
          <p:cNvGrpSpPr>
            <a:grpSpLocks/>
          </p:cNvGrpSpPr>
          <p:nvPr/>
        </p:nvGrpSpPr>
        <p:grpSpPr bwMode="auto">
          <a:xfrm>
            <a:off x="2175686" y="2143827"/>
            <a:ext cx="1382712" cy="2168525"/>
            <a:chOff x="1373" y="1145"/>
            <a:chExt cx="871" cy="1366"/>
          </a:xfrm>
        </p:grpSpPr>
        <p:sp>
          <p:nvSpPr>
            <p:cNvPr id="113" name="Line 80">
              <a:extLst>
                <a:ext uri="{FF2B5EF4-FFF2-40B4-BE49-F238E27FC236}">
                  <a16:creationId xmlns:a16="http://schemas.microsoft.com/office/drawing/2014/main" id="{2ADC4B67-DF31-48D0-9632-0733F0D36432}"/>
                </a:ext>
              </a:extLst>
            </p:cNvPr>
            <p:cNvSpPr>
              <a:spLocks noChangeShapeType="1"/>
            </p:cNvSpPr>
            <p:nvPr/>
          </p:nvSpPr>
          <p:spPr bwMode="auto">
            <a:xfrm>
              <a:off x="2189" y="1168"/>
              <a:ext cx="55" cy="0"/>
            </a:xfrm>
            <a:prstGeom prst="line">
              <a:avLst/>
            </a:prstGeom>
            <a:noFill/>
            <a:ln w="12700">
              <a:solidFill>
                <a:srgbClr val="0000FF"/>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14" name="Line 81">
              <a:extLst>
                <a:ext uri="{FF2B5EF4-FFF2-40B4-BE49-F238E27FC236}">
                  <a16:creationId xmlns:a16="http://schemas.microsoft.com/office/drawing/2014/main" id="{64CCD6FE-382F-4148-A67E-77EAE3996E32}"/>
                </a:ext>
              </a:extLst>
            </p:cNvPr>
            <p:cNvSpPr>
              <a:spLocks noChangeShapeType="1"/>
            </p:cNvSpPr>
            <p:nvPr/>
          </p:nvSpPr>
          <p:spPr bwMode="auto">
            <a:xfrm flipH="1">
              <a:off x="1373" y="2511"/>
              <a:ext cx="33" cy="0"/>
            </a:xfrm>
            <a:prstGeom prst="line">
              <a:avLst/>
            </a:prstGeom>
            <a:noFill/>
            <a:ln w="12700">
              <a:solidFill>
                <a:srgbClr val="0000FF"/>
              </a:solidFill>
              <a:round/>
              <a:headEnd/>
              <a:tailEnd type="triangle" w="lg" len="lg"/>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15" name="Text Box 82">
              <a:extLst>
                <a:ext uri="{FF2B5EF4-FFF2-40B4-BE49-F238E27FC236}">
                  <a16:creationId xmlns:a16="http://schemas.microsoft.com/office/drawing/2014/main" id="{FDCC372D-9259-4FBB-867A-D550247EA063}"/>
                </a:ext>
              </a:extLst>
            </p:cNvPr>
            <p:cNvSpPr txBox="1">
              <a:spLocks noChangeArrowheads="1"/>
            </p:cNvSpPr>
            <p:nvPr/>
          </p:nvSpPr>
          <p:spPr bwMode="auto">
            <a:xfrm>
              <a:off x="1977" y="1145"/>
              <a:ext cx="1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3333FF"/>
                  </a:solidFill>
                  <a:latin typeface="Comic Sans MS" panose="030F0702030302020204" pitchFamily="66" charset="0"/>
                  <a:cs typeface="Arial" panose="020B0604020202020204" pitchFamily="34" charset="0"/>
                </a:rPr>
                <a:t>I</a:t>
              </a:r>
            </a:p>
          </p:txBody>
        </p:sp>
        <p:sp>
          <p:nvSpPr>
            <p:cNvPr id="116" name="Text Box 83">
              <a:extLst>
                <a:ext uri="{FF2B5EF4-FFF2-40B4-BE49-F238E27FC236}">
                  <a16:creationId xmlns:a16="http://schemas.microsoft.com/office/drawing/2014/main" id="{564313E9-729C-4CF3-A929-DA13F748F78F}"/>
                </a:ext>
              </a:extLst>
            </p:cNvPr>
            <p:cNvSpPr txBox="1">
              <a:spLocks noChangeArrowheads="1"/>
            </p:cNvSpPr>
            <p:nvPr/>
          </p:nvSpPr>
          <p:spPr bwMode="auto">
            <a:xfrm>
              <a:off x="1470" y="2276"/>
              <a:ext cx="1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3333FF"/>
                  </a:solidFill>
                  <a:latin typeface="Comic Sans MS" panose="030F0702030302020204" pitchFamily="66" charset="0"/>
                  <a:cs typeface="Arial" panose="020B0604020202020204" pitchFamily="34" charset="0"/>
                </a:rPr>
                <a:t>I</a:t>
              </a:r>
            </a:p>
          </p:txBody>
        </p:sp>
      </p:grpSp>
      <p:grpSp>
        <p:nvGrpSpPr>
          <p:cNvPr id="117" name="Group 84">
            <a:extLst>
              <a:ext uri="{FF2B5EF4-FFF2-40B4-BE49-F238E27FC236}">
                <a16:creationId xmlns:a16="http://schemas.microsoft.com/office/drawing/2014/main" id="{7D319E28-B2ED-4047-90A1-38AA57AE6E32}"/>
              </a:ext>
            </a:extLst>
          </p:cNvPr>
          <p:cNvGrpSpPr>
            <a:grpSpLocks/>
          </p:cNvGrpSpPr>
          <p:nvPr/>
        </p:nvGrpSpPr>
        <p:grpSpPr bwMode="auto">
          <a:xfrm>
            <a:off x="2088479" y="3135891"/>
            <a:ext cx="1363663" cy="731838"/>
            <a:chOff x="1591" y="1353"/>
            <a:chExt cx="859" cy="461"/>
          </a:xfrm>
        </p:grpSpPr>
        <p:sp>
          <p:nvSpPr>
            <p:cNvPr id="118" name="Text Box 85">
              <a:extLst>
                <a:ext uri="{FF2B5EF4-FFF2-40B4-BE49-F238E27FC236}">
                  <a16:creationId xmlns:a16="http://schemas.microsoft.com/office/drawing/2014/main" id="{B3446F95-4277-4374-9456-6E14952F496A}"/>
                </a:ext>
              </a:extLst>
            </p:cNvPr>
            <p:cNvSpPr txBox="1">
              <a:spLocks noChangeArrowheads="1"/>
            </p:cNvSpPr>
            <p:nvPr/>
          </p:nvSpPr>
          <p:spPr bwMode="auto">
            <a:xfrm>
              <a:off x="1591" y="1470"/>
              <a:ext cx="34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FF0000"/>
                  </a:solidFill>
                  <a:latin typeface="Comic Sans MS" panose="030F0702030302020204" pitchFamily="66" charset="0"/>
                </a:rPr>
                <a:t>V = </a:t>
              </a:r>
            </a:p>
          </p:txBody>
        </p:sp>
        <p:sp>
          <p:nvSpPr>
            <p:cNvPr id="119" name="Line 86">
              <a:extLst>
                <a:ext uri="{FF2B5EF4-FFF2-40B4-BE49-F238E27FC236}">
                  <a16:creationId xmlns:a16="http://schemas.microsoft.com/office/drawing/2014/main" id="{F0B0B99A-F0EB-4EC4-9412-B1E100CF2DA7}"/>
                </a:ext>
              </a:extLst>
            </p:cNvPr>
            <p:cNvSpPr>
              <a:spLocks noChangeShapeType="1"/>
            </p:cNvSpPr>
            <p:nvPr/>
          </p:nvSpPr>
          <p:spPr bwMode="auto">
            <a:xfrm>
              <a:off x="2040" y="1588"/>
              <a:ext cx="4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sz="2400"/>
            </a:p>
          </p:txBody>
        </p:sp>
        <p:sp>
          <p:nvSpPr>
            <p:cNvPr id="120" name="Text Box 87">
              <a:extLst>
                <a:ext uri="{FF2B5EF4-FFF2-40B4-BE49-F238E27FC236}">
                  <a16:creationId xmlns:a16="http://schemas.microsoft.com/office/drawing/2014/main" id="{1EB56CB9-736C-44D7-82E3-87F36C3A5DA4}"/>
                </a:ext>
              </a:extLst>
            </p:cNvPr>
            <p:cNvSpPr txBox="1">
              <a:spLocks noChangeArrowheads="1"/>
            </p:cNvSpPr>
            <p:nvPr/>
          </p:nvSpPr>
          <p:spPr bwMode="auto">
            <a:xfrm>
              <a:off x="2040" y="1591"/>
              <a:ext cx="41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rPr>
                <a:t>r </a:t>
              </a:r>
              <a:r>
                <a:rPr lang="es-ES" sz="2000">
                  <a:latin typeface="Comic Sans MS" panose="030F0702030302020204" pitchFamily="66" charset="0"/>
                </a:rPr>
                <a:t>+</a:t>
              </a:r>
              <a:r>
                <a:rPr lang="es-ES" sz="2000">
                  <a:solidFill>
                    <a:srgbClr val="3333FF"/>
                  </a:solidFill>
                  <a:latin typeface="Comic Sans MS" panose="030F0702030302020204" pitchFamily="66" charset="0"/>
                </a:rPr>
                <a:t> </a:t>
              </a:r>
              <a:r>
                <a:rPr lang="es-ES" sz="2000">
                  <a:solidFill>
                    <a:srgbClr val="008000"/>
                  </a:solidFill>
                  <a:latin typeface="Comic Sans MS" panose="030F0702030302020204" pitchFamily="66" charset="0"/>
                </a:rPr>
                <a:t>R</a:t>
              </a:r>
            </a:p>
          </p:txBody>
        </p:sp>
        <p:sp>
          <p:nvSpPr>
            <p:cNvPr id="121" name="Text Box 88">
              <a:extLst>
                <a:ext uri="{FF2B5EF4-FFF2-40B4-BE49-F238E27FC236}">
                  <a16:creationId xmlns:a16="http://schemas.microsoft.com/office/drawing/2014/main" id="{6D170691-150C-4E7E-8924-7223AF4A8619}"/>
                </a:ext>
              </a:extLst>
            </p:cNvPr>
            <p:cNvSpPr txBox="1">
              <a:spLocks noChangeArrowheads="1"/>
            </p:cNvSpPr>
            <p:nvPr/>
          </p:nvSpPr>
          <p:spPr bwMode="auto">
            <a:xfrm>
              <a:off x="1863" y="1447"/>
              <a:ext cx="16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a:solidFill>
                    <a:srgbClr val="FF3300"/>
                  </a:solidFill>
                  <a:latin typeface="Comic Sans MS" panose="030F0702030302020204" pitchFamily="66" charset="0"/>
                  <a:sym typeface="Symbol" panose="05050102010706020507" pitchFamily="18" charset="2"/>
                </a:rPr>
                <a:t></a:t>
              </a:r>
              <a:endParaRPr lang="es-ES" sz="2400">
                <a:solidFill>
                  <a:srgbClr val="FF3300"/>
                </a:solidFill>
                <a:latin typeface="Comic Sans MS" panose="030F0702030302020204" pitchFamily="66" charset="0"/>
              </a:endParaRPr>
            </a:p>
          </p:txBody>
        </p:sp>
        <p:sp>
          <p:nvSpPr>
            <p:cNvPr id="122" name="Text Box 89">
              <a:extLst>
                <a:ext uri="{FF2B5EF4-FFF2-40B4-BE49-F238E27FC236}">
                  <a16:creationId xmlns:a16="http://schemas.microsoft.com/office/drawing/2014/main" id="{9412ED91-2918-4920-9A6B-3A696C773929}"/>
                </a:ext>
              </a:extLst>
            </p:cNvPr>
            <p:cNvSpPr txBox="1">
              <a:spLocks noChangeArrowheads="1"/>
            </p:cNvSpPr>
            <p:nvPr/>
          </p:nvSpPr>
          <p:spPr bwMode="auto">
            <a:xfrm>
              <a:off x="2148" y="135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cs typeface="Arial" panose="020B0604020202020204" pitchFamily="34" charset="0"/>
                </a:rPr>
                <a:t>R</a:t>
              </a:r>
            </a:p>
          </p:txBody>
        </p:sp>
      </p:grpSp>
      <p:grpSp>
        <p:nvGrpSpPr>
          <p:cNvPr id="123" name="Group 90">
            <a:extLst>
              <a:ext uri="{FF2B5EF4-FFF2-40B4-BE49-F238E27FC236}">
                <a16:creationId xmlns:a16="http://schemas.microsoft.com/office/drawing/2014/main" id="{AEE28774-3B30-4422-A3A2-2B1D494F73AC}"/>
              </a:ext>
            </a:extLst>
          </p:cNvPr>
          <p:cNvGrpSpPr>
            <a:grpSpLocks/>
          </p:cNvGrpSpPr>
          <p:nvPr/>
        </p:nvGrpSpPr>
        <p:grpSpPr bwMode="auto">
          <a:xfrm>
            <a:off x="3956861" y="2162877"/>
            <a:ext cx="871537" cy="2159000"/>
            <a:chOff x="2495" y="1157"/>
            <a:chExt cx="549" cy="1360"/>
          </a:xfrm>
        </p:grpSpPr>
        <p:sp>
          <p:nvSpPr>
            <p:cNvPr id="124" name="Text Box 91">
              <a:extLst>
                <a:ext uri="{FF2B5EF4-FFF2-40B4-BE49-F238E27FC236}">
                  <a16:creationId xmlns:a16="http://schemas.microsoft.com/office/drawing/2014/main" id="{02E4B216-5E3E-4ACE-8F97-C3C4375790DB}"/>
                </a:ext>
              </a:extLst>
            </p:cNvPr>
            <p:cNvSpPr txBox="1">
              <a:spLocks noChangeArrowheads="1"/>
            </p:cNvSpPr>
            <p:nvPr/>
          </p:nvSpPr>
          <p:spPr bwMode="auto">
            <a:xfrm>
              <a:off x="2854" y="1706"/>
              <a:ext cx="19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FF0000"/>
                  </a:solidFill>
                  <a:latin typeface="Comic Sans MS" panose="030F0702030302020204" pitchFamily="66" charset="0"/>
                </a:rPr>
                <a:t>V</a:t>
              </a:r>
            </a:p>
          </p:txBody>
        </p:sp>
        <p:sp>
          <p:nvSpPr>
            <p:cNvPr id="125" name="Line 92">
              <a:extLst>
                <a:ext uri="{FF2B5EF4-FFF2-40B4-BE49-F238E27FC236}">
                  <a16:creationId xmlns:a16="http://schemas.microsoft.com/office/drawing/2014/main" id="{11F73FBE-DACF-4BA9-9B29-FEED6872264C}"/>
                </a:ext>
              </a:extLst>
            </p:cNvPr>
            <p:cNvSpPr>
              <a:spLocks noChangeShapeType="1"/>
            </p:cNvSpPr>
            <p:nvPr/>
          </p:nvSpPr>
          <p:spPr bwMode="auto">
            <a:xfrm>
              <a:off x="2495" y="1157"/>
              <a:ext cx="499"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26" name="Line 93">
              <a:extLst>
                <a:ext uri="{FF2B5EF4-FFF2-40B4-BE49-F238E27FC236}">
                  <a16:creationId xmlns:a16="http://schemas.microsoft.com/office/drawing/2014/main" id="{75D82E19-A3E3-42A0-8347-0324D03F52AD}"/>
                </a:ext>
              </a:extLst>
            </p:cNvPr>
            <p:cNvSpPr>
              <a:spLocks noChangeShapeType="1"/>
            </p:cNvSpPr>
            <p:nvPr/>
          </p:nvSpPr>
          <p:spPr bwMode="auto">
            <a:xfrm>
              <a:off x="2495" y="2517"/>
              <a:ext cx="499" cy="0"/>
            </a:xfrm>
            <a:prstGeom prst="line">
              <a:avLst/>
            </a:prstGeom>
            <a:noFill/>
            <a:ln w="25400">
              <a:solidFill>
                <a:srgbClr val="008000"/>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27" name="Line 94">
              <a:extLst>
                <a:ext uri="{FF2B5EF4-FFF2-40B4-BE49-F238E27FC236}">
                  <a16:creationId xmlns:a16="http://schemas.microsoft.com/office/drawing/2014/main" id="{63062B3C-3545-4EC9-AE23-A312C8A18271}"/>
                </a:ext>
              </a:extLst>
            </p:cNvPr>
            <p:cNvSpPr>
              <a:spLocks noChangeShapeType="1"/>
            </p:cNvSpPr>
            <p:nvPr/>
          </p:nvSpPr>
          <p:spPr bwMode="auto">
            <a:xfrm flipV="1">
              <a:off x="2949" y="1157"/>
              <a:ext cx="0" cy="544"/>
            </a:xfrm>
            <a:prstGeom prst="line">
              <a:avLst/>
            </a:prstGeom>
            <a:noFill/>
            <a:ln w="25400">
              <a:solidFill>
                <a:srgbClr val="008000"/>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sp>
          <p:nvSpPr>
            <p:cNvPr id="128" name="Line 95">
              <a:extLst>
                <a:ext uri="{FF2B5EF4-FFF2-40B4-BE49-F238E27FC236}">
                  <a16:creationId xmlns:a16="http://schemas.microsoft.com/office/drawing/2014/main" id="{0D0681B4-2152-40B4-8FAA-CF26FCE7BF3F}"/>
                </a:ext>
              </a:extLst>
            </p:cNvPr>
            <p:cNvSpPr>
              <a:spLocks noChangeShapeType="1"/>
            </p:cNvSpPr>
            <p:nvPr/>
          </p:nvSpPr>
          <p:spPr bwMode="auto">
            <a:xfrm>
              <a:off x="2949" y="1949"/>
              <a:ext cx="0" cy="544"/>
            </a:xfrm>
            <a:prstGeom prst="line">
              <a:avLst/>
            </a:prstGeom>
            <a:noFill/>
            <a:ln w="25400">
              <a:solidFill>
                <a:srgbClr val="008000"/>
              </a:solidFill>
              <a:round/>
              <a:headEnd/>
              <a:tailEnd type="stealth" w="med" len="lg"/>
            </a:ln>
            <a:extLst>
              <a:ext uri="{909E8E84-426E-40DD-AFC4-6F175D3DCCD1}">
                <a14:hiddenFill xmlns:a14="http://schemas.microsoft.com/office/drawing/2010/main">
                  <a:noFill/>
                </a14:hiddenFill>
              </a:ext>
            </a:extLst>
          </p:spPr>
          <p:txBody>
            <a:bodyPr wrap="none" lIns="90000" tIns="46800" rIns="90000" bIns="46800"/>
            <a:lstStyle/>
            <a:p>
              <a:endParaRPr lang="en-GB"/>
            </a:p>
          </p:txBody>
        </p:sp>
      </p:grpSp>
      <p:sp>
        <p:nvSpPr>
          <p:cNvPr id="129" name="Text Box 96">
            <a:extLst>
              <a:ext uri="{FF2B5EF4-FFF2-40B4-BE49-F238E27FC236}">
                <a16:creationId xmlns:a16="http://schemas.microsoft.com/office/drawing/2014/main" id="{7A15916B-3DF0-42B8-8517-22008C1E459A}"/>
              </a:ext>
            </a:extLst>
          </p:cNvPr>
          <p:cNvSpPr txBox="1">
            <a:spLocks noChangeArrowheads="1"/>
          </p:cNvSpPr>
          <p:nvPr/>
        </p:nvSpPr>
        <p:spPr bwMode="auto">
          <a:xfrm>
            <a:off x="5404949" y="3606291"/>
            <a:ext cx="4193178" cy="609252"/>
          </a:xfrm>
          <a:prstGeom prst="rect">
            <a:avLst/>
          </a:prstGeom>
          <a:solidFill>
            <a:schemeClr val="accent1">
              <a:lumMod val="60000"/>
              <a:lumOff val="40000"/>
            </a:schemeClr>
          </a:solidFill>
          <a:ln>
            <a:noFill/>
          </a:ln>
          <a:effectLst/>
          <a:extLst>
            <a:ext uri="{53640926-AAD7-44D8-BBD7-CCE9431645EC}">
              <a14:shadowObscured xmlns:a14="http://schemas.microsoft.com/office/drawing/2010/main" val="1"/>
            </a:ext>
          </a:extLst>
        </p:spPr>
        <p:txBody>
          <a:bodyPr wrap="square" lIns="90000" tIns="118800" rIns="90000" bIns="118800"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defRPr/>
            </a:pPr>
            <a:r>
              <a:rPr lang="es-ES" sz="2400">
                <a:solidFill>
                  <a:schemeClr val="tx1"/>
                </a:solidFill>
                <a:sym typeface="Symbol" panose="05050102010706020507" pitchFamily="18" charset="2"/>
              </a:rPr>
              <a:t>Sería</a:t>
            </a:r>
            <a:r>
              <a:rPr lang="es-ES" sz="2400">
                <a:solidFill>
                  <a:schemeClr val="tx1"/>
                </a:solidFill>
              </a:rPr>
              <a:t> una </a:t>
            </a:r>
            <a:r>
              <a:rPr lang="es-ES" sz="2400" b="1">
                <a:solidFill>
                  <a:schemeClr val="tx1"/>
                </a:solidFill>
              </a:rPr>
              <a:t>fuente de tensión</a:t>
            </a:r>
          </a:p>
        </p:txBody>
      </p:sp>
      <p:sp>
        <p:nvSpPr>
          <p:cNvPr id="130" name="Text Box 118">
            <a:extLst>
              <a:ext uri="{FF2B5EF4-FFF2-40B4-BE49-F238E27FC236}">
                <a16:creationId xmlns:a16="http://schemas.microsoft.com/office/drawing/2014/main" id="{E0CBAF6F-3591-4C46-8E95-BE1887C3D29F}"/>
              </a:ext>
            </a:extLst>
          </p:cNvPr>
          <p:cNvSpPr txBox="1">
            <a:spLocks noChangeArrowheads="1"/>
          </p:cNvSpPr>
          <p:nvPr/>
        </p:nvSpPr>
        <p:spPr bwMode="auto">
          <a:xfrm>
            <a:off x="5404949" y="2893796"/>
            <a:ext cx="2697065" cy="536549"/>
          </a:xfrm>
          <a:prstGeom prst="rect">
            <a:avLst/>
          </a:prstGeom>
          <a:solidFill>
            <a:srgbClr val="FFCC99"/>
          </a:solidFill>
          <a:ln>
            <a:noFill/>
          </a:ln>
          <a:extLst>
            <a:ext uri="{91240B29-F687-4F45-9708-019B960494DF}">
              <a14:hiddenLine xmlns:a14="http://schemas.microsoft.com/office/drawing/2010/main" w="25400" algn="ctr">
                <a:solidFill>
                  <a:srgbClr val="000000"/>
                </a:solidFill>
                <a:miter lim="800000"/>
                <a:headEnd/>
                <a:tailEnd type="none" w="lg" len="lg"/>
              </a14:hiddenLine>
            </a:ext>
          </a:extLst>
        </p:spPr>
        <p:txBody>
          <a:bodyPr wrap="squar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solidFill>
                  <a:srgbClr val="000000"/>
                </a:solidFill>
                <a:latin typeface="Arial" panose="020B0604020202020204" pitchFamily="34" charset="0"/>
              </a:rPr>
              <a:t>A</a:t>
            </a:r>
            <a:r>
              <a:rPr lang="es-ES" sz="2400">
                <a:latin typeface="Arial" panose="020B0604020202020204" pitchFamily="34" charset="0"/>
              </a:rPr>
              <a:t>plica</a:t>
            </a:r>
            <a:r>
              <a:rPr lang="es-ES" sz="2400">
                <a:solidFill>
                  <a:srgbClr val="000000"/>
                </a:solidFill>
                <a:latin typeface="Arial" panose="020B0604020202020204" pitchFamily="34" charset="0"/>
              </a:rPr>
              <a:t> una </a:t>
            </a:r>
            <a:r>
              <a:rPr lang="es-ES" sz="2400">
                <a:solidFill>
                  <a:srgbClr val="FF0000"/>
                </a:solidFill>
                <a:latin typeface="Arial" panose="020B0604020202020204" pitchFamily="34" charset="0"/>
              </a:rPr>
              <a:t>V</a:t>
            </a:r>
            <a:r>
              <a:rPr lang="es-ES" sz="2400">
                <a:solidFill>
                  <a:srgbClr val="000000"/>
                </a:solidFill>
                <a:latin typeface="Arial" panose="020B0604020202020204" pitchFamily="34" charset="0"/>
              </a:rPr>
              <a:t> a </a:t>
            </a:r>
            <a:r>
              <a:rPr lang="es-ES" sz="2400">
                <a:solidFill>
                  <a:srgbClr val="008000"/>
                </a:solidFill>
                <a:latin typeface="Arial" panose="020B0604020202020204" pitchFamily="34" charset="0"/>
              </a:rPr>
              <a:t>R</a:t>
            </a:r>
          </a:p>
        </p:txBody>
      </p:sp>
      <p:sp>
        <p:nvSpPr>
          <p:cNvPr id="131" name="Text Box 97">
            <a:extLst>
              <a:ext uri="{FF2B5EF4-FFF2-40B4-BE49-F238E27FC236}">
                <a16:creationId xmlns:a16="http://schemas.microsoft.com/office/drawing/2014/main" id="{7AB898A0-B187-4B97-B4EF-C33708EB2BFE}"/>
              </a:ext>
            </a:extLst>
          </p:cNvPr>
          <p:cNvSpPr txBox="1">
            <a:spLocks noChangeArrowheads="1"/>
          </p:cNvSpPr>
          <p:nvPr/>
        </p:nvSpPr>
        <p:spPr bwMode="auto">
          <a:xfrm>
            <a:off x="5418611" y="2170532"/>
            <a:ext cx="1632476" cy="536549"/>
          </a:xfrm>
          <a:prstGeom prst="rect">
            <a:avLst/>
          </a:prstGeom>
          <a:solidFill>
            <a:srgbClr val="FFFF99"/>
          </a:solidFill>
          <a:ln>
            <a:noFill/>
          </a:ln>
          <a:effectLst/>
          <a:extLst>
            <a:ext uri="{91240B29-F687-4F45-9708-019B960494DF}">
              <a14:hiddenLine xmlns:a14="http://schemas.microsoft.com/office/drawing/2010/main" w="25400" algn="ctr">
                <a:solidFill>
                  <a:schemeClr val="tx1"/>
                </a:solidFill>
                <a:miter lim="800000"/>
                <a:headEnd/>
                <a:tailEnd type="none" w="lg" len="lg"/>
              </a14:hiddenLine>
            </a:ext>
            <a:ext uri="{AF507438-7753-43E0-B8FC-AC1667EBCBE1}">
              <a14:hiddenEffects xmlns:a14="http://schemas.microsoft.com/office/drawing/2010/main">
                <a:effectLst>
                  <a:outerShdw dist="107763" dir="2700000" algn="ctr" rotWithShape="0">
                    <a:srgbClr val="808080"/>
                  </a:outerShdw>
                </a:effectLst>
              </a14:hiddenEffects>
            </a:ext>
            <a:ext uri="{53640926-AAD7-44D8-BBD7-CCE9431645EC}">
              <a14:shadowObscured xmlns:a14="http://schemas.microsoft.com/office/drawing/2010/main" val="1"/>
            </a:ext>
          </a:extLst>
        </p:spPr>
        <p:txBody>
          <a:bodyPr wrap="none" lIns="90000" tIns="82800" rIns="90000" bIns="82800" anchor="ctr" anchorCtr="1">
            <a:spAutoFit/>
          </a:bodyPr>
          <a:lstStyle>
            <a:lvl1pPr>
              <a:defRPr sz="2000">
                <a:solidFill>
                  <a:srgbClr val="FF0000"/>
                </a:solidFill>
                <a:latin typeface="Arial" panose="020B0604020202020204" pitchFamily="34" charset="0"/>
              </a:defRPr>
            </a:lvl1pPr>
            <a:lvl2pPr marL="742950" indent="-285750">
              <a:defRPr sz="2000">
                <a:solidFill>
                  <a:srgbClr val="FF0000"/>
                </a:solidFill>
                <a:latin typeface="Arial" panose="020B0604020202020204" pitchFamily="34" charset="0"/>
              </a:defRPr>
            </a:lvl2pPr>
            <a:lvl3pPr marL="1143000" indent="-228600">
              <a:defRPr sz="2000">
                <a:solidFill>
                  <a:srgbClr val="FF0000"/>
                </a:solidFill>
                <a:latin typeface="Arial" panose="020B0604020202020204" pitchFamily="34" charset="0"/>
              </a:defRPr>
            </a:lvl3pPr>
            <a:lvl4pPr marL="1600200" indent="-228600">
              <a:defRPr sz="2000">
                <a:solidFill>
                  <a:srgbClr val="FF0000"/>
                </a:solidFill>
                <a:latin typeface="Arial" panose="020B0604020202020204" pitchFamily="34" charset="0"/>
              </a:defRPr>
            </a:lvl4pPr>
            <a:lvl5pPr marL="2057400" indent="-228600">
              <a:defRPr sz="2000">
                <a:solidFill>
                  <a:srgbClr val="FF0000"/>
                </a:solidFill>
                <a:latin typeface="Arial" panose="020B0604020202020204" pitchFamily="34" charset="0"/>
              </a:defRPr>
            </a:lvl5pPr>
            <a:lvl6pPr marL="2514600" indent="-228600" eaLnBrk="0" fontAlgn="base" hangingPunct="0">
              <a:spcBef>
                <a:spcPct val="0"/>
              </a:spcBef>
              <a:spcAft>
                <a:spcPct val="0"/>
              </a:spcAft>
              <a:defRPr sz="2000">
                <a:solidFill>
                  <a:srgbClr val="FF0000"/>
                </a:solidFill>
                <a:latin typeface="Arial" panose="020B0604020202020204" pitchFamily="34" charset="0"/>
              </a:defRPr>
            </a:lvl6pPr>
            <a:lvl7pPr marL="2971800" indent="-228600" eaLnBrk="0" fontAlgn="base" hangingPunct="0">
              <a:spcBef>
                <a:spcPct val="0"/>
              </a:spcBef>
              <a:spcAft>
                <a:spcPct val="0"/>
              </a:spcAft>
              <a:defRPr sz="2000">
                <a:solidFill>
                  <a:srgbClr val="FF0000"/>
                </a:solidFill>
                <a:latin typeface="Arial" panose="020B0604020202020204" pitchFamily="34" charset="0"/>
              </a:defRPr>
            </a:lvl7pPr>
            <a:lvl8pPr marL="3429000" indent="-228600" eaLnBrk="0" fontAlgn="base" hangingPunct="0">
              <a:spcBef>
                <a:spcPct val="0"/>
              </a:spcBef>
              <a:spcAft>
                <a:spcPct val="0"/>
              </a:spcAft>
              <a:defRPr sz="2000">
                <a:solidFill>
                  <a:srgbClr val="FF0000"/>
                </a:solidFill>
                <a:latin typeface="Arial" panose="020B0604020202020204" pitchFamily="34" charset="0"/>
              </a:defRPr>
            </a:lvl8pPr>
            <a:lvl9pPr marL="3886200" indent="-228600" eaLnBrk="0" fontAlgn="base" hangingPunct="0">
              <a:spcBef>
                <a:spcPct val="0"/>
              </a:spcBef>
              <a:spcAft>
                <a:spcPct val="0"/>
              </a:spcAft>
              <a:defRPr sz="2000">
                <a:solidFill>
                  <a:srgbClr val="FF0000"/>
                </a:solidFill>
                <a:latin typeface="Arial" panose="020B0604020202020204" pitchFamily="34" charset="0"/>
              </a:defRPr>
            </a:lvl9pPr>
          </a:lstStyle>
          <a:p>
            <a:pPr eaLnBrk="1" hangingPunct="1">
              <a:spcBef>
                <a:spcPct val="50000"/>
              </a:spcBef>
            </a:pPr>
            <a:r>
              <a:rPr lang="es-ES" sz="2400">
                <a:solidFill>
                  <a:schemeClr val="tx1"/>
                </a:solidFill>
                <a:sym typeface="Wingdings" panose="05000000000000000000" pitchFamily="2" charset="2"/>
              </a:rPr>
              <a:t>1ª opinión:</a:t>
            </a:r>
          </a:p>
        </p:txBody>
      </p:sp>
      <p:sp>
        <p:nvSpPr>
          <p:cNvPr id="132" name="Text Box 121">
            <a:extLst>
              <a:ext uri="{FF2B5EF4-FFF2-40B4-BE49-F238E27FC236}">
                <a16:creationId xmlns:a16="http://schemas.microsoft.com/office/drawing/2014/main" id="{FE123CAD-5C82-4C7C-B275-F2D349EB5A3C}"/>
              </a:ext>
            </a:extLst>
          </p:cNvPr>
          <p:cNvSpPr txBox="1">
            <a:spLocks noChangeArrowheads="1"/>
          </p:cNvSpPr>
          <p:nvPr/>
        </p:nvSpPr>
        <p:spPr bwMode="auto">
          <a:xfrm>
            <a:off x="4825360" y="5774284"/>
            <a:ext cx="2425701" cy="536653"/>
          </a:xfrm>
          <a:prstGeom prst="rect">
            <a:avLst/>
          </a:prstGeom>
          <a:solidFill>
            <a:srgbClr val="CCFFCC"/>
          </a:solidFill>
          <a:ln>
            <a:noFill/>
          </a:ln>
        </p:spPr>
        <p:txBody>
          <a:bodyPr wrap="none" lIns="90000" tIns="82800" rIns="90000" bIns="82800" anchorCtr="1">
            <a:spAutoFit/>
          </a:bodyPr>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50000"/>
              </a:spcBef>
              <a:buFontTx/>
              <a:buNone/>
            </a:pPr>
            <a:r>
              <a:rPr lang="es-ES" sz="2400">
                <a:latin typeface="Arial" panose="020B0604020202020204" pitchFamily="34" charset="0"/>
              </a:rPr>
              <a:t>Representación:</a:t>
            </a:r>
          </a:p>
        </p:txBody>
      </p:sp>
      <p:grpSp>
        <p:nvGrpSpPr>
          <p:cNvPr id="3" name="Grupo 2">
            <a:extLst>
              <a:ext uri="{FF2B5EF4-FFF2-40B4-BE49-F238E27FC236}">
                <a16:creationId xmlns:a16="http://schemas.microsoft.com/office/drawing/2014/main" id="{6FF5609A-FDE8-41B9-96A9-66BDBC47029B}"/>
              </a:ext>
            </a:extLst>
          </p:cNvPr>
          <p:cNvGrpSpPr/>
          <p:nvPr/>
        </p:nvGrpSpPr>
        <p:grpSpPr>
          <a:xfrm>
            <a:off x="9067700" y="5757880"/>
            <a:ext cx="1304525" cy="1004559"/>
            <a:chOff x="9067700" y="5757880"/>
            <a:chExt cx="1304525" cy="1004559"/>
          </a:xfrm>
        </p:grpSpPr>
        <p:sp>
          <p:nvSpPr>
            <p:cNvPr id="133" name="Rectángulo 132">
              <a:extLst>
                <a:ext uri="{FF2B5EF4-FFF2-40B4-BE49-F238E27FC236}">
                  <a16:creationId xmlns:a16="http://schemas.microsoft.com/office/drawing/2014/main" id="{ED827039-92ED-499E-AA9F-264F6048DC35}"/>
                </a:ext>
              </a:extLst>
            </p:cNvPr>
            <p:cNvSpPr/>
            <p:nvPr/>
          </p:nvSpPr>
          <p:spPr bwMode="auto">
            <a:xfrm>
              <a:off x="9067700" y="5782758"/>
              <a:ext cx="1304525" cy="979681"/>
            </a:xfrm>
            <a:prstGeom prst="rect">
              <a:avLst/>
            </a:prstGeom>
            <a:solidFill>
              <a:srgbClr val="FFFFFF"/>
            </a:solidFill>
            <a:ln w="25400" cap="flat" cmpd="sng" algn="ctr">
              <a:noFill/>
              <a:prstDash val="solid"/>
              <a:round/>
              <a:headEnd type="none" w="med" len="med"/>
              <a:tailEnd type="none" w="lg" len="lg"/>
            </a:ln>
            <a:effectLst/>
          </p:spPr>
          <p:txBody>
            <a:bodyPr vert="horz" wrap="none" lIns="90000" tIns="118800" rIns="90000" bIns="118800" numCol="1" rtlCol="0" anchor="ctr"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2000" b="0" i="0" u="none" strike="noStrike" cap="none" normalizeH="0" baseline="0">
                <a:ln>
                  <a:noFill/>
                </a:ln>
                <a:solidFill>
                  <a:srgbClr val="000000"/>
                </a:solidFill>
                <a:effectLst/>
                <a:latin typeface="Arial" charset="0"/>
              </a:endParaRPr>
            </a:p>
          </p:txBody>
        </p:sp>
        <p:sp>
          <p:nvSpPr>
            <p:cNvPr id="135" name="Text Box 14">
              <a:extLst>
                <a:ext uri="{FF2B5EF4-FFF2-40B4-BE49-F238E27FC236}">
                  <a16:creationId xmlns:a16="http://schemas.microsoft.com/office/drawing/2014/main" id="{FFCEB1FD-E0A0-448E-957B-5A5397E4D89C}"/>
                </a:ext>
              </a:extLst>
            </p:cNvPr>
            <p:cNvSpPr txBox="1">
              <a:spLocks noChangeArrowheads="1"/>
            </p:cNvSpPr>
            <p:nvPr/>
          </p:nvSpPr>
          <p:spPr bwMode="auto">
            <a:xfrm>
              <a:off x="9273428" y="5757880"/>
              <a:ext cx="2635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400" dirty="0">
                  <a:solidFill>
                    <a:srgbClr val="FF3300"/>
                  </a:solidFill>
                  <a:latin typeface="Comic Sans MS" panose="030F0702030302020204" pitchFamily="66" charset="0"/>
                  <a:sym typeface="Symbol" panose="05050102010706020507" pitchFamily="18" charset="2"/>
                </a:rPr>
                <a:t></a:t>
              </a:r>
              <a:endParaRPr lang="es-ES" sz="2400" dirty="0">
                <a:solidFill>
                  <a:srgbClr val="FF3300"/>
                </a:solidFill>
                <a:latin typeface="Comic Sans MS" panose="030F0702030302020204" pitchFamily="66" charset="0"/>
              </a:endParaRPr>
            </a:p>
          </p:txBody>
        </p:sp>
        <p:sp>
          <p:nvSpPr>
            <p:cNvPr id="138" name="Line 19">
              <a:extLst>
                <a:ext uri="{FF2B5EF4-FFF2-40B4-BE49-F238E27FC236}">
                  <a16:creationId xmlns:a16="http://schemas.microsoft.com/office/drawing/2014/main" id="{F8738E0B-1938-4412-A57B-B3D4503BC3B6}"/>
                </a:ext>
              </a:extLst>
            </p:cNvPr>
            <p:cNvSpPr>
              <a:spLocks noChangeShapeType="1"/>
            </p:cNvSpPr>
            <p:nvPr/>
          </p:nvSpPr>
          <p:spPr bwMode="auto">
            <a:xfrm rot="5400000">
              <a:off x="9734090" y="5766605"/>
              <a:ext cx="0" cy="118755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1"/>
            <a:lstStyle/>
            <a:p>
              <a:endParaRPr lang="en-GB"/>
            </a:p>
          </p:txBody>
        </p:sp>
        <p:sp>
          <p:nvSpPr>
            <p:cNvPr id="141" name="Text Box 22">
              <a:extLst>
                <a:ext uri="{FF2B5EF4-FFF2-40B4-BE49-F238E27FC236}">
                  <a16:creationId xmlns:a16="http://schemas.microsoft.com/office/drawing/2014/main" id="{414C2AF0-7490-49FA-85B3-7E51A68DF74F}"/>
                </a:ext>
              </a:extLst>
            </p:cNvPr>
            <p:cNvSpPr txBox="1">
              <a:spLocks noChangeArrowheads="1"/>
            </p:cNvSpPr>
            <p:nvPr/>
          </p:nvSpPr>
          <p:spPr bwMode="auto">
            <a:xfrm>
              <a:off x="9817941" y="5776930"/>
              <a:ext cx="261937"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76535" tIns="39797" rIns="76535" bIns="39797" anchorCtr="1"/>
            <a:lstStyle>
              <a:lvl1pPr defTabSz="777875">
                <a:spcBef>
                  <a:spcPct val="20000"/>
                </a:spcBef>
                <a:buChar char="•"/>
                <a:defRPr sz="3600">
                  <a:solidFill>
                    <a:schemeClr val="tx1"/>
                  </a:solidFill>
                  <a:latin typeface="Times New Roman" panose="02020603050405020304" pitchFamily="18" charset="0"/>
                </a:defRPr>
              </a:lvl1pPr>
              <a:lvl2pPr marL="742950" indent="-285750" defTabSz="777875">
                <a:spcBef>
                  <a:spcPct val="20000"/>
                </a:spcBef>
                <a:buChar char="–"/>
                <a:defRPr sz="3200">
                  <a:solidFill>
                    <a:schemeClr val="tx1"/>
                  </a:solidFill>
                  <a:latin typeface="Times New Roman" panose="02020603050405020304" pitchFamily="18" charset="0"/>
                </a:defRPr>
              </a:lvl2pPr>
              <a:lvl3pPr marL="1143000" indent="-228600" defTabSz="777875">
                <a:spcBef>
                  <a:spcPct val="20000"/>
                </a:spcBef>
                <a:buChar char="•"/>
                <a:defRPr sz="2700">
                  <a:solidFill>
                    <a:schemeClr val="tx1"/>
                  </a:solidFill>
                  <a:latin typeface="Times New Roman" panose="02020603050405020304" pitchFamily="18" charset="0"/>
                </a:defRPr>
              </a:lvl3pPr>
              <a:lvl4pPr marL="1600200" indent="-228600" defTabSz="777875">
                <a:spcBef>
                  <a:spcPct val="20000"/>
                </a:spcBef>
                <a:buChar char="–"/>
                <a:defRPr sz="2300">
                  <a:solidFill>
                    <a:schemeClr val="tx1"/>
                  </a:solidFill>
                  <a:latin typeface="Times New Roman" panose="02020603050405020304" pitchFamily="18" charset="0"/>
                </a:defRPr>
              </a:lvl4pPr>
              <a:lvl5pPr marL="2057400" indent="-228600" defTabSz="777875">
                <a:spcBef>
                  <a:spcPct val="20000"/>
                </a:spcBef>
                <a:buChar char="»"/>
                <a:defRPr sz="2300">
                  <a:solidFill>
                    <a:schemeClr val="tx1"/>
                  </a:solidFill>
                  <a:latin typeface="Times New Roman" panose="02020603050405020304" pitchFamily="18" charset="0"/>
                </a:defRPr>
              </a:lvl5pPr>
              <a:lvl6pPr marL="25146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defTabSz="777875"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eaLnBrk="1" hangingPunct="1">
                <a:spcBef>
                  <a:spcPct val="0"/>
                </a:spcBef>
                <a:buFontTx/>
                <a:buNone/>
              </a:pPr>
              <a:r>
                <a:rPr lang="es-ES" sz="2000">
                  <a:solidFill>
                    <a:srgbClr val="008000"/>
                  </a:solidFill>
                  <a:latin typeface="Comic Sans MS" panose="030F0702030302020204" pitchFamily="66" charset="0"/>
                </a:rPr>
                <a:t>r</a:t>
              </a:r>
            </a:p>
          </p:txBody>
        </p:sp>
        <p:sp>
          <p:nvSpPr>
            <p:cNvPr id="2" name="Rectángulo 1">
              <a:extLst>
                <a:ext uri="{FF2B5EF4-FFF2-40B4-BE49-F238E27FC236}">
                  <a16:creationId xmlns:a16="http://schemas.microsoft.com/office/drawing/2014/main" id="{8BAE252A-514D-40CD-B80E-6A1C5E3CCD0A}"/>
                </a:ext>
              </a:extLst>
            </p:cNvPr>
            <p:cNvSpPr/>
            <p:nvPr/>
          </p:nvSpPr>
          <p:spPr bwMode="auto">
            <a:xfrm>
              <a:off x="9788214" y="6269224"/>
              <a:ext cx="449261" cy="178009"/>
            </a:xfrm>
            <a:prstGeom prst="rect">
              <a:avLst/>
            </a:prstGeom>
            <a:solidFill>
              <a:srgbClr val="FFFFFF"/>
            </a:solidFill>
            <a:ln w="25400" cap="flat" cmpd="sng" algn="ctr">
              <a:solidFill>
                <a:srgbClr val="3333FF"/>
              </a:solidFill>
              <a:prstDash val="solid"/>
              <a:round/>
              <a:headEnd type="none" w="med" len="med"/>
              <a:tailEnd type="none" w="lg" len="lg"/>
            </a:ln>
            <a:effectLst/>
          </p:spPr>
          <p:txBody>
            <a:bodyPr vert="horz" wrap="none" lIns="90000" tIns="118800" rIns="90000" bIns="118800" numCol="1" rtlCol="0" anchor="ctr"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149" name="Elipse 148">
              <a:extLst>
                <a:ext uri="{FF2B5EF4-FFF2-40B4-BE49-F238E27FC236}">
                  <a16:creationId xmlns:a16="http://schemas.microsoft.com/office/drawing/2014/main" id="{78A84F5A-1A1E-4A03-B200-8E45225F50BE}"/>
                </a:ext>
              </a:extLst>
            </p:cNvPr>
            <p:cNvSpPr/>
            <p:nvPr/>
          </p:nvSpPr>
          <p:spPr bwMode="auto">
            <a:xfrm>
              <a:off x="9232563" y="6150095"/>
              <a:ext cx="432000" cy="432000"/>
            </a:xfrm>
            <a:prstGeom prst="ellipse">
              <a:avLst/>
            </a:prstGeom>
            <a:solidFill>
              <a:srgbClr val="FFFFFF"/>
            </a:solidFill>
            <a:ln w="25400" cap="flat" cmpd="sng" algn="ctr">
              <a:solidFill>
                <a:srgbClr val="3333FF"/>
              </a:solidFill>
              <a:prstDash val="solid"/>
              <a:round/>
              <a:headEnd type="none" w="med" len="med"/>
              <a:tailEnd type="none" w="lg" len="lg"/>
            </a:ln>
            <a:effectLst/>
          </p:spPr>
          <p:txBody>
            <a:bodyPr vert="horz" wrap="none" lIns="90000" tIns="118800" rIns="90000" bIns="118800" numCol="1" rtlCol="0" anchor="ctr" anchorCtr="1"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s-ES" sz="2000" b="0" i="0" u="none" strike="noStrike" cap="none" normalizeH="0" baseline="0">
                <a:ln>
                  <a:noFill/>
                </a:ln>
                <a:solidFill>
                  <a:srgbClr val="000000"/>
                </a:solidFill>
                <a:effectLst/>
                <a:latin typeface="Arial" charset="0"/>
              </a:endParaRPr>
            </a:p>
          </p:txBody>
        </p:sp>
        <p:sp>
          <p:nvSpPr>
            <p:cNvPr id="150" name="Text Box 115">
              <a:extLst>
                <a:ext uri="{FF2B5EF4-FFF2-40B4-BE49-F238E27FC236}">
                  <a16:creationId xmlns:a16="http://schemas.microsoft.com/office/drawing/2014/main" id="{ACEBDF7D-1ECC-4D1F-868C-F7128E4179E0}"/>
                </a:ext>
              </a:extLst>
            </p:cNvPr>
            <p:cNvSpPr txBox="1">
              <a:spLocks noChangeArrowheads="1"/>
            </p:cNvSpPr>
            <p:nvPr/>
          </p:nvSpPr>
          <p:spPr bwMode="auto">
            <a:xfrm>
              <a:off x="9246800" y="6332462"/>
              <a:ext cx="400537" cy="134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lIns="90000" tIns="82800" rIns="90000" bIns="82800" anchorCtr="1"/>
            <a:lstStyle>
              <a:lvl1pPr>
                <a:spcBef>
                  <a:spcPct val="20000"/>
                </a:spcBef>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Char char="•"/>
                <a:defRPr sz="2700">
                  <a:solidFill>
                    <a:schemeClr val="tx1"/>
                  </a:solidFill>
                  <a:latin typeface="Times New Roman" panose="02020603050405020304" pitchFamily="18" charset="0"/>
                </a:defRPr>
              </a:lvl3pPr>
              <a:lvl4pPr marL="1600200" indent="-228600">
                <a:spcBef>
                  <a:spcPct val="20000"/>
                </a:spcBef>
                <a:buChar char="–"/>
                <a:defRPr sz="2300">
                  <a:solidFill>
                    <a:schemeClr val="tx1"/>
                  </a:solidFill>
                  <a:latin typeface="Times New Roman" panose="02020603050405020304" pitchFamily="18" charset="0"/>
                </a:defRPr>
              </a:lvl4pPr>
              <a:lvl5pPr marL="2057400" indent="-228600">
                <a:spcBef>
                  <a:spcPct val="20000"/>
                </a:spcBef>
                <a:buChar char="»"/>
                <a:defRPr sz="23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3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3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3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300">
                  <a:solidFill>
                    <a:schemeClr val="tx1"/>
                  </a:solidFill>
                  <a:latin typeface="Times New Roman" panose="02020603050405020304" pitchFamily="18" charset="0"/>
                </a:defRPr>
              </a:lvl9pPr>
            </a:lstStyle>
            <a:p>
              <a:pPr algn="ctr" eaLnBrk="1" hangingPunct="1">
                <a:lnSpc>
                  <a:spcPct val="20000"/>
                </a:lnSpc>
                <a:spcBef>
                  <a:spcPct val="50000"/>
                </a:spcBef>
                <a:buFontTx/>
                <a:buNone/>
              </a:pPr>
              <a:r>
                <a:rPr lang="es-ES" sz="2000" dirty="0">
                  <a:solidFill>
                    <a:srgbClr val="3333FF"/>
                  </a:solidFill>
                  <a:latin typeface="Arial" panose="020B0604020202020204" pitchFamily="34" charset="0"/>
                </a:rPr>
                <a:t>- +</a:t>
              </a:r>
            </a:p>
          </p:txBody>
        </p:sp>
      </p:grpSp>
    </p:spTree>
    <p:extLst>
      <p:ext uri="{BB962C8B-B14F-4D97-AF65-F5344CB8AC3E}">
        <p14:creationId xmlns:p14="http://schemas.microsoft.com/office/powerpoint/2010/main" val="42413839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up)">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wipe(left)">
                                      <p:cBhvr>
                                        <p:cTn id="12" dur="500"/>
                                        <p:tgtEl>
                                          <p:spTgt spid="93"/>
                                        </p:tgtEl>
                                      </p:cBhvr>
                                    </p:animEffect>
                                  </p:childTnLst>
                                </p:cTn>
                              </p:par>
                            </p:childTnLst>
                          </p:cTn>
                        </p:par>
                        <p:par>
                          <p:cTn id="13" fill="hold">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strips(downRight)">
                                      <p:cBhvr>
                                        <p:cTn id="16" dur="500"/>
                                        <p:tgtEl>
                                          <p:spTgt spid="77"/>
                                        </p:tgtEl>
                                      </p:cBhvr>
                                    </p:animEffect>
                                  </p:childTnLst>
                                </p:cTn>
                              </p:par>
                            </p:childTnLst>
                          </p:cTn>
                        </p:par>
                        <p:par>
                          <p:cTn id="17" fill="hold">
                            <p:stCondLst>
                              <p:cond delay="1000"/>
                            </p:stCondLst>
                            <p:childTnLst>
                              <p:par>
                                <p:cTn id="18" presetID="3" presetClass="entr" presetSubtype="5" fill="hold" grpId="0" nodeType="after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blinds(vertical)">
                                      <p:cBhvr>
                                        <p:cTn id="20" dur="500"/>
                                        <p:tgtEl>
                                          <p:spTgt spid="7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32"/>
                                        </p:tgtEl>
                                        <p:attrNameLst>
                                          <p:attrName>style.visibility</p:attrName>
                                        </p:attrNameLst>
                                      </p:cBhvr>
                                      <p:to>
                                        <p:strVal val="visible"/>
                                      </p:to>
                                    </p:set>
                                    <p:animEffect transition="in" filter="wipe(up)">
                                      <p:cBhvr>
                                        <p:cTn id="25" dur="500"/>
                                        <p:tgtEl>
                                          <p:spTgt spid="132"/>
                                        </p:tgtEl>
                                      </p:cBhvr>
                                    </p:animEffect>
                                  </p:childTnLst>
                                </p:cTn>
                              </p:par>
                            </p:childTnLst>
                          </p:cTn>
                        </p:par>
                        <p:par>
                          <p:cTn id="26" fill="hold">
                            <p:stCondLst>
                              <p:cond delay="500"/>
                            </p:stCondLst>
                            <p:childTnLst>
                              <p:par>
                                <p:cTn id="27" presetID="12" presetClass="entr" presetSubtype="4" fill="hold" grpId="0" nodeType="afterEffect">
                                  <p:stCondLst>
                                    <p:cond delay="0"/>
                                  </p:stCondLst>
                                  <p:childTnLst>
                                    <p:set>
                                      <p:cBhvr>
                                        <p:cTn id="28" dur="1" fill="hold">
                                          <p:stCondLst>
                                            <p:cond delay="0"/>
                                          </p:stCondLst>
                                        </p:cTn>
                                        <p:tgtEl>
                                          <p:spTgt spid="79"/>
                                        </p:tgtEl>
                                        <p:attrNameLst>
                                          <p:attrName>style.visibility</p:attrName>
                                        </p:attrNameLst>
                                      </p:cBhvr>
                                      <p:to>
                                        <p:strVal val="visible"/>
                                      </p:to>
                                    </p:set>
                                    <p:anim calcmode="lin" valueType="num">
                                      <p:cBhvr additive="base">
                                        <p:cTn id="29" dur="500"/>
                                        <p:tgtEl>
                                          <p:spTgt spid="79"/>
                                        </p:tgtEl>
                                        <p:attrNameLst>
                                          <p:attrName>ppt_y</p:attrName>
                                        </p:attrNameLst>
                                      </p:cBhvr>
                                      <p:tavLst>
                                        <p:tav tm="0">
                                          <p:val>
                                            <p:strVal val="#ppt_y+#ppt_h*1.125000"/>
                                          </p:val>
                                        </p:tav>
                                        <p:tav tm="100000">
                                          <p:val>
                                            <p:strVal val="#ppt_y"/>
                                          </p:val>
                                        </p:tav>
                                      </p:tavLst>
                                    </p:anim>
                                    <p:animEffect transition="in" filter="wipe(up)">
                                      <p:cBhvr>
                                        <p:cTn id="30" dur="500"/>
                                        <p:tgtEl>
                                          <p:spTgt spid="79"/>
                                        </p:tgtEl>
                                      </p:cBhvr>
                                    </p:animEffect>
                                  </p:childTnLst>
                                </p:cTn>
                              </p:par>
                            </p:childTnLst>
                          </p:cTn>
                        </p:par>
                      </p:childTnLst>
                    </p:cTn>
                  </p:par>
                  <p:par>
                    <p:cTn id="31" fill="hold">
                      <p:stCondLst>
                        <p:cond delay="indefinite"/>
                      </p:stCondLst>
                      <p:childTnLst>
                        <p:par>
                          <p:cTn id="32" fill="hold">
                            <p:stCondLst>
                              <p:cond delay="0"/>
                            </p:stCondLst>
                            <p:childTnLst>
                              <p:par>
                                <p:cTn id="33" presetID="23" presetClass="entr" presetSubtype="272" fill="hold" nodeType="click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p:cTn id="35" dur="500" fill="hold"/>
                                        <p:tgtEl>
                                          <p:spTgt spid="80"/>
                                        </p:tgtEl>
                                        <p:attrNameLst>
                                          <p:attrName>ppt_w</p:attrName>
                                        </p:attrNameLst>
                                      </p:cBhvr>
                                      <p:tavLst>
                                        <p:tav tm="0">
                                          <p:val>
                                            <p:strVal val="2/3*#ppt_w"/>
                                          </p:val>
                                        </p:tav>
                                        <p:tav tm="100000">
                                          <p:val>
                                            <p:strVal val="#ppt_w"/>
                                          </p:val>
                                        </p:tav>
                                      </p:tavLst>
                                    </p:anim>
                                    <p:anim calcmode="lin" valueType="num">
                                      <p:cBhvr>
                                        <p:cTn id="36" dur="500" fill="hold"/>
                                        <p:tgtEl>
                                          <p:spTgt spid="80"/>
                                        </p:tgtEl>
                                        <p:attrNameLst>
                                          <p:attrName>ppt_h</p:attrName>
                                        </p:attrNameLst>
                                      </p:cBhvr>
                                      <p:tavLst>
                                        <p:tav tm="0">
                                          <p:val>
                                            <p:strVal val="2/3*#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272"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p:cTn id="41" dur="500" fill="hold"/>
                                        <p:tgtEl>
                                          <p:spTgt spid="3"/>
                                        </p:tgtEl>
                                        <p:attrNameLst>
                                          <p:attrName>ppt_w</p:attrName>
                                        </p:attrNameLst>
                                      </p:cBhvr>
                                      <p:tavLst>
                                        <p:tav tm="0">
                                          <p:val>
                                            <p:strVal val="2/3*#ppt_w"/>
                                          </p:val>
                                        </p:tav>
                                        <p:tav tm="100000">
                                          <p:val>
                                            <p:strVal val="#ppt_w"/>
                                          </p:val>
                                        </p:tav>
                                      </p:tavLst>
                                    </p:anim>
                                    <p:anim calcmode="lin" valueType="num">
                                      <p:cBhvr>
                                        <p:cTn id="42" dur="500" fill="hold"/>
                                        <p:tgtEl>
                                          <p:spTgt spid="3"/>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p:bldP spid="79" grpId="0"/>
      <p:bldP spid="92" grpId="0"/>
      <p:bldP spid="93" grpId="0" animBg="1"/>
      <p:bldP spid="132" grpId="0" animBg="1"/>
    </p:bldLst>
  </p:timing>
</p:sld>
</file>

<file path=ppt/theme/theme1.xml><?xml version="1.0" encoding="utf-8"?>
<a:theme xmlns:a="http://schemas.openxmlformats.org/drawingml/2006/main" name="FNT_2012_TEMA1_1">
  <a:themeElements>
    <a:clrScheme name="FNT_2012_TEMA1_1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FNT_2012_TEMA1_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lg" len="lg"/>
        </a:ln>
        <a:effectLst/>
      </a:spPr>
      <a:bodyPr vert="horz" wrap="none" lIns="90000" tIns="118800" rIns="90000" bIns="118800" numCol="1" anchor="ctr" anchorCtr="1"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s-ES" sz="20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lg" len="lg"/>
        </a:ln>
        <a:effectLst/>
      </a:spPr>
      <a:bodyPr vert="horz" wrap="none" lIns="90000" tIns="118800" rIns="90000" bIns="118800" numCol="1" anchor="ctr" anchorCtr="1"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s-ES" sz="2000" b="0" i="0" u="none" strike="noStrike" cap="none" normalizeH="0" baseline="0" smtClean="0">
            <a:ln>
              <a:noFill/>
            </a:ln>
            <a:solidFill>
              <a:srgbClr val="000000"/>
            </a:solidFill>
            <a:effectLst/>
            <a:latin typeface="Arial" charset="0"/>
          </a:defRPr>
        </a:defPPr>
      </a:lstStyle>
    </a:lnDef>
  </a:objectDefaults>
  <a:extraClrSchemeLst>
    <a:extraClrScheme>
      <a:clrScheme name="FNT_2012_TEMA1_1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FNT_2012_TEMA1_1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FNT_2012_TEMA1_1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FNT_2012_TEMA1_1</Template>
  <TotalTime>14986</TotalTime>
  <Words>3960</Words>
  <Application>Microsoft Office PowerPoint</Application>
  <PresentationFormat>Personalizado</PresentationFormat>
  <Paragraphs>782</Paragraphs>
  <Slides>36</Slides>
  <Notes>24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36</vt:i4>
      </vt:variant>
    </vt:vector>
  </HeadingPairs>
  <TitlesOfParts>
    <vt:vector size="42" baseType="lpstr">
      <vt:lpstr>Arial</vt:lpstr>
      <vt:lpstr>Comic Sans MS</vt:lpstr>
      <vt:lpstr>Symbol</vt:lpstr>
      <vt:lpstr>Times New Roman</vt:lpstr>
      <vt:lpstr>Trebuchet MS</vt:lpstr>
      <vt:lpstr>FNT_2012_TEMA1_1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DFA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FÍSICA</dc:creator>
  <cp:lastModifiedBy>Jose Enrique Martin Dominguez</cp:lastModifiedBy>
  <cp:revision>2181</cp:revision>
  <dcterms:created xsi:type="dcterms:W3CDTF">2012-02-20T13:06:36Z</dcterms:created>
  <dcterms:modified xsi:type="dcterms:W3CDTF">2021-01-18T10:34:08Z</dcterms:modified>
</cp:coreProperties>
</file>