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Free 1-Month IT Bootcamp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Empowering Future Tech Talent Together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Registration Process:</a:t>
            </a:r>
          </a:p>
          <a:p>
            <a:r>
              <a:t>  1. Campus registers through an online form.</a:t>
            </a:r>
          </a:p>
          <a:p>
            <a:r>
              <a:t>  2. Initial discussion to determine theme and schedule.</a:t>
            </a:r>
          </a:p>
          <a:p>
            <a:r>
              <a:t>- Registration Date: [Insert Start Date].</a:t>
            </a:r>
          </a:p>
          <a:p>
            <a:r>
              <a:t>- Contact Information: [Email, Phone Number, Website].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Background:</a:t>
            </a:r>
          </a:p>
          <a:p>
            <a:r>
              <a:t>- Importance of developing digital talents.</a:t>
            </a:r>
          </a:p>
          <a:p>
            <a:r>
              <a:t>- Opportunity for students to gain practical IT knowledge.</a:t>
            </a:r>
          </a:p>
          <a:p/>
          <a:p>
            <a:r>
              <a:t>Goals:</a:t>
            </a:r>
          </a:p>
          <a:p>
            <a:r>
              <a:t>- Bridge the gap between theory and practice.</a:t>
            </a:r>
          </a:p>
          <a:p>
            <a:r>
              <a:t>- Open career opportunities in technology.</a:t>
            </a:r>
          </a:p>
          <a:p>
            <a:r>
              <a:t>- Support campus vision in preparing students for Industry 4.0.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Bootcamp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Free: No cost for campuses and students.</a:t>
            </a:r>
          </a:p>
          <a:p>
            <a:r>
              <a:t>- Flexible: Topics can be chosen based on campus needs.</a:t>
            </a:r>
          </a:p>
          <a:p>
            <a:r>
              <a:t>- Certified: Certificates recognized by the industry.</a:t>
            </a:r>
          </a:p>
          <a:p>
            <a:r>
              <a:t>- Experienced Instructors: Professionals in IT fields.</a:t>
            </a:r>
          </a:p>
          <a:p>
            <a:r>
              <a:t>- Interactive Methods: Case studies, real projects, and mentoring.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Web Development:</a:t>
            </a:r>
          </a:p>
          <a:p>
            <a:r>
              <a:t>   - HTML, CSS, JavaScript, Frameworks (React/Angular).</a:t>
            </a:r>
          </a:p>
          <a:p>
            <a:r>
              <a:t>2. Mobile Application Development:</a:t>
            </a:r>
          </a:p>
          <a:p>
            <a:r>
              <a:t>   - Flutter, React Native.</a:t>
            </a:r>
          </a:p>
          <a:p>
            <a:r>
              <a:t>3. Data Science &amp; Machine Learning:</a:t>
            </a:r>
          </a:p>
          <a:p>
            <a:r>
              <a:t>   - Python, Pandas, TensorFlow.</a:t>
            </a:r>
          </a:p>
          <a:p>
            <a:r>
              <a:t>4. Cybersecurity:</a:t>
            </a:r>
          </a:p>
          <a:p>
            <a:r>
              <a:t>   - Ethical Hacking, Pentesting.</a:t>
            </a:r>
          </a:p>
          <a:p>
            <a:r>
              <a:t>5. Mixed Topics (Custom):</a:t>
            </a:r>
          </a:p>
          <a:p>
            <a:r>
              <a:t>   - Combination tailored to campus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Duration: 1 month (4 weeks).</a:t>
            </a:r>
          </a:p>
          <a:p>
            <a:r>
              <a:t>- Format:</a:t>
            </a:r>
          </a:p>
          <a:p>
            <a:r>
              <a:t>  - Week 1: Fundamentals of chosen theme.</a:t>
            </a:r>
          </a:p>
          <a:p>
            <a:r>
              <a:t>  - Week 2: Application through small projects.</a:t>
            </a:r>
          </a:p>
          <a:p>
            <a:r>
              <a:t>  - Week 3: Collaborative projects and mentoring.</a:t>
            </a:r>
          </a:p>
          <a:p>
            <a:r>
              <a:t>  - Week 4: Final project completion and presentation.</a:t>
            </a:r>
          </a:p>
          <a:p>
            <a:r>
              <a:t>- Daily Schedule:</a:t>
            </a:r>
          </a:p>
          <a:p>
            <a:r>
              <a:t>  - Monday - Friday: Material and practice.</a:t>
            </a:r>
          </a:p>
          <a:p>
            <a:r>
              <a:t>  - Saturday: Group/project discussion.</a:t>
            </a:r>
          </a:p>
          <a:p>
            <a:r>
              <a:t>  - Sunday: Rest.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Syllabus Example (Web Development)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Introduction to Web Development, HTML, CSS.</a:t>
            </a:r>
          </a:p>
          <a:p>
            <a:r>
              <a:t>Week 2: JavaScript Basics, DOM Manipulation.</a:t>
            </a:r>
          </a:p>
          <a:p>
            <a:r>
              <a:t>Week 3: Framework (React/Angular), Backend (Node.js/Express).</a:t>
            </a:r>
          </a:p>
          <a:p>
            <a:r>
              <a:t>Week 4: Final Project (Building a Dynamic Website).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Campuses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Campus Branding: Demonstrates support for technology development.</a:t>
            </a:r>
          </a:p>
          <a:p>
            <a:r>
              <a:t>- Industry Networking: Opportunities to collaborate with industry partners.</a:t>
            </a:r>
          </a:p>
          <a:p>
            <a:r>
              <a:t>- Student Development: Practical skills for students.</a:t>
            </a:r>
          </a:p>
          <a:p>
            <a:r>
              <a:t>- Participation Certificate: Useful for campus accreditation and student portfolios.</a:t>
            </a:r>
          </a:p>
          <a:p>
            <a:r>
              <a:t>- Evaluation &amp; Feedback: For curriculum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Terms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Minimum of 20 participants per campus.</a:t>
            </a:r>
          </a:p>
          <a:p>
            <a:r>
              <a:t>- Facilities: Classroom, internet access.</a:t>
            </a:r>
          </a:p>
          <a:p>
            <a:r>
              <a:t>- Full participation required (minimum 80% attendance).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Testimonials and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Highlights from previous bootcamps (if available).</a:t>
            </a:r>
          </a:p>
          <a:p>
            <a:r>
              <a:t>- Testimonials from students/instructors.</a:t>
            </a:r>
          </a:p>
          <a:p>
            <a:r>
              <a:t>- Examples of completed projects.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