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26CC-D24E-4E2F-97DF-2D22731A9F6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275F18-CDEB-49CD-92BB-2AF099063482}">
      <dgm:prSet/>
      <dgm:spPr/>
      <dgm:t>
        <a:bodyPr/>
        <a:lstStyle/>
        <a:p>
          <a:r>
            <a:rPr lang="es-ES"/>
            <a:t>Creacion y etiquetado del dataset </a:t>
          </a:r>
          <a:endParaRPr lang="en-US"/>
        </a:p>
      </dgm:t>
    </dgm:pt>
    <dgm:pt modelId="{D2B96B92-67D1-4304-8AE8-80E1EC0AEA7F}" type="parTrans" cxnId="{C73E52C2-7BA1-4B27-ABE8-9E583045DB2E}">
      <dgm:prSet/>
      <dgm:spPr/>
      <dgm:t>
        <a:bodyPr/>
        <a:lstStyle/>
        <a:p>
          <a:endParaRPr lang="en-US"/>
        </a:p>
      </dgm:t>
    </dgm:pt>
    <dgm:pt modelId="{0611B1EA-1CFA-4969-A34B-0B7673F51EB3}" type="sibTrans" cxnId="{C73E52C2-7BA1-4B27-ABE8-9E583045DB2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340736-DC16-474C-9B3D-67AA9C5B33D6}">
      <dgm:prSet/>
      <dgm:spPr/>
      <dgm:t>
        <a:bodyPr/>
        <a:lstStyle/>
        <a:p>
          <a:r>
            <a:rPr lang="es-ES"/>
            <a:t>Redes neuronales CNN y LSTM</a:t>
          </a:r>
          <a:endParaRPr lang="en-US"/>
        </a:p>
      </dgm:t>
    </dgm:pt>
    <dgm:pt modelId="{1897C401-9E96-41D3-8163-7E05C503D3B0}" type="parTrans" cxnId="{C5A2BFA3-E796-49A5-B4FA-D0B509171824}">
      <dgm:prSet/>
      <dgm:spPr/>
      <dgm:t>
        <a:bodyPr/>
        <a:lstStyle/>
        <a:p>
          <a:endParaRPr lang="en-US"/>
        </a:p>
      </dgm:t>
    </dgm:pt>
    <dgm:pt modelId="{88D81DA2-E0CC-4250-BE0A-1D2D417A27A5}" type="sibTrans" cxnId="{C5A2BFA3-E796-49A5-B4FA-D0B50917182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1D3D473-DCAC-4ED4-BFEE-9A298C2E1B34}">
      <dgm:prSet/>
      <dgm:spPr/>
      <dgm:t>
        <a:bodyPr/>
        <a:lstStyle/>
        <a:p>
          <a:r>
            <a:rPr lang="es-ES"/>
            <a:t>Solución de problemas y limitaciones</a:t>
          </a:r>
          <a:endParaRPr lang="en-US"/>
        </a:p>
      </dgm:t>
    </dgm:pt>
    <dgm:pt modelId="{0999C656-E3C4-4C15-8C79-808C8EA55D48}" type="parTrans" cxnId="{A9A3E4B0-70D8-4D8F-A749-AB1727C91128}">
      <dgm:prSet/>
      <dgm:spPr/>
      <dgm:t>
        <a:bodyPr/>
        <a:lstStyle/>
        <a:p>
          <a:endParaRPr lang="en-US"/>
        </a:p>
      </dgm:t>
    </dgm:pt>
    <dgm:pt modelId="{48EE7C30-46C0-4F5C-ACF6-2BDB89930D92}" type="sibTrans" cxnId="{A9A3E4B0-70D8-4D8F-A749-AB1727C9112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0E310F-2571-4986-A60D-BAF6A156FB61}" type="pres">
      <dgm:prSet presAssocID="{F9FD26CC-D24E-4E2F-97DF-2D22731A9F65}" presName="Name0" presStyleCnt="0">
        <dgm:presLayoutVars>
          <dgm:animLvl val="lvl"/>
          <dgm:resizeHandles val="exact"/>
        </dgm:presLayoutVars>
      </dgm:prSet>
      <dgm:spPr/>
    </dgm:pt>
    <dgm:pt modelId="{B80BDD5D-CF01-4550-87CD-C5F1A41D625F}" type="pres">
      <dgm:prSet presAssocID="{C8275F18-CDEB-49CD-92BB-2AF099063482}" presName="compositeNode" presStyleCnt="0">
        <dgm:presLayoutVars>
          <dgm:bulletEnabled val="1"/>
        </dgm:presLayoutVars>
      </dgm:prSet>
      <dgm:spPr/>
    </dgm:pt>
    <dgm:pt modelId="{4E4B6E0D-3EED-491E-ABCA-A64983F2B749}" type="pres">
      <dgm:prSet presAssocID="{C8275F18-CDEB-49CD-92BB-2AF099063482}" presName="bgRect" presStyleLbl="bgAccFollowNode1" presStyleIdx="0" presStyleCnt="3"/>
      <dgm:spPr/>
    </dgm:pt>
    <dgm:pt modelId="{00BA89F1-6966-42C6-966C-8C7E235313A7}" type="pres">
      <dgm:prSet presAssocID="{0611B1EA-1CFA-4969-A34B-0B7673F51EB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AE0C72C-D28E-4C85-ADEB-009B66AFB427}" type="pres">
      <dgm:prSet presAssocID="{C8275F18-CDEB-49CD-92BB-2AF099063482}" presName="bottomLine" presStyleLbl="alignNode1" presStyleIdx="1" presStyleCnt="6">
        <dgm:presLayoutVars/>
      </dgm:prSet>
      <dgm:spPr/>
    </dgm:pt>
    <dgm:pt modelId="{F6085D9B-42E1-4A3F-A361-B6F18AB56DF2}" type="pres">
      <dgm:prSet presAssocID="{C8275F18-CDEB-49CD-92BB-2AF099063482}" presName="nodeText" presStyleLbl="bgAccFollowNode1" presStyleIdx="0" presStyleCnt="3">
        <dgm:presLayoutVars>
          <dgm:bulletEnabled val="1"/>
        </dgm:presLayoutVars>
      </dgm:prSet>
      <dgm:spPr/>
    </dgm:pt>
    <dgm:pt modelId="{17EECEE1-2AF5-4D8B-8574-E6416F45A421}" type="pres">
      <dgm:prSet presAssocID="{0611B1EA-1CFA-4969-A34B-0B7673F51EB3}" presName="sibTrans" presStyleCnt="0"/>
      <dgm:spPr/>
    </dgm:pt>
    <dgm:pt modelId="{7BF8D2BF-01C6-42F1-8BD8-0B95D754FCAB}" type="pres">
      <dgm:prSet presAssocID="{D9340736-DC16-474C-9B3D-67AA9C5B33D6}" presName="compositeNode" presStyleCnt="0">
        <dgm:presLayoutVars>
          <dgm:bulletEnabled val="1"/>
        </dgm:presLayoutVars>
      </dgm:prSet>
      <dgm:spPr/>
    </dgm:pt>
    <dgm:pt modelId="{D0B9988B-84BB-4936-9309-5DECFED9B5CB}" type="pres">
      <dgm:prSet presAssocID="{D9340736-DC16-474C-9B3D-67AA9C5B33D6}" presName="bgRect" presStyleLbl="bgAccFollowNode1" presStyleIdx="1" presStyleCnt="3"/>
      <dgm:spPr/>
    </dgm:pt>
    <dgm:pt modelId="{C9B4225A-8CB4-4A65-923E-8B3266838498}" type="pres">
      <dgm:prSet presAssocID="{88D81DA2-E0CC-4250-BE0A-1D2D417A27A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D6558DE-47CE-4566-A39F-3632C74CBA59}" type="pres">
      <dgm:prSet presAssocID="{D9340736-DC16-474C-9B3D-67AA9C5B33D6}" presName="bottomLine" presStyleLbl="alignNode1" presStyleIdx="3" presStyleCnt="6">
        <dgm:presLayoutVars/>
      </dgm:prSet>
      <dgm:spPr/>
    </dgm:pt>
    <dgm:pt modelId="{E2B6CAA4-C1F0-494E-8DF7-1B19CE67CEBE}" type="pres">
      <dgm:prSet presAssocID="{D9340736-DC16-474C-9B3D-67AA9C5B33D6}" presName="nodeText" presStyleLbl="bgAccFollowNode1" presStyleIdx="1" presStyleCnt="3">
        <dgm:presLayoutVars>
          <dgm:bulletEnabled val="1"/>
        </dgm:presLayoutVars>
      </dgm:prSet>
      <dgm:spPr/>
    </dgm:pt>
    <dgm:pt modelId="{B239644A-BD63-4E57-A7B6-990F9A4F6675}" type="pres">
      <dgm:prSet presAssocID="{88D81DA2-E0CC-4250-BE0A-1D2D417A27A5}" presName="sibTrans" presStyleCnt="0"/>
      <dgm:spPr/>
    </dgm:pt>
    <dgm:pt modelId="{BA7F5613-355F-4B52-AC6C-4EBBB06B5149}" type="pres">
      <dgm:prSet presAssocID="{F1D3D473-DCAC-4ED4-BFEE-9A298C2E1B34}" presName="compositeNode" presStyleCnt="0">
        <dgm:presLayoutVars>
          <dgm:bulletEnabled val="1"/>
        </dgm:presLayoutVars>
      </dgm:prSet>
      <dgm:spPr/>
    </dgm:pt>
    <dgm:pt modelId="{2027FFED-0E52-4F15-AFDB-E62D7F08046B}" type="pres">
      <dgm:prSet presAssocID="{F1D3D473-DCAC-4ED4-BFEE-9A298C2E1B34}" presName="bgRect" presStyleLbl="bgAccFollowNode1" presStyleIdx="2" presStyleCnt="3"/>
      <dgm:spPr/>
    </dgm:pt>
    <dgm:pt modelId="{D6B0C6CD-5975-444A-9694-DCA22EB6DF8B}" type="pres">
      <dgm:prSet presAssocID="{48EE7C30-46C0-4F5C-ACF6-2BDB89930D9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0697BED-0AB5-4010-854F-12F63501DF09}" type="pres">
      <dgm:prSet presAssocID="{F1D3D473-DCAC-4ED4-BFEE-9A298C2E1B34}" presName="bottomLine" presStyleLbl="alignNode1" presStyleIdx="5" presStyleCnt="6">
        <dgm:presLayoutVars/>
      </dgm:prSet>
      <dgm:spPr/>
    </dgm:pt>
    <dgm:pt modelId="{69C4DF27-FA3A-47A9-9269-A906D0C63783}" type="pres">
      <dgm:prSet presAssocID="{F1D3D473-DCAC-4ED4-BFEE-9A298C2E1B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A883F1A-0AF0-47C0-B845-2DABAC423F5A}" type="presOf" srcId="{C8275F18-CDEB-49CD-92BB-2AF099063482}" destId="{F6085D9B-42E1-4A3F-A361-B6F18AB56DF2}" srcOrd="1" destOrd="0" presId="urn:microsoft.com/office/officeart/2016/7/layout/BasicLinearProcessNumbered"/>
    <dgm:cxn modelId="{5B581620-DE3D-4D36-BF39-26656E3784CA}" type="presOf" srcId="{F1D3D473-DCAC-4ED4-BFEE-9A298C2E1B34}" destId="{69C4DF27-FA3A-47A9-9269-A906D0C63783}" srcOrd="1" destOrd="0" presId="urn:microsoft.com/office/officeart/2016/7/layout/BasicLinearProcessNumbered"/>
    <dgm:cxn modelId="{A7BF0337-3258-4437-AB03-68856F846545}" type="presOf" srcId="{F9FD26CC-D24E-4E2F-97DF-2D22731A9F65}" destId="{740E310F-2571-4986-A60D-BAF6A156FB61}" srcOrd="0" destOrd="0" presId="urn:microsoft.com/office/officeart/2016/7/layout/BasicLinearProcessNumbered"/>
    <dgm:cxn modelId="{43D72A46-FC44-4BC2-919F-16D5CF2B4D6C}" type="presOf" srcId="{F1D3D473-DCAC-4ED4-BFEE-9A298C2E1B34}" destId="{2027FFED-0E52-4F15-AFDB-E62D7F08046B}" srcOrd="0" destOrd="0" presId="urn:microsoft.com/office/officeart/2016/7/layout/BasicLinearProcessNumbered"/>
    <dgm:cxn modelId="{32AF227A-52E2-4CFA-9784-9980254E1CBE}" type="presOf" srcId="{88D81DA2-E0CC-4250-BE0A-1D2D417A27A5}" destId="{C9B4225A-8CB4-4A65-923E-8B3266838498}" srcOrd="0" destOrd="0" presId="urn:microsoft.com/office/officeart/2016/7/layout/BasicLinearProcessNumbered"/>
    <dgm:cxn modelId="{F2BD4D83-D51D-469F-BD3B-F2C36932789C}" type="presOf" srcId="{48EE7C30-46C0-4F5C-ACF6-2BDB89930D92}" destId="{D6B0C6CD-5975-444A-9694-DCA22EB6DF8B}" srcOrd="0" destOrd="0" presId="urn:microsoft.com/office/officeart/2016/7/layout/BasicLinearProcessNumbered"/>
    <dgm:cxn modelId="{D2EF2990-4CC1-401A-B5B4-48CDA4B22C49}" type="presOf" srcId="{0611B1EA-1CFA-4969-A34B-0B7673F51EB3}" destId="{00BA89F1-6966-42C6-966C-8C7E235313A7}" srcOrd="0" destOrd="0" presId="urn:microsoft.com/office/officeart/2016/7/layout/BasicLinearProcessNumbered"/>
    <dgm:cxn modelId="{CF00E598-B012-4B23-8714-DE0FA597051B}" type="presOf" srcId="{C8275F18-CDEB-49CD-92BB-2AF099063482}" destId="{4E4B6E0D-3EED-491E-ABCA-A64983F2B749}" srcOrd="0" destOrd="0" presId="urn:microsoft.com/office/officeart/2016/7/layout/BasicLinearProcessNumbered"/>
    <dgm:cxn modelId="{C5A2BFA3-E796-49A5-B4FA-D0B509171824}" srcId="{F9FD26CC-D24E-4E2F-97DF-2D22731A9F65}" destId="{D9340736-DC16-474C-9B3D-67AA9C5B33D6}" srcOrd="1" destOrd="0" parTransId="{1897C401-9E96-41D3-8163-7E05C503D3B0}" sibTransId="{88D81DA2-E0CC-4250-BE0A-1D2D417A27A5}"/>
    <dgm:cxn modelId="{A9A3E4B0-70D8-4D8F-A749-AB1727C91128}" srcId="{F9FD26CC-D24E-4E2F-97DF-2D22731A9F65}" destId="{F1D3D473-DCAC-4ED4-BFEE-9A298C2E1B34}" srcOrd="2" destOrd="0" parTransId="{0999C656-E3C4-4C15-8C79-808C8EA55D48}" sibTransId="{48EE7C30-46C0-4F5C-ACF6-2BDB89930D92}"/>
    <dgm:cxn modelId="{0FA141B4-F7B5-464D-AFF4-8600C2BA3541}" type="presOf" srcId="{D9340736-DC16-474C-9B3D-67AA9C5B33D6}" destId="{D0B9988B-84BB-4936-9309-5DECFED9B5CB}" srcOrd="0" destOrd="0" presId="urn:microsoft.com/office/officeart/2016/7/layout/BasicLinearProcessNumbered"/>
    <dgm:cxn modelId="{78DC3CC1-D3B7-48B7-B51F-3035A5BA66DC}" type="presOf" srcId="{D9340736-DC16-474C-9B3D-67AA9C5B33D6}" destId="{E2B6CAA4-C1F0-494E-8DF7-1B19CE67CEBE}" srcOrd="1" destOrd="0" presId="urn:microsoft.com/office/officeart/2016/7/layout/BasicLinearProcessNumbered"/>
    <dgm:cxn modelId="{C73E52C2-7BA1-4B27-ABE8-9E583045DB2E}" srcId="{F9FD26CC-D24E-4E2F-97DF-2D22731A9F65}" destId="{C8275F18-CDEB-49CD-92BB-2AF099063482}" srcOrd="0" destOrd="0" parTransId="{D2B96B92-67D1-4304-8AE8-80E1EC0AEA7F}" sibTransId="{0611B1EA-1CFA-4969-A34B-0B7673F51EB3}"/>
    <dgm:cxn modelId="{F5526194-3FB9-4766-A615-42B7CCEDB001}" type="presParOf" srcId="{740E310F-2571-4986-A60D-BAF6A156FB61}" destId="{B80BDD5D-CF01-4550-87CD-C5F1A41D625F}" srcOrd="0" destOrd="0" presId="urn:microsoft.com/office/officeart/2016/7/layout/BasicLinearProcessNumbered"/>
    <dgm:cxn modelId="{EC212B60-D995-486C-BDC2-67DA0977B6B8}" type="presParOf" srcId="{B80BDD5D-CF01-4550-87CD-C5F1A41D625F}" destId="{4E4B6E0D-3EED-491E-ABCA-A64983F2B749}" srcOrd="0" destOrd="0" presId="urn:microsoft.com/office/officeart/2016/7/layout/BasicLinearProcessNumbered"/>
    <dgm:cxn modelId="{B9DA96D6-E5BA-42B0-A46D-99C5A4598183}" type="presParOf" srcId="{B80BDD5D-CF01-4550-87CD-C5F1A41D625F}" destId="{00BA89F1-6966-42C6-966C-8C7E235313A7}" srcOrd="1" destOrd="0" presId="urn:microsoft.com/office/officeart/2016/7/layout/BasicLinearProcessNumbered"/>
    <dgm:cxn modelId="{C927FC9E-D055-4D75-A8EF-661F61C6B4DB}" type="presParOf" srcId="{B80BDD5D-CF01-4550-87CD-C5F1A41D625F}" destId="{4AE0C72C-D28E-4C85-ADEB-009B66AFB427}" srcOrd="2" destOrd="0" presId="urn:microsoft.com/office/officeart/2016/7/layout/BasicLinearProcessNumbered"/>
    <dgm:cxn modelId="{C8F7C1BF-3CFD-4F8B-B86A-0B8A2B828204}" type="presParOf" srcId="{B80BDD5D-CF01-4550-87CD-C5F1A41D625F}" destId="{F6085D9B-42E1-4A3F-A361-B6F18AB56DF2}" srcOrd="3" destOrd="0" presId="urn:microsoft.com/office/officeart/2016/7/layout/BasicLinearProcessNumbered"/>
    <dgm:cxn modelId="{7C77C6C0-D247-480D-9155-2DCD5DA7ADFD}" type="presParOf" srcId="{740E310F-2571-4986-A60D-BAF6A156FB61}" destId="{17EECEE1-2AF5-4D8B-8574-E6416F45A421}" srcOrd="1" destOrd="0" presId="urn:microsoft.com/office/officeart/2016/7/layout/BasicLinearProcessNumbered"/>
    <dgm:cxn modelId="{39FB6880-00A4-4D2F-8263-EEC4E5D1B684}" type="presParOf" srcId="{740E310F-2571-4986-A60D-BAF6A156FB61}" destId="{7BF8D2BF-01C6-42F1-8BD8-0B95D754FCAB}" srcOrd="2" destOrd="0" presId="urn:microsoft.com/office/officeart/2016/7/layout/BasicLinearProcessNumbered"/>
    <dgm:cxn modelId="{7459ADA6-F2E1-4FB7-9394-E7C18955C5F9}" type="presParOf" srcId="{7BF8D2BF-01C6-42F1-8BD8-0B95D754FCAB}" destId="{D0B9988B-84BB-4936-9309-5DECFED9B5CB}" srcOrd="0" destOrd="0" presId="urn:microsoft.com/office/officeart/2016/7/layout/BasicLinearProcessNumbered"/>
    <dgm:cxn modelId="{AC23A763-D7C2-407A-A15E-A1DBB74A198A}" type="presParOf" srcId="{7BF8D2BF-01C6-42F1-8BD8-0B95D754FCAB}" destId="{C9B4225A-8CB4-4A65-923E-8B3266838498}" srcOrd="1" destOrd="0" presId="urn:microsoft.com/office/officeart/2016/7/layout/BasicLinearProcessNumbered"/>
    <dgm:cxn modelId="{66FF2299-6DAC-4A0D-AE97-6175B774AED9}" type="presParOf" srcId="{7BF8D2BF-01C6-42F1-8BD8-0B95D754FCAB}" destId="{9D6558DE-47CE-4566-A39F-3632C74CBA59}" srcOrd="2" destOrd="0" presId="urn:microsoft.com/office/officeart/2016/7/layout/BasicLinearProcessNumbered"/>
    <dgm:cxn modelId="{CCD56989-7660-47BB-B4A9-2C9BFE2995EA}" type="presParOf" srcId="{7BF8D2BF-01C6-42F1-8BD8-0B95D754FCAB}" destId="{E2B6CAA4-C1F0-494E-8DF7-1B19CE67CEBE}" srcOrd="3" destOrd="0" presId="urn:microsoft.com/office/officeart/2016/7/layout/BasicLinearProcessNumbered"/>
    <dgm:cxn modelId="{A38C653D-133B-4380-B402-9795D372C1B3}" type="presParOf" srcId="{740E310F-2571-4986-A60D-BAF6A156FB61}" destId="{B239644A-BD63-4E57-A7B6-990F9A4F6675}" srcOrd="3" destOrd="0" presId="urn:microsoft.com/office/officeart/2016/7/layout/BasicLinearProcessNumbered"/>
    <dgm:cxn modelId="{A329A9F1-97FE-4BE6-B013-B8C092F43EDA}" type="presParOf" srcId="{740E310F-2571-4986-A60D-BAF6A156FB61}" destId="{BA7F5613-355F-4B52-AC6C-4EBBB06B5149}" srcOrd="4" destOrd="0" presId="urn:microsoft.com/office/officeart/2016/7/layout/BasicLinearProcessNumbered"/>
    <dgm:cxn modelId="{08D5DC19-CDF0-4B9B-B4DE-BC0643E5F5B6}" type="presParOf" srcId="{BA7F5613-355F-4B52-AC6C-4EBBB06B5149}" destId="{2027FFED-0E52-4F15-AFDB-E62D7F08046B}" srcOrd="0" destOrd="0" presId="urn:microsoft.com/office/officeart/2016/7/layout/BasicLinearProcessNumbered"/>
    <dgm:cxn modelId="{F0D56045-385D-4A34-9456-0448815D549D}" type="presParOf" srcId="{BA7F5613-355F-4B52-AC6C-4EBBB06B5149}" destId="{D6B0C6CD-5975-444A-9694-DCA22EB6DF8B}" srcOrd="1" destOrd="0" presId="urn:microsoft.com/office/officeart/2016/7/layout/BasicLinearProcessNumbered"/>
    <dgm:cxn modelId="{059D4D9C-03E1-4D2C-BA4F-C96846921CFF}" type="presParOf" srcId="{BA7F5613-355F-4B52-AC6C-4EBBB06B5149}" destId="{50697BED-0AB5-4010-854F-12F63501DF09}" srcOrd="2" destOrd="0" presId="urn:microsoft.com/office/officeart/2016/7/layout/BasicLinearProcessNumbered"/>
    <dgm:cxn modelId="{D47F41E7-426B-4FA6-BAD3-A81A73B60801}" type="presParOf" srcId="{BA7F5613-355F-4B52-AC6C-4EBBB06B5149}" destId="{69C4DF27-FA3A-47A9-9269-A906D0C6378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01641-DE7D-400C-AA1B-34C9E69226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FF254-1770-4EFF-941A-F117EF77CBBA}">
      <dgm:prSet/>
      <dgm:spPr/>
      <dgm:t>
        <a:bodyPr/>
        <a:lstStyle/>
        <a:p>
          <a:r>
            <a:rPr lang="es-ES" b="0" i="0" baseline="0"/>
            <a:t>Más vocabulario</a:t>
          </a:r>
          <a:endParaRPr lang="en-US"/>
        </a:p>
      </dgm:t>
    </dgm:pt>
    <dgm:pt modelId="{6225FFA6-B797-4FCB-9BD6-A1E9104820F7}" type="parTrans" cxnId="{97FCF345-0A33-4C2B-B683-B77658655CC4}">
      <dgm:prSet/>
      <dgm:spPr/>
      <dgm:t>
        <a:bodyPr/>
        <a:lstStyle/>
        <a:p>
          <a:endParaRPr lang="en-US"/>
        </a:p>
      </dgm:t>
    </dgm:pt>
    <dgm:pt modelId="{0352F017-50FC-4529-BA56-09FE4BB44723}" type="sibTrans" cxnId="{97FCF345-0A33-4C2B-B683-B77658655CC4}">
      <dgm:prSet/>
      <dgm:spPr/>
      <dgm:t>
        <a:bodyPr/>
        <a:lstStyle/>
        <a:p>
          <a:endParaRPr lang="en-US"/>
        </a:p>
      </dgm:t>
    </dgm:pt>
    <dgm:pt modelId="{EB764B30-7396-4B7C-970C-84FFC345BAF1}">
      <dgm:prSet/>
      <dgm:spPr/>
      <dgm:t>
        <a:bodyPr/>
        <a:lstStyle/>
        <a:p>
          <a:r>
            <a:rPr lang="es-ES" b="0" i="0" baseline="0"/>
            <a:t>Más hablantes</a:t>
          </a:r>
          <a:endParaRPr lang="en-US"/>
        </a:p>
      </dgm:t>
    </dgm:pt>
    <dgm:pt modelId="{9430DF30-F7A8-424B-AA81-26549BFA6318}" type="parTrans" cxnId="{DFA673D1-4EC5-4C8C-8B3F-1E931111C483}">
      <dgm:prSet/>
      <dgm:spPr/>
      <dgm:t>
        <a:bodyPr/>
        <a:lstStyle/>
        <a:p>
          <a:endParaRPr lang="en-US"/>
        </a:p>
      </dgm:t>
    </dgm:pt>
    <dgm:pt modelId="{2394941E-7BC8-4E5F-BE80-E3ABC2D9C110}" type="sibTrans" cxnId="{DFA673D1-4EC5-4C8C-8B3F-1E931111C483}">
      <dgm:prSet/>
      <dgm:spPr/>
      <dgm:t>
        <a:bodyPr/>
        <a:lstStyle/>
        <a:p>
          <a:endParaRPr lang="en-US"/>
        </a:p>
      </dgm:t>
    </dgm:pt>
    <dgm:pt modelId="{1FE0D1C1-4F96-4DAD-9F60-B9284E7131C9}">
      <dgm:prSet/>
      <dgm:spPr/>
      <dgm:t>
        <a:bodyPr/>
        <a:lstStyle/>
        <a:p>
          <a:r>
            <a:rPr lang="es-ES" b="0" i="0" baseline="0"/>
            <a:t>Flujo óptico</a:t>
          </a:r>
          <a:endParaRPr lang="en-US"/>
        </a:p>
      </dgm:t>
    </dgm:pt>
    <dgm:pt modelId="{200B6E05-A22A-4E8C-A17E-27BB3B88CB9F}" type="parTrans" cxnId="{EB56951C-D958-4464-9FA4-D00B87F42596}">
      <dgm:prSet/>
      <dgm:spPr/>
      <dgm:t>
        <a:bodyPr/>
        <a:lstStyle/>
        <a:p>
          <a:endParaRPr lang="en-US"/>
        </a:p>
      </dgm:t>
    </dgm:pt>
    <dgm:pt modelId="{B9B39F17-1A59-4FF7-8DBF-807093B96824}" type="sibTrans" cxnId="{EB56951C-D958-4464-9FA4-D00B87F42596}">
      <dgm:prSet/>
      <dgm:spPr/>
      <dgm:t>
        <a:bodyPr/>
        <a:lstStyle/>
        <a:p>
          <a:endParaRPr lang="en-US"/>
        </a:p>
      </dgm:t>
    </dgm:pt>
    <dgm:pt modelId="{3B6812B1-C993-4232-8612-EA7B7C14E8AB}">
      <dgm:prSet/>
      <dgm:spPr/>
      <dgm:t>
        <a:bodyPr/>
        <a:lstStyle/>
        <a:p>
          <a:r>
            <a:rPr lang="es-ES" b="0" i="0" baseline="0" dirty="0"/>
            <a:t>Tiempo real</a:t>
          </a:r>
          <a:endParaRPr lang="en-US" dirty="0"/>
        </a:p>
      </dgm:t>
    </dgm:pt>
    <dgm:pt modelId="{3EDC0B4D-F6F1-497A-972F-3D7ED5B7C8D9}" type="parTrans" cxnId="{AF129A75-5341-4C1C-B2C3-D85A23F87ED8}">
      <dgm:prSet/>
      <dgm:spPr/>
      <dgm:t>
        <a:bodyPr/>
        <a:lstStyle/>
        <a:p>
          <a:endParaRPr lang="en-US"/>
        </a:p>
      </dgm:t>
    </dgm:pt>
    <dgm:pt modelId="{047E335E-BDA8-408A-A06F-B56653463482}" type="sibTrans" cxnId="{AF129A75-5341-4C1C-B2C3-D85A23F87ED8}">
      <dgm:prSet/>
      <dgm:spPr/>
      <dgm:t>
        <a:bodyPr/>
        <a:lstStyle/>
        <a:p>
          <a:endParaRPr lang="en-US"/>
        </a:p>
      </dgm:t>
    </dgm:pt>
    <dgm:pt modelId="{DFE85C52-9023-406A-956D-5AA1CEF4813C}" type="pres">
      <dgm:prSet presAssocID="{88801641-DE7D-400C-AA1B-34C9E69226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2500D7-939A-4D78-A490-D2978DBA4BB0}" type="pres">
      <dgm:prSet presAssocID="{AA8FF254-1770-4EFF-941A-F117EF77CBBA}" presName="hierRoot1" presStyleCnt="0"/>
      <dgm:spPr/>
    </dgm:pt>
    <dgm:pt modelId="{C3606C78-75B3-4EF1-99E5-FB3C0763C949}" type="pres">
      <dgm:prSet presAssocID="{AA8FF254-1770-4EFF-941A-F117EF77CBBA}" presName="composite" presStyleCnt="0"/>
      <dgm:spPr/>
    </dgm:pt>
    <dgm:pt modelId="{AC05260E-91EC-46A1-8E02-B640711B0622}" type="pres">
      <dgm:prSet presAssocID="{AA8FF254-1770-4EFF-941A-F117EF77CBBA}" presName="background" presStyleLbl="node0" presStyleIdx="0" presStyleCnt="4"/>
      <dgm:spPr/>
    </dgm:pt>
    <dgm:pt modelId="{BA17F660-FA98-4BF4-8200-F92D3A106F5D}" type="pres">
      <dgm:prSet presAssocID="{AA8FF254-1770-4EFF-941A-F117EF77CBBA}" presName="text" presStyleLbl="fgAcc0" presStyleIdx="0" presStyleCnt="4">
        <dgm:presLayoutVars>
          <dgm:chPref val="3"/>
        </dgm:presLayoutVars>
      </dgm:prSet>
      <dgm:spPr/>
    </dgm:pt>
    <dgm:pt modelId="{30DDECB1-44C9-41AE-899B-12B344A6C2CC}" type="pres">
      <dgm:prSet presAssocID="{AA8FF254-1770-4EFF-941A-F117EF77CBBA}" presName="hierChild2" presStyleCnt="0"/>
      <dgm:spPr/>
    </dgm:pt>
    <dgm:pt modelId="{B0C3126F-8C0E-4161-82E8-F68EE76E7EF6}" type="pres">
      <dgm:prSet presAssocID="{EB764B30-7396-4B7C-970C-84FFC345BAF1}" presName="hierRoot1" presStyleCnt="0"/>
      <dgm:spPr/>
    </dgm:pt>
    <dgm:pt modelId="{43CA6A29-8C68-4140-9247-FC9F07CD9EF9}" type="pres">
      <dgm:prSet presAssocID="{EB764B30-7396-4B7C-970C-84FFC345BAF1}" presName="composite" presStyleCnt="0"/>
      <dgm:spPr/>
    </dgm:pt>
    <dgm:pt modelId="{6476E88A-B8D3-4753-9F0B-F708AC797B98}" type="pres">
      <dgm:prSet presAssocID="{EB764B30-7396-4B7C-970C-84FFC345BAF1}" presName="background" presStyleLbl="node0" presStyleIdx="1" presStyleCnt="4"/>
      <dgm:spPr/>
    </dgm:pt>
    <dgm:pt modelId="{7D75D1F1-0D18-475D-8C54-C60149B205E4}" type="pres">
      <dgm:prSet presAssocID="{EB764B30-7396-4B7C-970C-84FFC345BAF1}" presName="text" presStyleLbl="fgAcc0" presStyleIdx="1" presStyleCnt="4">
        <dgm:presLayoutVars>
          <dgm:chPref val="3"/>
        </dgm:presLayoutVars>
      </dgm:prSet>
      <dgm:spPr/>
    </dgm:pt>
    <dgm:pt modelId="{862554F9-9A37-4085-A530-9FBCD18EBC17}" type="pres">
      <dgm:prSet presAssocID="{EB764B30-7396-4B7C-970C-84FFC345BAF1}" presName="hierChild2" presStyleCnt="0"/>
      <dgm:spPr/>
    </dgm:pt>
    <dgm:pt modelId="{FB665CAE-8D0D-42F8-B9AF-D6E54729538A}" type="pres">
      <dgm:prSet presAssocID="{1FE0D1C1-4F96-4DAD-9F60-B9284E7131C9}" presName="hierRoot1" presStyleCnt="0"/>
      <dgm:spPr/>
    </dgm:pt>
    <dgm:pt modelId="{DD16FD01-907D-41AC-A937-B9736761B1E8}" type="pres">
      <dgm:prSet presAssocID="{1FE0D1C1-4F96-4DAD-9F60-B9284E7131C9}" presName="composite" presStyleCnt="0"/>
      <dgm:spPr/>
    </dgm:pt>
    <dgm:pt modelId="{DCADA227-256E-47F7-891B-3993E996748D}" type="pres">
      <dgm:prSet presAssocID="{1FE0D1C1-4F96-4DAD-9F60-B9284E7131C9}" presName="background" presStyleLbl="node0" presStyleIdx="2" presStyleCnt="4"/>
      <dgm:spPr/>
    </dgm:pt>
    <dgm:pt modelId="{B9EEA689-24DF-4968-9B3D-F857E6CDED79}" type="pres">
      <dgm:prSet presAssocID="{1FE0D1C1-4F96-4DAD-9F60-B9284E7131C9}" presName="text" presStyleLbl="fgAcc0" presStyleIdx="2" presStyleCnt="4">
        <dgm:presLayoutVars>
          <dgm:chPref val="3"/>
        </dgm:presLayoutVars>
      </dgm:prSet>
      <dgm:spPr/>
    </dgm:pt>
    <dgm:pt modelId="{C7BF2A4D-3171-4715-BDC0-1EE9CDCBAC95}" type="pres">
      <dgm:prSet presAssocID="{1FE0D1C1-4F96-4DAD-9F60-B9284E7131C9}" presName="hierChild2" presStyleCnt="0"/>
      <dgm:spPr/>
    </dgm:pt>
    <dgm:pt modelId="{1B4427A1-A15F-49AE-B244-8142F169A62C}" type="pres">
      <dgm:prSet presAssocID="{3B6812B1-C993-4232-8612-EA7B7C14E8AB}" presName="hierRoot1" presStyleCnt="0"/>
      <dgm:spPr/>
    </dgm:pt>
    <dgm:pt modelId="{6EB8ABFF-CF86-49A7-B05C-BDCEE70F1801}" type="pres">
      <dgm:prSet presAssocID="{3B6812B1-C993-4232-8612-EA7B7C14E8AB}" presName="composite" presStyleCnt="0"/>
      <dgm:spPr/>
    </dgm:pt>
    <dgm:pt modelId="{390AC172-D389-42EA-88AB-A78953DD5C0A}" type="pres">
      <dgm:prSet presAssocID="{3B6812B1-C993-4232-8612-EA7B7C14E8AB}" presName="background" presStyleLbl="node0" presStyleIdx="3" presStyleCnt="4"/>
      <dgm:spPr/>
    </dgm:pt>
    <dgm:pt modelId="{FCAC7E4C-B495-459C-A64A-8797AA0FAD94}" type="pres">
      <dgm:prSet presAssocID="{3B6812B1-C993-4232-8612-EA7B7C14E8AB}" presName="text" presStyleLbl="fgAcc0" presStyleIdx="3" presStyleCnt="4">
        <dgm:presLayoutVars>
          <dgm:chPref val="3"/>
        </dgm:presLayoutVars>
      </dgm:prSet>
      <dgm:spPr/>
    </dgm:pt>
    <dgm:pt modelId="{5AA38AD5-AEEC-4E04-A3A9-59703E5B9B09}" type="pres">
      <dgm:prSet presAssocID="{3B6812B1-C993-4232-8612-EA7B7C14E8AB}" presName="hierChild2" presStyleCnt="0"/>
      <dgm:spPr/>
    </dgm:pt>
  </dgm:ptLst>
  <dgm:cxnLst>
    <dgm:cxn modelId="{EB56951C-D958-4464-9FA4-D00B87F42596}" srcId="{88801641-DE7D-400C-AA1B-34C9E692264B}" destId="{1FE0D1C1-4F96-4DAD-9F60-B9284E7131C9}" srcOrd="2" destOrd="0" parTransId="{200B6E05-A22A-4E8C-A17E-27BB3B88CB9F}" sibTransId="{B9B39F17-1A59-4FF7-8DBF-807093B96824}"/>
    <dgm:cxn modelId="{815DE228-05EB-4979-BE92-46E24ECAF494}" type="presOf" srcId="{88801641-DE7D-400C-AA1B-34C9E692264B}" destId="{DFE85C52-9023-406A-956D-5AA1CEF4813C}" srcOrd="0" destOrd="0" presId="urn:microsoft.com/office/officeart/2005/8/layout/hierarchy1"/>
    <dgm:cxn modelId="{2648FC41-4A65-4346-AB83-054D684E7491}" type="presOf" srcId="{1FE0D1C1-4F96-4DAD-9F60-B9284E7131C9}" destId="{B9EEA689-24DF-4968-9B3D-F857E6CDED79}" srcOrd="0" destOrd="0" presId="urn:microsoft.com/office/officeart/2005/8/layout/hierarchy1"/>
    <dgm:cxn modelId="{4620D642-37FA-40D9-8A70-5F1C3A6189B4}" type="presOf" srcId="{AA8FF254-1770-4EFF-941A-F117EF77CBBA}" destId="{BA17F660-FA98-4BF4-8200-F92D3A106F5D}" srcOrd="0" destOrd="0" presId="urn:microsoft.com/office/officeart/2005/8/layout/hierarchy1"/>
    <dgm:cxn modelId="{97FCF345-0A33-4C2B-B683-B77658655CC4}" srcId="{88801641-DE7D-400C-AA1B-34C9E692264B}" destId="{AA8FF254-1770-4EFF-941A-F117EF77CBBA}" srcOrd="0" destOrd="0" parTransId="{6225FFA6-B797-4FCB-9BD6-A1E9104820F7}" sibTransId="{0352F017-50FC-4529-BA56-09FE4BB44723}"/>
    <dgm:cxn modelId="{32951067-2AE2-4984-ADCF-C759856E5134}" type="presOf" srcId="{3B6812B1-C993-4232-8612-EA7B7C14E8AB}" destId="{FCAC7E4C-B495-459C-A64A-8797AA0FAD94}" srcOrd="0" destOrd="0" presId="urn:microsoft.com/office/officeart/2005/8/layout/hierarchy1"/>
    <dgm:cxn modelId="{AF129A75-5341-4C1C-B2C3-D85A23F87ED8}" srcId="{88801641-DE7D-400C-AA1B-34C9E692264B}" destId="{3B6812B1-C993-4232-8612-EA7B7C14E8AB}" srcOrd="3" destOrd="0" parTransId="{3EDC0B4D-F6F1-497A-972F-3D7ED5B7C8D9}" sibTransId="{047E335E-BDA8-408A-A06F-B56653463482}"/>
    <dgm:cxn modelId="{D67CFF7F-7E93-41A9-B9D6-41E7E29C62C1}" type="presOf" srcId="{EB764B30-7396-4B7C-970C-84FFC345BAF1}" destId="{7D75D1F1-0D18-475D-8C54-C60149B205E4}" srcOrd="0" destOrd="0" presId="urn:microsoft.com/office/officeart/2005/8/layout/hierarchy1"/>
    <dgm:cxn modelId="{DFA673D1-4EC5-4C8C-8B3F-1E931111C483}" srcId="{88801641-DE7D-400C-AA1B-34C9E692264B}" destId="{EB764B30-7396-4B7C-970C-84FFC345BAF1}" srcOrd="1" destOrd="0" parTransId="{9430DF30-F7A8-424B-AA81-26549BFA6318}" sibTransId="{2394941E-7BC8-4E5F-BE80-E3ABC2D9C110}"/>
    <dgm:cxn modelId="{6957E662-8663-4532-8411-9B111ACA4B13}" type="presParOf" srcId="{DFE85C52-9023-406A-956D-5AA1CEF4813C}" destId="{1C2500D7-939A-4D78-A490-D2978DBA4BB0}" srcOrd="0" destOrd="0" presId="urn:microsoft.com/office/officeart/2005/8/layout/hierarchy1"/>
    <dgm:cxn modelId="{4235676A-D87B-4C31-BB5F-07B2D2513752}" type="presParOf" srcId="{1C2500D7-939A-4D78-A490-D2978DBA4BB0}" destId="{C3606C78-75B3-4EF1-99E5-FB3C0763C949}" srcOrd="0" destOrd="0" presId="urn:microsoft.com/office/officeart/2005/8/layout/hierarchy1"/>
    <dgm:cxn modelId="{73911E27-A649-476E-ADF2-26775A166A82}" type="presParOf" srcId="{C3606C78-75B3-4EF1-99E5-FB3C0763C949}" destId="{AC05260E-91EC-46A1-8E02-B640711B0622}" srcOrd="0" destOrd="0" presId="urn:microsoft.com/office/officeart/2005/8/layout/hierarchy1"/>
    <dgm:cxn modelId="{01843AC7-826D-4E81-8633-B6FB03C10EE2}" type="presParOf" srcId="{C3606C78-75B3-4EF1-99E5-FB3C0763C949}" destId="{BA17F660-FA98-4BF4-8200-F92D3A106F5D}" srcOrd="1" destOrd="0" presId="urn:microsoft.com/office/officeart/2005/8/layout/hierarchy1"/>
    <dgm:cxn modelId="{F2B91E17-9F4C-451E-A7DE-5C0050B2BE9C}" type="presParOf" srcId="{1C2500D7-939A-4D78-A490-D2978DBA4BB0}" destId="{30DDECB1-44C9-41AE-899B-12B344A6C2CC}" srcOrd="1" destOrd="0" presId="urn:microsoft.com/office/officeart/2005/8/layout/hierarchy1"/>
    <dgm:cxn modelId="{F365ABE2-0E21-42A4-A057-93581F06FE4C}" type="presParOf" srcId="{DFE85C52-9023-406A-956D-5AA1CEF4813C}" destId="{B0C3126F-8C0E-4161-82E8-F68EE76E7EF6}" srcOrd="1" destOrd="0" presId="urn:microsoft.com/office/officeart/2005/8/layout/hierarchy1"/>
    <dgm:cxn modelId="{6A3B4D31-4E4A-472A-9B14-4A3D8A419C88}" type="presParOf" srcId="{B0C3126F-8C0E-4161-82E8-F68EE76E7EF6}" destId="{43CA6A29-8C68-4140-9247-FC9F07CD9EF9}" srcOrd="0" destOrd="0" presId="urn:microsoft.com/office/officeart/2005/8/layout/hierarchy1"/>
    <dgm:cxn modelId="{2F977D29-15F0-4AA6-9898-F3F9455B85B3}" type="presParOf" srcId="{43CA6A29-8C68-4140-9247-FC9F07CD9EF9}" destId="{6476E88A-B8D3-4753-9F0B-F708AC797B98}" srcOrd="0" destOrd="0" presId="urn:microsoft.com/office/officeart/2005/8/layout/hierarchy1"/>
    <dgm:cxn modelId="{230C0A5E-C4C7-4816-A2EA-CAFC711A1E54}" type="presParOf" srcId="{43CA6A29-8C68-4140-9247-FC9F07CD9EF9}" destId="{7D75D1F1-0D18-475D-8C54-C60149B205E4}" srcOrd="1" destOrd="0" presId="urn:microsoft.com/office/officeart/2005/8/layout/hierarchy1"/>
    <dgm:cxn modelId="{5766DF66-659C-4C02-87DE-E518D707FE0F}" type="presParOf" srcId="{B0C3126F-8C0E-4161-82E8-F68EE76E7EF6}" destId="{862554F9-9A37-4085-A530-9FBCD18EBC17}" srcOrd="1" destOrd="0" presId="urn:microsoft.com/office/officeart/2005/8/layout/hierarchy1"/>
    <dgm:cxn modelId="{584951D7-9769-4260-B469-90668BBF79C3}" type="presParOf" srcId="{DFE85C52-9023-406A-956D-5AA1CEF4813C}" destId="{FB665CAE-8D0D-42F8-B9AF-D6E54729538A}" srcOrd="2" destOrd="0" presId="urn:microsoft.com/office/officeart/2005/8/layout/hierarchy1"/>
    <dgm:cxn modelId="{4904EB36-EC9D-47CE-950D-6F8322B53AAB}" type="presParOf" srcId="{FB665CAE-8D0D-42F8-B9AF-D6E54729538A}" destId="{DD16FD01-907D-41AC-A937-B9736761B1E8}" srcOrd="0" destOrd="0" presId="urn:microsoft.com/office/officeart/2005/8/layout/hierarchy1"/>
    <dgm:cxn modelId="{17E81AE4-3029-41BB-8230-843509B64369}" type="presParOf" srcId="{DD16FD01-907D-41AC-A937-B9736761B1E8}" destId="{DCADA227-256E-47F7-891B-3993E996748D}" srcOrd="0" destOrd="0" presId="urn:microsoft.com/office/officeart/2005/8/layout/hierarchy1"/>
    <dgm:cxn modelId="{37DD4EEF-D387-41FC-8BB5-DE41EF891052}" type="presParOf" srcId="{DD16FD01-907D-41AC-A937-B9736761B1E8}" destId="{B9EEA689-24DF-4968-9B3D-F857E6CDED79}" srcOrd="1" destOrd="0" presId="urn:microsoft.com/office/officeart/2005/8/layout/hierarchy1"/>
    <dgm:cxn modelId="{A33D88A7-FFB0-45F4-B8A6-3347DACF4680}" type="presParOf" srcId="{FB665CAE-8D0D-42F8-B9AF-D6E54729538A}" destId="{C7BF2A4D-3171-4715-BDC0-1EE9CDCBAC95}" srcOrd="1" destOrd="0" presId="urn:microsoft.com/office/officeart/2005/8/layout/hierarchy1"/>
    <dgm:cxn modelId="{7C5C9E07-E5F3-4A74-90B9-E04C73FD104A}" type="presParOf" srcId="{DFE85C52-9023-406A-956D-5AA1CEF4813C}" destId="{1B4427A1-A15F-49AE-B244-8142F169A62C}" srcOrd="3" destOrd="0" presId="urn:microsoft.com/office/officeart/2005/8/layout/hierarchy1"/>
    <dgm:cxn modelId="{9679101C-08DD-4558-A038-705EC67C6333}" type="presParOf" srcId="{1B4427A1-A15F-49AE-B244-8142F169A62C}" destId="{6EB8ABFF-CF86-49A7-B05C-BDCEE70F1801}" srcOrd="0" destOrd="0" presId="urn:microsoft.com/office/officeart/2005/8/layout/hierarchy1"/>
    <dgm:cxn modelId="{D9B949C9-1CF7-41E0-A6CE-4750B3DE616E}" type="presParOf" srcId="{6EB8ABFF-CF86-49A7-B05C-BDCEE70F1801}" destId="{390AC172-D389-42EA-88AB-A78953DD5C0A}" srcOrd="0" destOrd="0" presId="urn:microsoft.com/office/officeart/2005/8/layout/hierarchy1"/>
    <dgm:cxn modelId="{D446DE89-99B6-43B5-879A-592F9302AA5A}" type="presParOf" srcId="{6EB8ABFF-CF86-49A7-B05C-BDCEE70F1801}" destId="{FCAC7E4C-B495-459C-A64A-8797AA0FAD94}" srcOrd="1" destOrd="0" presId="urn:microsoft.com/office/officeart/2005/8/layout/hierarchy1"/>
    <dgm:cxn modelId="{670B7311-748D-4CE0-A61D-74672B2309D7}" type="presParOf" srcId="{1B4427A1-A15F-49AE-B244-8142F169A62C}" destId="{5AA38AD5-AEEC-4E04-A3A9-59703E5B9B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6E0D-3EED-491E-ABCA-A64983F2B749}">
      <dsp:nvSpPr>
        <dsp:cNvPr id="0" name=""/>
        <dsp:cNvSpPr/>
      </dsp:nvSpPr>
      <dsp:spPr>
        <a:xfrm>
          <a:off x="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Creacion y etiquetado del dataset </a:t>
          </a:r>
          <a:endParaRPr lang="en-US" sz="2600" kern="1200"/>
        </a:p>
      </dsp:txBody>
      <dsp:txXfrm>
        <a:off x="0" y="1421257"/>
        <a:ext cx="3341191" cy="2244090"/>
      </dsp:txXfrm>
    </dsp:sp>
    <dsp:sp modelId="{00BA89F1-6966-42C6-966C-8C7E235313A7}">
      <dsp:nvSpPr>
        <dsp:cNvPr id="0" name=""/>
        <dsp:cNvSpPr/>
      </dsp:nvSpPr>
      <dsp:spPr>
        <a:xfrm>
          <a:off x="1109573" y="374014"/>
          <a:ext cx="1122045" cy="112204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3893" y="538334"/>
        <a:ext cx="793405" cy="793405"/>
      </dsp:txXfrm>
    </dsp:sp>
    <dsp:sp modelId="{4AE0C72C-D28E-4C85-ADEB-009B66AFB427}">
      <dsp:nvSpPr>
        <dsp:cNvPr id="0" name=""/>
        <dsp:cNvSpPr/>
      </dsp:nvSpPr>
      <dsp:spPr>
        <a:xfrm>
          <a:off x="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988B-84BB-4936-9309-5DECFED9B5CB}">
      <dsp:nvSpPr>
        <dsp:cNvPr id="0" name=""/>
        <dsp:cNvSpPr/>
      </dsp:nvSpPr>
      <dsp:spPr>
        <a:xfrm>
          <a:off x="367531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Redes neuronales CNN y LSTM</a:t>
          </a:r>
          <a:endParaRPr lang="en-US" sz="2600" kern="1200"/>
        </a:p>
      </dsp:txBody>
      <dsp:txXfrm>
        <a:off x="3675310" y="1421257"/>
        <a:ext cx="3341191" cy="2244090"/>
      </dsp:txXfrm>
    </dsp:sp>
    <dsp:sp modelId="{C9B4225A-8CB4-4A65-923E-8B3266838498}">
      <dsp:nvSpPr>
        <dsp:cNvPr id="0" name=""/>
        <dsp:cNvSpPr/>
      </dsp:nvSpPr>
      <dsp:spPr>
        <a:xfrm>
          <a:off x="4784883" y="374014"/>
          <a:ext cx="1122045" cy="112204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49203" y="538334"/>
        <a:ext cx="793405" cy="793405"/>
      </dsp:txXfrm>
    </dsp:sp>
    <dsp:sp modelId="{9D6558DE-47CE-4566-A39F-3632C74CBA59}">
      <dsp:nvSpPr>
        <dsp:cNvPr id="0" name=""/>
        <dsp:cNvSpPr/>
      </dsp:nvSpPr>
      <dsp:spPr>
        <a:xfrm>
          <a:off x="367531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7FFED-0E52-4F15-AFDB-E62D7F08046B}">
      <dsp:nvSpPr>
        <dsp:cNvPr id="0" name=""/>
        <dsp:cNvSpPr/>
      </dsp:nvSpPr>
      <dsp:spPr>
        <a:xfrm>
          <a:off x="735062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Solución de problemas y limitaciones</a:t>
          </a:r>
          <a:endParaRPr lang="en-US" sz="2600" kern="1200"/>
        </a:p>
      </dsp:txBody>
      <dsp:txXfrm>
        <a:off x="7350620" y="1421257"/>
        <a:ext cx="3341191" cy="2244090"/>
      </dsp:txXfrm>
    </dsp:sp>
    <dsp:sp modelId="{D6B0C6CD-5975-444A-9694-DCA22EB6DF8B}">
      <dsp:nvSpPr>
        <dsp:cNvPr id="0" name=""/>
        <dsp:cNvSpPr/>
      </dsp:nvSpPr>
      <dsp:spPr>
        <a:xfrm>
          <a:off x="8460193" y="374014"/>
          <a:ext cx="1122045" cy="112204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24513" y="538334"/>
        <a:ext cx="793405" cy="793405"/>
      </dsp:txXfrm>
    </dsp:sp>
    <dsp:sp modelId="{50697BED-0AB5-4010-854F-12F63501DF09}">
      <dsp:nvSpPr>
        <dsp:cNvPr id="0" name=""/>
        <dsp:cNvSpPr/>
      </dsp:nvSpPr>
      <dsp:spPr>
        <a:xfrm>
          <a:off x="735062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5260E-91EC-46A1-8E02-B640711B0622}">
      <dsp:nvSpPr>
        <dsp:cNvPr id="0" name=""/>
        <dsp:cNvSpPr/>
      </dsp:nvSpPr>
      <dsp:spPr>
        <a:xfrm>
          <a:off x="3132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7F660-FA98-4BF4-8200-F92D3A106F5D}">
      <dsp:nvSpPr>
        <dsp:cNvPr id="0" name=""/>
        <dsp:cNvSpPr/>
      </dsp:nvSpPr>
      <dsp:spPr>
        <a:xfrm>
          <a:off x="251633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baseline="0"/>
            <a:t>Más vocabulario</a:t>
          </a:r>
          <a:endParaRPr lang="en-US" sz="3000" kern="1200"/>
        </a:p>
      </dsp:txBody>
      <dsp:txXfrm>
        <a:off x="293229" y="1319617"/>
        <a:ext cx="2153317" cy="1336991"/>
      </dsp:txXfrm>
    </dsp:sp>
    <dsp:sp modelId="{6476E88A-B8D3-4753-9F0B-F708AC797B98}">
      <dsp:nvSpPr>
        <dsp:cNvPr id="0" name=""/>
        <dsp:cNvSpPr/>
      </dsp:nvSpPr>
      <dsp:spPr>
        <a:xfrm>
          <a:off x="2736644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D1F1-0D18-475D-8C54-C60149B205E4}">
      <dsp:nvSpPr>
        <dsp:cNvPr id="0" name=""/>
        <dsp:cNvSpPr/>
      </dsp:nvSpPr>
      <dsp:spPr>
        <a:xfrm>
          <a:off x="2985145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baseline="0"/>
            <a:t>Más hablantes</a:t>
          </a:r>
          <a:endParaRPr lang="en-US" sz="3000" kern="1200"/>
        </a:p>
      </dsp:txBody>
      <dsp:txXfrm>
        <a:off x="3026741" y="1319617"/>
        <a:ext cx="2153317" cy="1336991"/>
      </dsp:txXfrm>
    </dsp:sp>
    <dsp:sp modelId="{DCADA227-256E-47F7-891B-3993E996748D}">
      <dsp:nvSpPr>
        <dsp:cNvPr id="0" name=""/>
        <dsp:cNvSpPr/>
      </dsp:nvSpPr>
      <dsp:spPr>
        <a:xfrm>
          <a:off x="5470156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A689-24DF-4968-9B3D-F857E6CDED79}">
      <dsp:nvSpPr>
        <dsp:cNvPr id="0" name=""/>
        <dsp:cNvSpPr/>
      </dsp:nvSpPr>
      <dsp:spPr>
        <a:xfrm>
          <a:off x="5718657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baseline="0"/>
            <a:t>Flujo óptico</a:t>
          </a:r>
          <a:endParaRPr lang="en-US" sz="3000" kern="1200"/>
        </a:p>
      </dsp:txBody>
      <dsp:txXfrm>
        <a:off x="5760253" y="1319617"/>
        <a:ext cx="2153317" cy="1336991"/>
      </dsp:txXfrm>
    </dsp:sp>
    <dsp:sp modelId="{390AC172-D389-42EA-88AB-A78953DD5C0A}">
      <dsp:nvSpPr>
        <dsp:cNvPr id="0" name=""/>
        <dsp:cNvSpPr/>
      </dsp:nvSpPr>
      <dsp:spPr>
        <a:xfrm>
          <a:off x="8203668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C7E4C-B495-459C-A64A-8797AA0FAD94}">
      <dsp:nvSpPr>
        <dsp:cNvPr id="0" name=""/>
        <dsp:cNvSpPr/>
      </dsp:nvSpPr>
      <dsp:spPr>
        <a:xfrm>
          <a:off x="8452169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kern="1200" baseline="0" dirty="0"/>
            <a:t>Tiempo real</a:t>
          </a:r>
          <a:endParaRPr lang="en-US" sz="3000" kern="1200" dirty="0"/>
        </a:p>
      </dsp:txBody>
      <dsp:txXfrm>
        <a:off x="8493765" y="1319617"/>
        <a:ext cx="2153317" cy="133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D75AF-D8FD-B1D2-C732-9EEAF874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ES"/>
              <a:t>Reconocimiento Labial Automático con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146A4-38B8-4B85-82CA-F08C31D68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s-ES"/>
              <a:t>Presentado por Raúl Márquez · Mayo 2025</a:t>
            </a:r>
          </a:p>
          <a:p>
            <a:endParaRPr lang="es-ES"/>
          </a:p>
        </p:txBody>
      </p:sp>
      <p:pic>
        <p:nvPicPr>
          <p:cNvPr id="4" name="Picture 3" descr="A face made out of triangles&#10;&#10;AI-generated content may be incorrect.">
            <a:extLst>
              <a:ext uri="{FF2B5EF4-FFF2-40B4-BE49-F238E27FC236}">
                <a16:creationId xmlns:a16="http://schemas.microsoft.com/office/drawing/2014/main" id="{28F4BFBF-D414-AC26-555D-FB1D62988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r="13888"/>
          <a:stretch>
            <a:fillRect/>
          </a:stretch>
        </p:blipFill>
        <p:spPr bwMode="auto">
          <a:xfrm>
            <a:off x="1" y="10"/>
            <a:ext cx="4876799" cy="6857989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D8F4C-369D-11F0-16C8-46051546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 dirty="0"/>
              <a:t>¿Qué aprendí?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EEA20-DCC9-0F8F-2D2B-783EE8E3F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70097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57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03577-A9FE-61B3-FC35-A0F797CA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 dirty="0" err="1"/>
              <a:t>Proximos</a:t>
            </a:r>
            <a:r>
              <a:rPr lang="es-ES" dirty="0"/>
              <a:t> pasos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C30AA96-1C7D-33AD-DA4A-496F8B9D8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02413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60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1" name="Straight Connector 615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generada">
            <a:extLst>
              <a:ext uri="{FF2B5EF4-FFF2-40B4-BE49-F238E27FC236}">
                <a16:creationId xmlns:a16="http://schemas.microsoft.com/office/drawing/2014/main" id="{53B3D189-9C92-1913-E499-B55B53E0A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" b="12359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6156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71C17-00BC-D761-B557-DD54A528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A0195-127A-3E5B-1BA6-CDB9C56E0888}"/>
              </a:ext>
            </a:extLst>
          </p:cNvPr>
          <p:cNvSpPr txBox="1"/>
          <p:nvPr/>
        </p:nvSpPr>
        <p:spPr>
          <a:xfrm>
            <a:off x="9485644" y="629919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Imagen generada por 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368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6697F-9390-32FA-81D1-FDBEED5E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¿Por </a:t>
            </a:r>
            <a:r>
              <a:rPr lang="en-US" sz="5400" dirty="0" err="1"/>
              <a:t>qué</a:t>
            </a:r>
            <a:r>
              <a:rPr lang="en-US" sz="5400" dirty="0"/>
              <a:t> </a:t>
            </a:r>
            <a:r>
              <a:rPr lang="en-US" sz="5400" dirty="0" err="1"/>
              <a:t>esto</a:t>
            </a:r>
            <a:r>
              <a:rPr lang="en-US" sz="5400" dirty="0"/>
              <a:t> </a:t>
            </a:r>
            <a:r>
              <a:rPr lang="en-US" sz="5400" dirty="0" err="1"/>
              <a:t>importa</a:t>
            </a:r>
            <a:r>
              <a:rPr lang="en-US" sz="54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ACBC-9D89-F65E-09C7-B8892D053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723899"/>
            <a:ext cx="3584211" cy="35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uenta atrás para el Reggaeton Beach Festival | Benidorm">
            <a:extLst>
              <a:ext uri="{FF2B5EF4-FFF2-40B4-BE49-F238E27FC236}">
                <a16:creationId xmlns:a16="http://schemas.microsoft.com/office/drawing/2014/main" id="{D47A172C-C243-73EA-F899-03E7DF5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06251"/>
            <a:ext cx="4808136" cy="27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0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6654-0E7E-E864-F527-11533873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r>
              <a:rPr lang="es-ES" sz="3600"/>
              <a:t>¿Qué construí?</a:t>
            </a:r>
          </a:p>
        </p:txBody>
      </p:sp>
      <p:pic>
        <p:nvPicPr>
          <p:cNvPr id="4" name="Content Placeholder 3" descr="Imagen de salida">
            <a:extLst>
              <a:ext uri="{FF2B5EF4-FFF2-40B4-BE49-F238E27FC236}">
                <a16:creationId xmlns:a16="http://schemas.microsoft.com/office/drawing/2014/main" id="{62D7DB12-8F89-F635-9A6A-3EB85BAD0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r="15415" b="2"/>
          <a:stretch>
            <a:fillRect/>
          </a:stretch>
        </p:blipFill>
        <p:spPr bwMode="auto">
          <a:xfrm>
            <a:off x="-1" y="10"/>
            <a:ext cx="8056345" cy="6857990"/>
          </a:xfrm>
          <a:prstGeom prst="rect">
            <a:avLst/>
          </a:prstGeom>
          <a:noFill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4530A-4427-FF2D-123A-E111FA41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Cómo se Graban los datos</a:t>
            </a:r>
          </a:p>
        </p:txBody>
      </p:sp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470E7C9-CBD0-2963-B54C-3A6A4C4A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5" r="1" b="1"/>
          <a:stretch>
            <a:fillRect/>
          </a:stretch>
        </p:blipFill>
        <p:spPr>
          <a:xfrm>
            <a:off x="800100" y="1595773"/>
            <a:ext cx="5134573" cy="2712337"/>
          </a:xfrm>
          <a:prstGeom prst="rect">
            <a:avLst/>
          </a:prstGeom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7B12DA2-85AA-A622-AD7D-944D77A0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120" b="24235"/>
          <a:stretch>
            <a:fillRect/>
          </a:stretch>
        </p:blipFill>
        <p:spPr>
          <a:xfrm>
            <a:off x="6272812" y="1578529"/>
            <a:ext cx="5119088" cy="272958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2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BA3E-0A6D-4BDC-0820-E510CB47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¿Cómo se procesan los datos?</a:t>
            </a:r>
          </a:p>
        </p:txBody>
      </p:sp>
      <p:pic>
        <p:nvPicPr>
          <p:cNvPr id="3074" name="Picture 2" descr="온라인에서 무료로 WebM을 MP4로 변환 - Zeemo AI">
            <a:extLst>
              <a:ext uri="{FF2B5EF4-FFF2-40B4-BE49-F238E27FC236}">
                <a16:creationId xmlns:a16="http://schemas.microsoft.com/office/drawing/2014/main" id="{79D4CDB6-9AE7-ADEE-2047-5B9B2542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04" y="2566987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ditor de video - Iconos gratis de editar herramientas">
            <a:extLst>
              <a:ext uri="{FF2B5EF4-FFF2-40B4-BE49-F238E27FC236}">
                <a16:creationId xmlns:a16="http://schemas.microsoft.com/office/drawing/2014/main" id="{6F90C6F4-C07D-7B8F-BFD3-EB3FBF47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7691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 Ways to Convert Video to Image Sequence (PNG, JPG)">
            <a:extLst>
              <a:ext uri="{FF2B5EF4-FFF2-40B4-BE49-F238E27FC236}">
                <a16:creationId xmlns:a16="http://schemas.microsoft.com/office/drawing/2014/main" id="{62E959BC-5E6B-0845-9F7D-0C60156C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38" y="2639836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58817" y="2454085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llage of a person sitting at a desk&#10;&#10;AI-generated content may be incorrect.">
            <a:extLst>
              <a:ext uri="{FF2B5EF4-FFF2-40B4-BE49-F238E27FC236}">
                <a16:creationId xmlns:a16="http://schemas.microsoft.com/office/drawing/2014/main" id="{499FB1F0-B5A2-E2E6-6D3A-21947E42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9" y="1900193"/>
            <a:ext cx="4872691" cy="3057613"/>
          </a:xfrm>
          <a:prstGeom prst="rect">
            <a:avLst/>
          </a:prstGeom>
        </p:spPr>
      </p:pic>
      <p:pic>
        <p:nvPicPr>
          <p:cNvPr id="5" name="Content Placeholder 4" descr="A person taking a selfie&#10;&#10;AI-generated content may be incorrect.">
            <a:extLst>
              <a:ext uri="{FF2B5EF4-FFF2-40B4-BE49-F238E27FC236}">
                <a16:creationId xmlns:a16="http://schemas.microsoft.com/office/drawing/2014/main" id="{31CD149A-9A6D-9153-96FB-1F76ACB9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0563" y="2195522"/>
            <a:ext cx="4872691" cy="22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E2F6D9-F9F0-47A2-A074-0A6B79B64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5DF4B1-F551-4918-A8AC-57E79CC4F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DE1A-DD81-3586-DA98-870FF717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8"/>
            <a:ext cx="3534686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El modelo de IA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EADAF-D8D3-450B-A46D-DE8E5417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476BD6D-B198-F413-A8A2-2A077EF6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7"/>
          <a:stretch>
            <a:fillRect/>
          </a:stretch>
        </p:blipFill>
        <p:spPr>
          <a:xfrm>
            <a:off x="8553450" y="-2"/>
            <a:ext cx="3676649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F6FDC-A81B-0DE2-9252-B4C04690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1" b="4448"/>
          <a:stretch>
            <a:fillRect/>
          </a:stretch>
        </p:blipFill>
        <p:spPr>
          <a:xfrm>
            <a:off x="5038874" y="-3"/>
            <a:ext cx="363854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C7AAF-BFAA-BDC5-79EB-9D7F1A7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¿Funciona?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9C1-9A77-B181-302C-C0F49A10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923" y="5142405"/>
            <a:ext cx="8829674" cy="12583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88% </a:t>
            </a:r>
            <a:r>
              <a:rPr lang="en-US" sz="2400" dirty="0" err="1"/>
              <a:t>entrenamiento</a:t>
            </a:r>
            <a:br>
              <a:rPr lang="en-US" sz="2400" dirty="0"/>
            </a:br>
            <a:r>
              <a:rPr lang="en-US" sz="2400" dirty="0"/>
              <a:t>46% </a:t>
            </a:r>
            <a:r>
              <a:rPr lang="en-US" sz="2400" dirty="0" err="1"/>
              <a:t>validación</a:t>
            </a:r>
            <a:br>
              <a:rPr lang="en-US" sz="2400" dirty="0"/>
            </a:br>
            <a:r>
              <a:rPr lang="en-US" sz="2400" dirty="0"/>
              <a:t>Mejor </a:t>
            </a:r>
            <a:r>
              <a:rPr lang="en-US" sz="2400" dirty="0" err="1"/>
              <a:t>clase</a:t>
            </a:r>
            <a:r>
              <a:rPr lang="en-US" sz="2400" dirty="0"/>
              <a:t>: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CEA9-D13A-85C8-0D47-15FF18CD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2254281"/>
            <a:ext cx="5134573" cy="2053829"/>
          </a:xfrm>
          <a:prstGeom prst="rect">
            <a:avLst/>
          </a:prstGeom>
          <a:noFill/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EE97174-D8E6-B962-8DB9-F9165FE00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723899"/>
            <a:ext cx="4778948" cy="3584211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0458-64C1-C593-EDB5-7DDDD4E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real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E49B3-67CE-8C07-ABCD-A020715E6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50" y="2239205"/>
            <a:ext cx="3191320" cy="32865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66170-2BC7-D2B0-ECD8-08D247FE1751}"/>
              </a:ext>
            </a:extLst>
          </p:cNvPr>
          <p:cNvSpPr txBox="1"/>
          <p:nvPr/>
        </p:nvSpPr>
        <p:spPr>
          <a:xfrm>
            <a:off x="6981733" y="3236166"/>
            <a:ext cx="3345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60% precisión 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4747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Reconocimiento Labial Automático con IA</vt:lpstr>
      <vt:lpstr>¿Por qué esto importa?</vt:lpstr>
      <vt:lpstr>¿Qué construí?</vt:lpstr>
      <vt:lpstr>Cómo se Graban los datos</vt:lpstr>
      <vt:lpstr> ¿Cómo se procesan los datos?</vt:lpstr>
      <vt:lpstr>PowerPoint Presentation</vt:lpstr>
      <vt:lpstr>El modelo de IA</vt:lpstr>
      <vt:lpstr>¿Funciona?</vt:lpstr>
      <vt:lpstr>Prueba real</vt:lpstr>
      <vt:lpstr>¿Qué aprendí?</vt:lpstr>
      <vt:lpstr>Proximos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MARQUEZ ROIG, RAUL</dc:creator>
  <cp:lastModifiedBy>MARQUEZ ROIG, RAUL</cp:lastModifiedBy>
  <cp:revision>3</cp:revision>
  <dcterms:created xsi:type="dcterms:W3CDTF">2025-05-22T22:12:28Z</dcterms:created>
  <dcterms:modified xsi:type="dcterms:W3CDTF">2025-05-31T11:08:36Z</dcterms:modified>
</cp:coreProperties>
</file>