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_rels/drawing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4" Type="http://schemas.openxmlformats.org/officeDocument/2006/relationships/image" Target="../media/image7.sv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svg"/><Relationship Id="rId1" Type="http://schemas.openxmlformats.org/officeDocument/2006/relationships/image" Target="../media/image8.png"/><Relationship Id="rId6" Type="http://schemas.openxmlformats.org/officeDocument/2006/relationships/image" Target="../media/image13.svg"/><Relationship Id="rId5" Type="http://schemas.openxmlformats.org/officeDocument/2006/relationships/image" Target="../media/image12.png"/><Relationship Id="rId4" Type="http://schemas.openxmlformats.org/officeDocument/2006/relationships/image" Target="../media/image1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6E2F6FE-0FC8-4791-A534-B8599B5BCEC9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CF100432-0D7F-4F10-9AF1-EAAA4A971C26}">
      <dgm:prSet/>
      <dgm:spPr/>
      <dgm:t>
        <a:bodyPr/>
        <a:lstStyle/>
        <a:p>
          <a:r>
            <a:rPr lang="es-ES"/>
            <a:t>Airflow</a:t>
          </a:r>
          <a:endParaRPr lang="en-US"/>
        </a:p>
      </dgm:t>
    </dgm:pt>
    <dgm:pt modelId="{2E180A4F-3619-47C2-844F-61F18B599413}" type="parTrans" cxnId="{61B36DD5-21D1-48E6-A6BA-55B3DF9D3DBA}">
      <dgm:prSet/>
      <dgm:spPr/>
      <dgm:t>
        <a:bodyPr/>
        <a:lstStyle/>
        <a:p>
          <a:endParaRPr lang="en-US"/>
        </a:p>
      </dgm:t>
    </dgm:pt>
    <dgm:pt modelId="{D2C4E943-206B-4257-837E-F149624E1BFF}" type="sibTrans" cxnId="{61B36DD5-21D1-48E6-A6BA-55B3DF9D3DBA}">
      <dgm:prSet/>
      <dgm:spPr/>
      <dgm:t>
        <a:bodyPr/>
        <a:lstStyle/>
        <a:p>
          <a:endParaRPr lang="en-US"/>
        </a:p>
      </dgm:t>
    </dgm:pt>
    <dgm:pt modelId="{E1133D21-9175-474F-B98C-88FBD85B5C82}">
      <dgm:prSet/>
      <dgm:spPr/>
      <dgm:t>
        <a:bodyPr/>
        <a:lstStyle/>
        <a:p>
          <a:r>
            <a:rPr lang="es-ES"/>
            <a:t>FastAPI</a:t>
          </a:r>
          <a:endParaRPr lang="en-US"/>
        </a:p>
      </dgm:t>
    </dgm:pt>
    <dgm:pt modelId="{6AEF3D74-11E6-4FF4-8F5C-4228826F895C}" type="parTrans" cxnId="{1BB75515-2669-4B11-B46F-A7800A3D5F07}">
      <dgm:prSet/>
      <dgm:spPr/>
      <dgm:t>
        <a:bodyPr/>
        <a:lstStyle/>
        <a:p>
          <a:endParaRPr lang="en-US"/>
        </a:p>
      </dgm:t>
    </dgm:pt>
    <dgm:pt modelId="{81A8898C-4FDC-4DC6-8B1F-E7319E9B8F39}" type="sibTrans" cxnId="{1BB75515-2669-4B11-B46F-A7800A3D5F07}">
      <dgm:prSet/>
      <dgm:spPr/>
      <dgm:t>
        <a:bodyPr/>
        <a:lstStyle/>
        <a:p>
          <a:endParaRPr lang="en-US"/>
        </a:p>
      </dgm:t>
    </dgm:pt>
    <dgm:pt modelId="{CB5D8C1A-8B22-4D15-B1D1-1AB25751744B}">
      <dgm:prSet/>
      <dgm:spPr/>
      <dgm:t>
        <a:bodyPr/>
        <a:lstStyle/>
        <a:p>
          <a:r>
            <a:rPr lang="es-ES"/>
            <a:t>Kafka</a:t>
          </a:r>
          <a:endParaRPr lang="en-US"/>
        </a:p>
      </dgm:t>
    </dgm:pt>
    <dgm:pt modelId="{5CE44FF5-A711-4E9E-B432-D3241C50E967}" type="parTrans" cxnId="{87789953-AE01-4731-B8E3-B5EE6768BB96}">
      <dgm:prSet/>
      <dgm:spPr/>
      <dgm:t>
        <a:bodyPr/>
        <a:lstStyle/>
        <a:p>
          <a:endParaRPr lang="en-US"/>
        </a:p>
      </dgm:t>
    </dgm:pt>
    <dgm:pt modelId="{5ADC5B27-A174-403F-80F8-110D2C5D5B4B}" type="sibTrans" cxnId="{87789953-AE01-4731-B8E3-B5EE6768BB96}">
      <dgm:prSet/>
      <dgm:spPr/>
      <dgm:t>
        <a:bodyPr/>
        <a:lstStyle/>
        <a:p>
          <a:endParaRPr lang="en-US"/>
        </a:p>
      </dgm:t>
    </dgm:pt>
    <dgm:pt modelId="{A02176A8-C0BC-4997-9005-EDEBE670C3F6}">
      <dgm:prSet/>
      <dgm:spPr/>
      <dgm:t>
        <a:bodyPr/>
        <a:lstStyle/>
        <a:p>
          <a:r>
            <a:rPr lang="es-ES"/>
            <a:t>Mlflow</a:t>
          </a:r>
          <a:endParaRPr lang="en-US"/>
        </a:p>
      </dgm:t>
    </dgm:pt>
    <dgm:pt modelId="{2F18866A-7C93-42BB-B978-027E9519ED67}" type="parTrans" cxnId="{9FD8CBF7-59DD-418C-82EC-1536C31662F0}">
      <dgm:prSet/>
      <dgm:spPr/>
      <dgm:t>
        <a:bodyPr/>
        <a:lstStyle/>
        <a:p>
          <a:endParaRPr lang="en-US"/>
        </a:p>
      </dgm:t>
    </dgm:pt>
    <dgm:pt modelId="{215FC2DA-4032-488E-9D33-D792EBC2BA54}" type="sibTrans" cxnId="{9FD8CBF7-59DD-418C-82EC-1536C31662F0}">
      <dgm:prSet/>
      <dgm:spPr/>
      <dgm:t>
        <a:bodyPr/>
        <a:lstStyle/>
        <a:p>
          <a:endParaRPr lang="en-US"/>
        </a:p>
      </dgm:t>
    </dgm:pt>
    <dgm:pt modelId="{AD4905F8-9632-488F-B883-D6146DC4CC8D}">
      <dgm:prSet/>
      <dgm:spPr/>
      <dgm:t>
        <a:bodyPr/>
        <a:lstStyle/>
        <a:p>
          <a:r>
            <a:rPr lang="es-ES"/>
            <a:t>Optuna</a:t>
          </a:r>
          <a:endParaRPr lang="en-US"/>
        </a:p>
      </dgm:t>
    </dgm:pt>
    <dgm:pt modelId="{BD1CB0EC-6088-4108-9892-921EC5B9795A}" type="parTrans" cxnId="{12D7EB7E-3B4A-4D95-B082-ABFB0DD18E8C}">
      <dgm:prSet/>
      <dgm:spPr/>
      <dgm:t>
        <a:bodyPr/>
        <a:lstStyle/>
        <a:p>
          <a:endParaRPr lang="en-US"/>
        </a:p>
      </dgm:t>
    </dgm:pt>
    <dgm:pt modelId="{8EC1FA17-EE9F-4ACF-A667-A3120BD27222}" type="sibTrans" cxnId="{12D7EB7E-3B4A-4D95-B082-ABFB0DD18E8C}">
      <dgm:prSet/>
      <dgm:spPr/>
      <dgm:t>
        <a:bodyPr/>
        <a:lstStyle/>
        <a:p>
          <a:endParaRPr lang="en-US"/>
        </a:p>
      </dgm:t>
    </dgm:pt>
    <dgm:pt modelId="{31F0891C-9574-481B-B016-9859554C19F9}">
      <dgm:prSet/>
      <dgm:spPr/>
      <dgm:t>
        <a:bodyPr/>
        <a:lstStyle/>
        <a:p>
          <a:r>
            <a:rPr lang="es-ES"/>
            <a:t>TimescaleDB</a:t>
          </a:r>
          <a:endParaRPr lang="en-US"/>
        </a:p>
      </dgm:t>
    </dgm:pt>
    <dgm:pt modelId="{BAEB9922-155B-4AA8-9352-C70C50C7A535}" type="parTrans" cxnId="{8A7DA020-B79F-4421-B744-D110EF1E4E84}">
      <dgm:prSet/>
      <dgm:spPr/>
      <dgm:t>
        <a:bodyPr/>
        <a:lstStyle/>
        <a:p>
          <a:endParaRPr lang="en-US"/>
        </a:p>
      </dgm:t>
    </dgm:pt>
    <dgm:pt modelId="{A1B3A373-640E-43B5-8145-E10C82E73E72}" type="sibTrans" cxnId="{8A7DA020-B79F-4421-B744-D110EF1E4E84}">
      <dgm:prSet/>
      <dgm:spPr/>
      <dgm:t>
        <a:bodyPr/>
        <a:lstStyle/>
        <a:p>
          <a:endParaRPr lang="en-US"/>
        </a:p>
      </dgm:t>
    </dgm:pt>
    <dgm:pt modelId="{C660B4D7-0398-4E98-B0F3-449549DCF647}">
      <dgm:prSet/>
      <dgm:spPr/>
      <dgm:t>
        <a:bodyPr/>
        <a:lstStyle/>
        <a:p>
          <a:r>
            <a:rPr lang="es-ES"/>
            <a:t>MongoDB </a:t>
          </a:r>
          <a:endParaRPr lang="en-US"/>
        </a:p>
      </dgm:t>
    </dgm:pt>
    <dgm:pt modelId="{5F416B9F-A8F0-4095-BC07-4F0A1DC92796}" type="parTrans" cxnId="{119318BA-56BC-44AD-B5B4-50C4422D4486}">
      <dgm:prSet/>
      <dgm:spPr/>
      <dgm:t>
        <a:bodyPr/>
        <a:lstStyle/>
        <a:p>
          <a:endParaRPr lang="en-US"/>
        </a:p>
      </dgm:t>
    </dgm:pt>
    <dgm:pt modelId="{1C4EE8F6-A440-4C88-9676-E4E768A20CF4}" type="sibTrans" cxnId="{119318BA-56BC-44AD-B5B4-50C4422D4486}">
      <dgm:prSet/>
      <dgm:spPr/>
      <dgm:t>
        <a:bodyPr/>
        <a:lstStyle/>
        <a:p>
          <a:endParaRPr lang="en-US"/>
        </a:p>
      </dgm:t>
    </dgm:pt>
    <dgm:pt modelId="{2ED2A15E-909C-4AA4-ADEE-D794B02B96A5}" type="pres">
      <dgm:prSet presAssocID="{76E2F6FE-0FC8-4791-A534-B8599B5BCEC9}" presName="diagram" presStyleCnt="0">
        <dgm:presLayoutVars>
          <dgm:dir/>
          <dgm:resizeHandles val="exact"/>
        </dgm:presLayoutVars>
      </dgm:prSet>
      <dgm:spPr/>
    </dgm:pt>
    <dgm:pt modelId="{A3202DD6-3300-4EDF-A475-667922C957F7}" type="pres">
      <dgm:prSet presAssocID="{CF100432-0D7F-4F10-9AF1-EAAA4A971C26}" presName="node" presStyleLbl="node1" presStyleIdx="0" presStyleCnt="7">
        <dgm:presLayoutVars>
          <dgm:bulletEnabled val="1"/>
        </dgm:presLayoutVars>
      </dgm:prSet>
      <dgm:spPr/>
    </dgm:pt>
    <dgm:pt modelId="{61E9CCC9-BEBA-4ADE-A302-DD88DA2B3841}" type="pres">
      <dgm:prSet presAssocID="{D2C4E943-206B-4257-837E-F149624E1BFF}" presName="sibTrans" presStyleCnt="0"/>
      <dgm:spPr/>
    </dgm:pt>
    <dgm:pt modelId="{2A4CEBB6-3216-4C0F-AAF7-29D8FB9B2F4E}" type="pres">
      <dgm:prSet presAssocID="{E1133D21-9175-474F-B98C-88FBD85B5C82}" presName="node" presStyleLbl="node1" presStyleIdx="1" presStyleCnt="7">
        <dgm:presLayoutVars>
          <dgm:bulletEnabled val="1"/>
        </dgm:presLayoutVars>
      </dgm:prSet>
      <dgm:spPr/>
    </dgm:pt>
    <dgm:pt modelId="{C5C95FFF-6D07-4FAD-A832-0EA0282B02DF}" type="pres">
      <dgm:prSet presAssocID="{81A8898C-4FDC-4DC6-8B1F-E7319E9B8F39}" presName="sibTrans" presStyleCnt="0"/>
      <dgm:spPr/>
    </dgm:pt>
    <dgm:pt modelId="{3F328004-6CF9-4EF4-9A1F-74EECE4D2330}" type="pres">
      <dgm:prSet presAssocID="{CB5D8C1A-8B22-4D15-B1D1-1AB25751744B}" presName="node" presStyleLbl="node1" presStyleIdx="2" presStyleCnt="7">
        <dgm:presLayoutVars>
          <dgm:bulletEnabled val="1"/>
        </dgm:presLayoutVars>
      </dgm:prSet>
      <dgm:spPr/>
    </dgm:pt>
    <dgm:pt modelId="{DF6EFBA9-A11C-46A5-B892-048EC1F8B96F}" type="pres">
      <dgm:prSet presAssocID="{5ADC5B27-A174-403F-80F8-110D2C5D5B4B}" presName="sibTrans" presStyleCnt="0"/>
      <dgm:spPr/>
    </dgm:pt>
    <dgm:pt modelId="{B338AD2A-196F-4AFA-A2A1-565E2E6F5276}" type="pres">
      <dgm:prSet presAssocID="{A02176A8-C0BC-4997-9005-EDEBE670C3F6}" presName="node" presStyleLbl="node1" presStyleIdx="3" presStyleCnt="7">
        <dgm:presLayoutVars>
          <dgm:bulletEnabled val="1"/>
        </dgm:presLayoutVars>
      </dgm:prSet>
      <dgm:spPr/>
    </dgm:pt>
    <dgm:pt modelId="{A9FFCE56-1D2C-458E-8C84-12FB344EE19A}" type="pres">
      <dgm:prSet presAssocID="{215FC2DA-4032-488E-9D33-D792EBC2BA54}" presName="sibTrans" presStyleCnt="0"/>
      <dgm:spPr/>
    </dgm:pt>
    <dgm:pt modelId="{78F2CFDE-7F66-4CD6-9F7D-E096103DC3B1}" type="pres">
      <dgm:prSet presAssocID="{AD4905F8-9632-488F-B883-D6146DC4CC8D}" presName="node" presStyleLbl="node1" presStyleIdx="4" presStyleCnt="7">
        <dgm:presLayoutVars>
          <dgm:bulletEnabled val="1"/>
        </dgm:presLayoutVars>
      </dgm:prSet>
      <dgm:spPr/>
    </dgm:pt>
    <dgm:pt modelId="{A61F112E-0A64-435B-BA02-3816CB3892E9}" type="pres">
      <dgm:prSet presAssocID="{8EC1FA17-EE9F-4ACF-A667-A3120BD27222}" presName="sibTrans" presStyleCnt="0"/>
      <dgm:spPr/>
    </dgm:pt>
    <dgm:pt modelId="{8F818E97-976F-4467-89AA-062EE64C6D09}" type="pres">
      <dgm:prSet presAssocID="{31F0891C-9574-481B-B016-9859554C19F9}" presName="node" presStyleLbl="node1" presStyleIdx="5" presStyleCnt="7">
        <dgm:presLayoutVars>
          <dgm:bulletEnabled val="1"/>
        </dgm:presLayoutVars>
      </dgm:prSet>
      <dgm:spPr/>
    </dgm:pt>
    <dgm:pt modelId="{855AE63D-A135-4EFA-9477-C2A5D4EEA7C1}" type="pres">
      <dgm:prSet presAssocID="{A1B3A373-640E-43B5-8145-E10C82E73E72}" presName="sibTrans" presStyleCnt="0"/>
      <dgm:spPr/>
    </dgm:pt>
    <dgm:pt modelId="{8EEBA31D-6772-468A-9C07-53B970158016}" type="pres">
      <dgm:prSet presAssocID="{C660B4D7-0398-4E98-B0F3-449549DCF647}" presName="node" presStyleLbl="node1" presStyleIdx="6" presStyleCnt="7">
        <dgm:presLayoutVars>
          <dgm:bulletEnabled val="1"/>
        </dgm:presLayoutVars>
      </dgm:prSet>
      <dgm:spPr/>
    </dgm:pt>
  </dgm:ptLst>
  <dgm:cxnLst>
    <dgm:cxn modelId="{1BB75515-2669-4B11-B46F-A7800A3D5F07}" srcId="{76E2F6FE-0FC8-4791-A534-B8599B5BCEC9}" destId="{E1133D21-9175-474F-B98C-88FBD85B5C82}" srcOrd="1" destOrd="0" parTransId="{6AEF3D74-11E6-4FF4-8F5C-4228826F895C}" sibTransId="{81A8898C-4FDC-4DC6-8B1F-E7319E9B8F39}"/>
    <dgm:cxn modelId="{8A7DA020-B79F-4421-B744-D110EF1E4E84}" srcId="{76E2F6FE-0FC8-4791-A534-B8599B5BCEC9}" destId="{31F0891C-9574-481B-B016-9859554C19F9}" srcOrd="5" destOrd="0" parTransId="{BAEB9922-155B-4AA8-9352-C70C50C7A535}" sibTransId="{A1B3A373-640E-43B5-8145-E10C82E73E72}"/>
    <dgm:cxn modelId="{3D7D1966-3CCD-4920-826F-6D3C00ADF4F8}" type="presOf" srcId="{31F0891C-9574-481B-B016-9859554C19F9}" destId="{8F818E97-976F-4467-89AA-062EE64C6D09}" srcOrd="0" destOrd="0" presId="urn:microsoft.com/office/officeart/2005/8/layout/default"/>
    <dgm:cxn modelId="{9D11A470-1F14-4712-9993-80190D110883}" type="presOf" srcId="{E1133D21-9175-474F-B98C-88FBD85B5C82}" destId="{2A4CEBB6-3216-4C0F-AAF7-29D8FB9B2F4E}" srcOrd="0" destOrd="0" presId="urn:microsoft.com/office/officeart/2005/8/layout/default"/>
    <dgm:cxn modelId="{87789953-AE01-4731-B8E3-B5EE6768BB96}" srcId="{76E2F6FE-0FC8-4791-A534-B8599B5BCEC9}" destId="{CB5D8C1A-8B22-4D15-B1D1-1AB25751744B}" srcOrd="2" destOrd="0" parTransId="{5CE44FF5-A711-4E9E-B432-D3241C50E967}" sibTransId="{5ADC5B27-A174-403F-80F8-110D2C5D5B4B}"/>
    <dgm:cxn modelId="{F8320254-AE32-4458-AE5A-C85B43D93A99}" type="presOf" srcId="{A02176A8-C0BC-4997-9005-EDEBE670C3F6}" destId="{B338AD2A-196F-4AFA-A2A1-565E2E6F5276}" srcOrd="0" destOrd="0" presId="urn:microsoft.com/office/officeart/2005/8/layout/default"/>
    <dgm:cxn modelId="{12D7EB7E-3B4A-4D95-B082-ABFB0DD18E8C}" srcId="{76E2F6FE-0FC8-4791-A534-B8599B5BCEC9}" destId="{AD4905F8-9632-488F-B883-D6146DC4CC8D}" srcOrd="4" destOrd="0" parTransId="{BD1CB0EC-6088-4108-9892-921EC5B9795A}" sibTransId="{8EC1FA17-EE9F-4ACF-A667-A3120BD27222}"/>
    <dgm:cxn modelId="{71B2CE90-9307-438D-842B-C7CDAB00240A}" type="presOf" srcId="{CF100432-0D7F-4F10-9AF1-EAAA4A971C26}" destId="{A3202DD6-3300-4EDF-A475-667922C957F7}" srcOrd="0" destOrd="0" presId="urn:microsoft.com/office/officeart/2005/8/layout/default"/>
    <dgm:cxn modelId="{5E6C3B9D-895D-4A3D-8998-2FF0CDDD1C2C}" type="presOf" srcId="{76E2F6FE-0FC8-4791-A534-B8599B5BCEC9}" destId="{2ED2A15E-909C-4AA4-ADEE-D794B02B96A5}" srcOrd="0" destOrd="0" presId="urn:microsoft.com/office/officeart/2005/8/layout/default"/>
    <dgm:cxn modelId="{119318BA-56BC-44AD-B5B4-50C4422D4486}" srcId="{76E2F6FE-0FC8-4791-A534-B8599B5BCEC9}" destId="{C660B4D7-0398-4E98-B0F3-449549DCF647}" srcOrd="6" destOrd="0" parTransId="{5F416B9F-A8F0-4095-BC07-4F0A1DC92796}" sibTransId="{1C4EE8F6-A440-4C88-9676-E4E768A20CF4}"/>
    <dgm:cxn modelId="{61B36DD5-21D1-48E6-A6BA-55B3DF9D3DBA}" srcId="{76E2F6FE-0FC8-4791-A534-B8599B5BCEC9}" destId="{CF100432-0D7F-4F10-9AF1-EAAA4A971C26}" srcOrd="0" destOrd="0" parTransId="{2E180A4F-3619-47C2-844F-61F18B599413}" sibTransId="{D2C4E943-206B-4257-837E-F149624E1BFF}"/>
    <dgm:cxn modelId="{42453AE5-3181-4881-BE62-33E964DE6112}" type="presOf" srcId="{C660B4D7-0398-4E98-B0F3-449549DCF647}" destId="{8EEBA31D-6772-468A-9C07-53B970158016}" srcOrd="0" destOrd="0" presId="urn:microsoft.com/office/officeart/2005/8/layout/default"/>
    <dgm:cxn modelId="{9FD8CBF7-59DD-418C-82EC-1536C31662F0}" srcId="{76E2F6FE-0FC8-4791-A534-B8599B5BCEC9}" destId="{A02176A8-C0BC-4997-9005-EDEBE670C3F6}" srcOrd="3" destOrd="0" parTransId="{2F18866A-7C93-42BB-B978-027E9519ED67}" sibTransId="{215FC2DA-4032-488E-9D33-D792EBC2BA54}"/>
    <dgm:cxn modelId="{87EF94FA-2EED-49CA-988F-03DFB825CFBC}" type="presOf" srcId="{CB5D8C1A-8B22-4D15-B1D1-1AB25751744B}" destId="{3F328004-6CF9-4EF4-9A1F-74EECE4D2330}" srcOrd="0" destOrd="0" presId="urn:microsoft.com/office/officeart/2005/8/layout/default"/>
    <dgm:cxn modelId="{2DB4DFFC-6C09-480B-86B3-4857D31370FA}" type="presOf" srcId="{AD4905F8-9632-488F-B883-D6146DC4CC8D}" destId="{78F2CFDE-7F66-4CD6-9F7D-E096103DC3B1}" srcOrd="0" destOrd="0" presId="urn:microsoft.com/office/officeart/2005/8/layout/default"/>
    <dgm:cxn modelId="{4178F846-AF6A-4717-A44A-FAD7B0450982}" type="presParOf" srcId="{2ED2A15E-909C-4AA4-ADEE-D794B02B96A5}" destId="{A3202DD6-3300-4EDF-A475-667922C957F7}" srcOrd="0" destOrd="0" presId="urn:microsoft.com/office/officeart/2005/8/layout/default"/>
    <dgm:cxn modelId="{1ABC652F-0BFD-494A-B49A-5A8761F60032}" type="presParOf" srcId="{2ED2A15E-909C-4AA4-ADEE-D794B02B96A5}" destId="{61E9CCC9-BEBA-4ADE-A302-DD88DA2B3841}" srcOrd="1" destOrd="0" presId="urn:microsoft.com/office/officeart/2005/8/layout/default"/>
    <dgm:cxn modelId="{B79E04BD-335B-4E97-8C83-6B22E82BB45E}" type="presParOf" srcId="{2ED2A15E-909C-4AA4-ADEE-D794B02B96A5}" destId="{2A4CEBB6-3216-4C0F-AAF7-29D8FB9B2F4E}" srcOrd="2" destOrd="0" presId="urn:microsoft.com/office/officeart/2005/8/layout/default"/>
    <dgm:cxn modelId="{4A15B69C-458B-4646-B099-9AB7BABA465B}" type="presParOf" srcId="{2ED2A15E-909C-4AA4-ADEE-D794B02B96A5}" destId="{C5C95FFF-6D07-4FAD-A832-0EA0282B02DF}" srcOrd="3" destOrd="0" presId="urn:microsoft.com/office/officeart/2005/8/layout/default"/>
    <dgm:cxn modelId="{166BC7CC-9C84-47AF-9704-A23781833CC6}" type="presParOf" srcId="{2ED2A15E-909C-4AA4-ADEE-D794B02B96A5}" destId="{3F328004-6CF9-4EF4-9A1F-74EECE4D2330}" srcOrd="4" destOrd="0" presId="urn:microsoft.com/office/officeart/2005/8/layout/default"/>
    <dgm:cxn modelId="{B825D9D6-D66B-4D0D-919C-2848834E676E}" type="presParOf" srcId="{2ED2A15E-909C-4AA4-ADEE-D794B02B96A5}" destId="{DF6EFBA9-A11C-46A5-B892-048EC1F8B96F}" srcOrd="5" destOrd="0" presId="urn:microsoft.com/office/officeart/2005/8/layout/default"/>
    <dgm:cxn modelId="{708EF036-3C68-4EAA-BF8F-1D2F4566B29A}" type="presParOf" srcId="{2ED2A15E-909C-4AA4-ADEE-D794B02B96A5}" destId="{B338AD2A-196F-4AFA-A2A1-565E2E6F5276}" srcOrd="6" destOrd="0" presId="urn:microsoft.com/office/officeart/2005/8/layout/default"/>
    <dgm:cxn modelId="{8955B050-4EA6-4035-8292-45E1F093D313}" type="presParOf" srcId="{2ED2A15E-909C-4AA4-ADEE-D794B02B96A5}" destId="{A9FFCE56-1D2C-458E-8C84-12FB344EE19A}" srcOrd="7" destOrd="0" presId="urn:microsoft.com/office/officeart/2005/8/layout/default"/>
    <dgm:cxn modelId="{AA3F8630-048F-404B-A565-4E23694B0242}" type="presParOf" srcId="{2ED2A15E-909C-4AA4-ADEE-D794B02B96A5}" destId="{78F2CFDE-7F66-4CD6-9F7D-E096103DC3B1}" srcOrd="8" destOrd="0" presId="urn:microsoft.com/office/officeart/2005/8/layout/default"/>
    <dgm:cxn modelId="{A0C99ED6-D31E-4C72-9FC0-AED89E92A0DA}" type="presParOf" srcId="{2ED2A15E-909C-4AA4-ADEE-D794B02B96A5}" destId="{A61F112E-0A64-435B-BA02-3816CB3892E9}" srcOrd="9" destOrd="0" presId="urn:microsoft.com/office/officeart/2005/8/layout/default"/>
    <dgm:cxn modelId="{2488C803-4F09-457B-960C-95CA02ECC9B7}" type="presParOf" srcId="{2ED2A15E-909C-4AA4-ADEE-D794B02B96A5}" destId="{8F818E97-976F-4467-89AA-062EE64C6D09}" srcOrd="10" destOrd="0" presId="urn:microsoft.com/office/officeart/2005/8/layout/default"/>
    <dgm:cxn modelId="{685E36F5-A8BB-4440-85CD-779E24F05FCB}" type="presParOf" srcId="{2ED2A15E-909C-4AA4-ADEE-D794B02B96A5}" destId="{855AE63D-A135-4EFA-9477-C2A5D4EEA7C1}" srcOrd="11" destOrd="0" presId="urn:microsoft.com/office/officeart/2005/8/layout/default"/>
    <dgm:cxn modelId="{BAD3D363-50D8-4CBE-A087-35F240BE02E6}" type="presParOf" srcId="{2ED2A15E-909C-4AA4-ADEE-D794B02B96A5}" destId="{8EEBA31D-6772-468A-9C07-53B970158016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9B178A3-8170-4D39-AEDF-836DB98DB4E2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531B4F2-EC2A-40D0-838E-EC2FA79AB530}">
      <dgm:prSet/>
      <dgm:spPr/>
      <dgm:t>
        <a:bodyPr/>
        <a:lstStyle/>
        <a:p>
          <a:r>
            <a:rPr lang="es-ES" b="0" i="0" baseline="0"/>
            <a:t>Modelos entrenados: RandomForest, CatBoost, XGBoost, SVC, LogisticRegression</a:t>
          </a:r>
          <a:endParaRPr lang="en-US"/>
        </a:p>
      </dgm:t>
    </dgm:pt>
    <dgm:pt modelId="{F066E576-2DA3-4CDE-9C49-41AA44D944CD}" type="parTrans" cxnId="{4F876A9D-E24F-4BDA-A854-7EDDA1F1B530}">
      <dgm:prSet/>
      <dgm:spPr/>
      <dgm:t>
        <a:bodyPr/>
        <a:lstStyle/>
        <a:p>
          <a:endParaRPr lang="en-US"/>
        </a:p>
      </dgm:t>
    </dgm:pt>
    <dgm:pt modelId="{38FB3A62-1A9B-45C7-941F-EAE7D480D233}" type="sibTrans" cxnId="{4F876A9D-E24F-4BDA-A854-7EDDA1F1B530}">
      <dgm:prSet/>
      <dgm:spPr/>
      <dgm:t>
        <a:bodyPr/>
        <a:lstStyle/>
        <a:p>
          <a:endParaRPr lang="en-US"/>
        </a:p>
      </dgm:t>
    </dgm:pt>
    <dgm:pt modelId="{AE40A45A-80CD-4A53-B132-D5A861E83F80}">
      <dgm:prSet/>
      <dgm:spPr/>
      <dgm:t>
        <a:bodyPr/>
        <a:lstStyle/>
        <a:p>
          <a:r>
            <a:rPr lang="es-ES" b="0" i="0" baseline="0"/>
            <a:t>Preprocesamiento: imputación, escalado, selección de características</a:t>
          </a:r>
          <a:endParaRPr lang="en-US"/>
        </a:p>
      </dgm:t>
    </dgm:pt>
    <dgm:pt modelId="{4D4606ED-AA5A-4747-9A7F-C74A1EE3483C}" type="parTrans" cxnId="{E92747C1-CC67-4475-B152-F49393C317B5}">
      <dgm:prSet/>
      <dgm:spPr/>
      <dgm:t>
        <a:bodyPr/>
        <a:lstStyle/>
        <a:p>
          <a:endParaRPr lang="en-US"/>
        </a:p>
      </dgm:t>
    </dgm:pt>
    <dgm:pt modelId="{3F6A998F-F659-48D3-94B7-04CEF50BB33A}" type="sibTrans" cxnId="{E92747C1-CC67-4475-B152-F49393C317B5}">
      <dgm:prSet/>
      <dgm:spPr/>
      <dgm:t>
        <a:bodyPr/>
        <a:lstStyle/>
        <a:p>
          <a:endParaRPr lang="en-US"/>
        </a:p>
      </dgm:t>
    </dgm:pt>
    <dgm:pt modelId="{87D4B76C-6804-47C5-AAE6-3A11D0303022}">
      <dgm:prSet/>
      <dgm:spPr/>
      <dgm:t>
        <a:bodyPr/>
        <a:lstStyle/>
        <a:p>
          <a:r>
            <a:rPr lang="es-ES" b="0" i="0" baseline="0"/>
            <a:t>Optimización de hiperparámetros: Optuna</a:t>
          </a:r>
          <a:endParaRPr lang="en-US"/>
        </a:p>
      </dgm:t>
    </dgm:pt>
    <dgm:pt modelId="{CFC9A7CA-CCA2-4CF0-AA11-C09A10AD9B1F}" type="parTrans" cxnId="{3FCF051C-9334-445D-A703-7ABA3A29A090}">
      <dgm:prSet/>
      <dgm:spPr/>
      <dgm:t>
        <a:bodyPr/>
        <a:lstStyle/>
        <a:p>
          <a:endParaRPr lang="en-US"/>
        </a:p>
      </dgm:t>
    </dgm:pt>
    <dgm:pt modelId="{39C39EA8-1FAF-4E54-B65F-1554B0ADFB6C}" type="sibTrans" cxnId="{3FCF051C-9334-445D-A703-7ABA3A29A090}">
      <dgm:prSet/>
      <dgm:spPr/>
      <dgm:t>
        <a:bodyPr/>
        <a:lstStyle/>
        <a:p>
          <a:endParaRPr lang="en-US"/>
        </a:p>
      </dgm:t>
    </dgm:pt>
    <dgm:pt modelId="{6A208096-A740-4667-B224-DF5587A41D33}" type="pres">
      <dgm:prSet presAssocID="{19B178A3-8170-4D39-AEDF-836DB98DB4E2}" presName="linear" presStyleCnt="0">
        <dgm:presLayoutVars>
          <dgm:animLvl val="lvl"/>
          <dgm:resizeHandles val="exact"/>
        </dgm:presLayoutVars>
      </dgm:prSet>
      <dgm:spPr/>
    </dgm:pt>
    <dgm:pt modelId="{D4A99A84-26D1-45C8-B794-02A3C7880E48}" type="pres">
      <dgm:prSet presAssocID="{F531B4F2-EC2A-40D0-838E-EC2FA79AB530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40198199-6D27-4832-9712-97A378DFE6FA}" type="pres">
      <dgm:prSet presAssocID="{38FB3A62-1A9B-45C7-941F-EAE7D480D233}" presName="spacer" presStyleCnt="0"/>
      <dgm:spPr/>
    </dgm:pt>
    <dgm:pt modelId="{10049488-9B5B-452E-BC0F-218932861282}" type="pres">
      <dgm:prSet presAssocID="{AE40A45A-80CD-4A53-B132-D5A861E83F80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A3754DA-3BE9-4F22-ADD5-150C2FD42C1B}" type="pres">
      <dgm:prSet presAssocID="{3F6A998F-F659-48D3-94B7-04CEF50BB33A}" presName="spacer" presStyleCnt="0"/>
      <dgm:spPr/>
    </dgm:pt>
    <dgm:pt modelId="{5CD0F96D-E0BF-48A0-B1C9-BB81D174C284}" type="pres">
      <dgm:prSet presAssocID="{87D4B76C-6804-47C5-AAE6-3A11D0303022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FCF051C-9334-445D-A703-7ABA3A29A090}" srcId="{19B178A3-8170-4D39-AEDF-836DB98DB4E2}" destId="{87D4B76C-6804-47C5-AAE6-3A11D0303022}" srcOrd="2" destOrd="0" parTransId="{CFC9A7CA-CCA2-4CF0-AA11-C09A10AD9B1F}" sibTransId="{39C39EA8-1FAF-4E54-B65F-1554B0ADFB6C}"/>
    <dgm:cxn modelId="{78CE336F-FAEF-4756-9E8C-68B21CCB7E03}" type="presOf" srcId="{AE40A45A-80CD-4A53-B132-D5A861E83F80}" destId="{10049488-9B5B-452E-BC0F-218932861282}" srcOrd="0" destOrd="0" presId="urn:microsoft.com/office/officeart/2005/8/layout/vList2"/>
    <dgm:cxn modelId="{6325BC87-F09F-4F88-BABB-3CF8CAA0827D}" type="presOf" srcId="{F531B4F2-EC2A-40D0-838E-EC2FA79AB530}" destId="{D4A99A84-26D1-45C8-B794-02A3C7880E48}" srcOrd="0" destOrd="0" presId="urn:microsoft.com/office/officeart/2005/8/layout/vList2"/>
    <dgm:cxn modelId="{4F876A9D-E24F-4BDA-A854-7EDDA1F1B530}" srcId="{19B178A3-8170-4D39-AEDF-836DB98DB4E2}" destId="{F531B4F2-EC2A-40D0-838E-EC2FA79AB530}" srcOrd="0" destOrd="0" parTransId="{F066E576-2DA3-4CDE-9C49-41AA44D944CD}" sibTransId="{38FB3A62-1A9B-45C7-941F-EAE7D480D233}"/>
    <dgm:cxn modelId="{BC5677A8-A07B-40ED-89ED-8C095D8A8918}" type="presOf" srcId="{19B178A3-8170-4D39-AEDF-836DB98DB4E2}" destId="{6A208096-A740-4667-B224-DF5587A41D33}" srcOrd="0" destOrd="0" presId="urn:microsoft.com/office/officeart/2005/8/layout/vList2"/>
    <dgm:cxn modelId="{E92747C1-CC67-4475-B152-F49393C317B5}" srcId="{19B178A3-8170-4D39-AEDF-836DB98DB4E2}" destId="{AE40A45A-80CD-4A53-B132-D5A861E83F80}" srcOrd="1" destOrd="0" parTransId="{4D4606ED-AA5A-4747-9A7F-C74A1EE3483C}" sibTransId="{3F6A998F-F659-48D3-94B7-04CEF50BB33A}"/>
    <dgm:cxn modelId="{7274BBF2-6CFF-44E6-81FD-489393747472}" type="presOf" srcId="{87D4B76C-6804-47C5-AAE6-3A11D0303022}" destId="{5CD0F96D-E0BF-48A0-B1C9-BB81D174C284}" srcOrd="0" destOrd="0" presId="urn:microsoft.com/office/officeart/2005/8/layout/vList2"/>
    <dgm:cxn modelId="{C2ABFB7D-52B4-4F18-B1B1-AB2E79F2C508}" type="presParOf" srcId="{6A208096-A740-4667-B224-DF5587A41D33}" destId="{D4A99A84-26D1-45C8-B794-02A3C7880E48}" srcOrd="0" destOrd="0" presId="urn:microsoft.com/office/officeart/2005/8/layout/vList2"/>
    <dgm:cxn modelId="{E3DF4196-4CF2-459B-A3AA-4EE60D1C252F}" type="presParOf" srcId="{6A208096-A740-4667-B224-DF5587A41D33}" destId="{40198199-6D27-4832-9712-97A378DFE6FA}" srcOrd="1" destOrd="0" presId="urn:microsoft.com/office/officeart/2005/8/layout/vList2"/>
    <dgm:cxn modelId="{BF64B215-DC74-4B74-A8C2-4686102ED1E1}" type="presParOf" srcId="{6A208096-A740-4667-B224-DF5587A41D33}" destId="{10049488-9B5B-452E-BC0F-218932861282}" srcOrd="2" destOrd="0" presId="urn:microsoft.com/office/officeart/2005/8/layout/vList2"/>
    <dgm:cxn modelId="{ED32A016-4B9F-448E-9F5B-9E8B604F212D}" type="presParOf" srcId="{6A208096-A740-4667-B224-DF5587A41D33}" destId="{5A3754DA-3BE9-4F22-ADD5-150C2FD42C1B}" srcOrd="3" destOrd="0" presId="urn:microsoft.com/office/officeart/2005/8/layout/vList2"/>
    <dgm:cxn modelId="{34753BE7-083F-4168-9938-BB073D3A608B}" type="presParOf" srcId="{6A208096-A740-4667-B224-DF5587A41D33}" destId="{5CD0F96D-E0BF-48A0-B1C9-BB81D174C284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38CCF30E-D7EB-4891-B60D-A597F9300D4F}" type="doc">
      <dgm:prSet loTypeId="urn:microsoft.com/office/officeart/2005/8/layout/vList2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1AAD0F1-E6E7-47CA-B665-73330244E056}">
      <dgm:prSet/>
      <dgm:spPr/>
      <dgm:t>
        <a:bodyPr/>
        <a:lstStyle/>
        <a:p>
          <a:r>
            <a:rPr lang="es-ES" b="0" i="0" baseline="0"/>
            <a:t>Modelo final: RandomForest</a:t>
          </a:r>
          <a:endParaRPr lang="en-US"/>
        </a:p>
      </dgm:t>
    </dgm:pt>
    <dgm:pt modelId="{7FD762FE-1D85-49D1-AC34-C5F0D7D828B6}" type="parTrans" cxnId="{C1DB975F-34AA-49E1-9A88-C818D9665FCB}">
      <dgm:prSet/>
      <dgm:spPr/>
      <dgm:t>
        <a:bodyPr/>
        <a:lstStyle/>
        <a:p>
          <a:endParaRPr lang="en-US"/>
        </a:p>
      </dgm:t>
    </dgm:pt>
    <dgm:pt modelId="{BA9FEC18-0B94-4402-9D90-3D8DD6C3F865}" type="sibTrans" cxnId="{C1DB975F-34AA-49E1-9A88-C818D9665FCB}">
      <dgm:prSet/>
      <dgm:spPr/>
      <dgm:t>
        <a:bodyPr/>
        <a:lstStyle/>
        <a:p>
          <a:endParaRPr lang="en-US"/>
        </a:p>
      </dgm:t>
    </dgm:pt>
    <dgm:pt modelId="{412E744C-2B8F-4BE5-96FC-2D35FE35C21F}">
      <dgm:prSet/>
      <dgm:spPr/>
      <dgm:t>
        <a:bodyPr/>
        <a:lstStyle/>
        <a:p>
          <a:r>
            <a:rPr lang="es-ES" b="0" i="0" baseline="0"/>
            <a:t>AUC: 0.97, F1-score: 0.91</a:t>
          </a:r>
          <a:endParaRPr lang="en-US"/>
        </a:p>
      </dgm:t>
    </dgm:pt>
    <dgm:pt modelId="{12913B2F-5E34-466C-836D-6A2E3348804C}" type="parTrans" cxnId="{EE486E86-D89E-461B-AA6F-008AFCD93E08}">
      <dgm:prSet/>
      <dgm:spPr/>
      <dgm:t>
        <a:bodyPr/>
        <a:lstStyle/>
        <a:p>
          <a:endParaRPr lang="en-US"/>
        </a:p>
      </dgm:t>
    </dgm:pt>
    <dgm:pt modelId="{E6ED44CB-843A-4FF0-8F80-A69D1A2CC765}" type="sibTrans" cxnId="{EE486E86-D89E-461B-AA6F-008AFCD93E08}">
      <dgm:prSet/>
      <dgm:spPr/>
      <dgm:t>
        <a:bodyPr/>
        <a:lstStyle/>
        <a:p>
          <a:endParaRPr lang="en-US"/>
        </a:p>
      </dgm:t>
    </dgm:pt>
    <dgm:pt modelId="{0CF9BB7C-E87E-49F7-BC63-CD123ED796A8}">
      <dgm:prSet/>
      <dgm:spPr/>
      <dgm:t>
        <a:bodyPr/>
        <a:lstStyle/>
        <a:p>
          <a:r>
            <a:rPr lang="es-ES" b="0" i="0" baseline="0"/>
            <a:t>mejor equilibrio entre precisión y recall, buena generalización</a:t>
          </a:r>
          <a:endParaRPr lang="en-US"/>
        </a:p>
      </dgm:t>
    </dgm:pt>
    <dgm:pt modelId="{0A13B12C-AF0D-4FF7-8CA6-85B3CB00E865}" type="parTrans" cxnId="{CAEA609F-5117-4F8D-91D7-3E77FD0FFE99}">
      <dgm:prSet/>
      <dgm:spPr/>
      <dgm:t>
        <a:bodyPr/>
        <a:lstStyle/>
        <a:p>
          <a:endParaRPr lang="en-US"/>
        </a:p>
      </dgm:t>
    </dgm:pt>
    <dgm:pt modelId="{CD6C6528-7089-4084-8AA2-326C4734E84E}" type="sibTrans" cxnId="{CAEA609F-5117-4F8D-91D7-3E77FD0FFE99}">
      <dgm:prSet/>
      <dgm:spPr/>
      <dgm:t>
        <a:bodyPr/>
        <a:lstStyle/>
        <a:p>
          <a:endParaRPr lang="en-US"/>
        </a:p>
      </dgm:t>
    </dgm:pt>
    <dgm:pt modelId="{6EA047D5-52C7-401B-9B20-84F573D7A428}" type="pres">
      <dgm:prSet presAssocID="{38CCF30E-D7EB-4891-B60D-A597F9300D4F}" presName="linear" presStyleCnt="0">
        <dgm:presLayoutVars>
          <dgm:animLvl val="lvl"/>
          <dgm:resizeHandles val="exact"/>
        </dgm:presLayoutVars>
      </dgm:prSet>
      <dgm:spPr/>
    </dgm:pt>
    <dgm:pt modelId="{68A1F476-27BA-45FC-8BDB-C95CF9A9E005}" type="pres">
      <dgm:prSet presAssocID="{01AAD0F1-E6E7-47CA-B665-73330244E05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CA90B197-321D-4471-AFE9-0F6900EBB7B9}" type="pres">
      <dgm:prSet presAssocID="{BA9FEC18-0B94-4402-9D90-3D8DD6C3F865}" presName="spacer" presStyleCnt="0"/>
      <dgm:spPr/>
    </dgm:pt>
    <dgm:pt modelId="{A0DDD5B2-E3FD-4483-BFAF-EAB023BCD4B9}" type="pres">
      <dgm:prSet presAssocID="{412E744C-2B8F-4BE5-96FC-2D35FE35C21F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A52D2406-82DE-4BDC-A4C9-CDBF92A7DFBF}" type="pres">
      <dgm:prSet presAssocID="{E6ED44CB-843A-4FF0-8F80-A69D1A2CC765}" presName="spacer" presStyleCnt="0"/>
      <dgm:spPr/>
    </dgm:pt>
    <dgm:pt modelId="{82B34EBB-37B2-4074-B657-D0A7B043A9FB}" type="pres">
      <dgm:prSet presAssocID="{0CF9BB7C-E87E-49F7-BC63-CD123ED796A8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C1DB975F-34AA-49E1-9A88-C818D9665FCB}" srcId="{38CCF30E-D7EB-4891-B60D-A597F9300D4F}" destId="{01AAD0F1-E6E7-47CA-B665-73330244E056}" srcOrd="0" destOrd="0" parTransId="{7FD762FE-1D85-49D1-AC34-C5F0D7D828B6}" sibTransId="{BA9FEC18-0B94-4402-9D90-3D8DD6C3F865}"/>
    <dgm:cxn modelId="{A5AFA16D-E5B3-4564-BF09-96BA03179791}" type="presOf" srcId="{412E744C-2B8F-4BE5-96FC-2D35FE35C21F}" destId="{A0DDD5B2-E3FD-4483-BFAF-EAB023BCD4B9}" srcOrd="0" destOrd="0" presId="urn:microsoft.com/office/officeart/2005/8/layout/vList2"/>
    <dgm:cxn modelId="{EE486E86-D89E-461B-AA6F-008AFCD93E08}" srcId="{38CCF30E-D7EB-4891-B60D-A597F9300D4F}" destId="{412E744C-2B8F-4BE5-96FC-2D35FE35C21F}" srcOrd="1" destOrd="0" parTransId="{12913B2F-5E34-466C-836D-6A2E3348804C}" sibTransId="{E6ED44CB-843A-4FF0-8F80-A69D1A2CC765}"/>
    <dgm:cxn modelId="{CAEA609F-5117-4F8D-91D7-3E77FD0FFE99}" srcId="{38CCF30E-D7EB-4891-B60D-A597F9300D4F}" destId="{0CF9BB7C-E87E-49F7-BC63-CD123ED796A8}" srcOrd="2" destOrd="0" parTransId="{0A13B12C-AF0D-4FF7-8CA6-85B3CB00E865}" sibTransId="{CD6C6528-7089-4084-8AA2-326C4734E84E}"/>
    <dgm:cxn modelId="{42CD69B0-B1C3-41CF-BDA3-B667A6BE644B}" type="presOf" srcId="{0CF9BB7C-E87E-49F7-BC63-CD123ED796A8}" destId="{82B34EBB-37B2-4074-B657-D0A7B043A9FB}" srcOrd="0" destOrd="0" presId="urn:microsoft.com/office/officeart/2005/8/layout/vList2"/>
    <dgm:cxn modelId="{0D5812D7-D2AF-4F9D-941B-3FA8F98FC905}" type="presOf" srcId="{01AAD0F1-E6E7-47CA-B665-73330244E056}" destId="{68A1F476-27BA-45FC-8BDB-C95CF9A9E005}" srcOrd="0" destOrd="0" presId="urn:microsoft.com/office/officeart/2005/8/layout/vList2"/>
    <dgm:cxn modelId="{D1A2D0FD-F191-4D40-B7FF-8DC91049C15E}" type="presOf" srcId="{38CCF30E-D7EB-4891-B60D-A597F9300D4F}" destId="{6EA047D5-52C7-401B-9B20-84F573D7A428}" srcOrd="0" destOrd="0" presId="urn:microsoft.com/office/officeart/2005/8/layout/vList2"/>
    <dgm:cxn modelId="{398EB0CF-BC8B-4D65-8136-D61BD95B47A9}" type="presParOf" srcId="{6EA047D5-52C7-401B-9B20-84F573D7A428}" destId="{68A1F476-27BA-45FC-8BDB-C95CF9A9E005}" srcOrd="0" destOrd="0" presId="urn:microsoft.com/office/officeart/2005/8/layout/vList2"/>
    <dgm:cxn modelId="{EDA21ECF-90C0-4F25-B0DB-BD102B5BD0D4}" type="presParOf" srcId="{6EA047D5-52C7-401B-9B20-84F573D7A428}" destId="{CA90B197-321D-4471-AFE9-0F6900EBB7B9}" srcOrd="1" destOrd="0" presId="urn:microsoft.com/office/officeart/2005/8/layout/vList2"/>
    <dgm:cxn modelId="{01CF46E5-114A-422D-B9AE-47555C5299FD}" type="presParOf" srcId="{6EA047D5-52C7-401B-9B20-84F573D7A428}" destId="{A0DDD5B2-E3FD-4483-BFAF-EAB023BCD4B9}" srcOrd="2" destOrd="0" presId="urn:microsoft.com/office/officeart/2005/8/layout/vList2"/>
    <dgm:cxn modelId="{78695C5D-CE96-4F0D-8600-92B5B5016655}" type="presParOf" srcId="{6EA047D5-52C7-401B-9B20-84F573D7A428}" destId="{A52D2406-82DE-4BDC-A4C9-CDBF92A7DFBF}" srcOrd="3" destOrd="0" presId="urn:microsoft.com/office/officeart/2005/8/layout/vList2"/>
    <dgm:cxn modelId="{C546C7CD-2B44-4C4B-8957-52AB196ED9F1}" type="presParOf" srcId="{6EA047D5-52C7-401B-9B20-84F573D7A428}" destId="{82B34EBB-37B2-4074-B657-D0A7B043A9FB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C2771B5-96E6-4B32-8CC1-8B165118F0C6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8E08DA05-6CE2-4C8A-84EC-25801ECC58F3}">
      <dgm:prSet/>
      <dgm:spPr/>
      <dgm:t>
        <a:bodyPr/>
        <a:lstStyle/>
        <a:p>
          <a:r>
            <a:rPr lang="es-ES" dirty="0" err="1"/>
            <a:t>MLflow</a:t>
          </a:r>
          <a:r>
            <a:rPr lang="es-ES" dirty="0"/>
            <a:t> fuera de Docker (por permisos de volúmenes)</a:t>
          </a:r>
          <a:endParaRPr lang="en-US" dirty="0"/>
        </a:p>
      </dgm:t>
    </dgm:pt>
    <dgm:pt modelId="{D8D001C2-130F-4A19-9872-EAAA1EE93564}" type="parTrans" cxnId="{BED5FB5C-E5F4-4A31-82AE-064B986FF8D5}">
      <dgm:prSet/>
      <dgm:spPr/>
      <dgm:t>
        <a:bodyPr/>
        <a:lstStyle/>
        <a:p>
          <a:endParaRPr lang="en-US"/>
        </a:p>
      </dgm:t>
    </dgm:pt>
    <dgm:pt modelId="{3AFD5458-F2F3-42E6-B96E-AF0A025BCCBA}" type="sibTrans" cxnId="{BED5FB5C-E5F4-4A31-82AE-064B986FF8D5}">
      <dgm:prSet/>
      <dgm:spPr/>
      <dgm:t>
        <a:bodyPr/>
        <a:lstStyle/>
        <a:p>
          <a:endParaRPr lang="en-US"/>
        </a:p>
      </dgm:t>
    </dgm:pt>
    <dgm:pt modelId="{39B5CDBB-5C7B-45F7-B3DA-1708DF285A08}">
      <dgm:prSet/>
      <dgm:spPr/>
      <dgm:t>
        <a:bodyPr/>
        <a:lstStyle/>
        <a:p>
          <a:r>
            <a:rPr lang="es-ES"/>
            <a:t>Alto consumo de recursos en la rama de streaming</a:t>
          </a:r>
          <a:endParaRPr lang="en-US"/>
        </a:p>
      </dgm:t>
    </dgm:pt>
    <dgm:pt modelId="{F8DC13FC-3BBC-49DC-B235-5E752B8C4D03}" type="parTrans" cxnId="{B959D4C8-08F6-4377-838E-B66A43DBA1A2}">
      <dgm:prSet/>
      <dgm:spPr/>
      <dgm:t>
        <a:bodyPr/>
        <a:lstStyle/>
        <a:p>
          <a:endParaRPr lang="en-US"/>
        </a:p>
      </dgm:t>
    </dgm:pt>
    <dgm:pt modelId="{13E1A1E1-2C26-46CF-9FF8-2281D2A90EAE}" type="sibTrans" cxnId="{B959D4C8-08F6-4377-838E-B66A43DBA1A2}">
      <dgm:prSet/>
      <dgm:spPr/>
      <dgm:t>
        <a:bodyPr/>
        <a:lstStyle/>
        <a:p>
          <a:endParaRPr lang="en-US"/>
        </a:p>
      </dgm:t>
    </dgm:pt>
    <dgm:pt modelId="{ACC325CA-E589-40FC-9863-7D075B4F33A9}" type="pres">
      <dgm:prSet presAssocID="{7C2771B5-96E6-4B32-8CC1-8B165118F0C6}" presName="root" presStyleCnt="0">
        <dgm:presLayoutVars>
          <dgm:dir/>
          <dgm:resizeHandles val="exact"/>
        </dgm:presLayoutVars>
      </dgm:prSet>
      <dgm:spPr/>
    </dgm:pt>
    <dgm:pt modelId="{D285753E-CBEC-48F5-AE36-26087C8FE4FA}" type="pres">
      <dgm:prSet presAssocID="{8E08DA05-6CE2-4C8A-84EC-25801ECC58F3}" presName="compNode" presStyleCnt="0"/>
      <dgm:spPr/>
    </dgm:pt>
    <dgm:pt modelId="{68475430-D96A-42F0-86D8-8AD6D28D763E}" type="pres">
      <dgm:prSet presAssocID="{8E08DA05-6CE2-4C8A-84EC-25801ECC58F3}" presName="iconRect" presStyleLbl="node1" presStyleIdx="0" presStyleCnt="2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xclamation mark with solid fill"/>
        </a:ext>
      </dgm:extLst>
    </dgm:pt>
    <dgm:pt modelId="{AFD26DB9-6BFF-4787-8605-C198E2EBB36B}" type="pres">
      <dgm:prSet presAssocID="{8E08DA05-6CE2-4C8A-84EC-25801ECC58F3}" presName="spaceRect" presStyleCnt="0"/>
      <dgm:spPr/>
    </dgm:pt>
    <dgm:pt modelId="{2E497F59-F409-493E-929C-0CCC37C13E80}" type="pres">
      <dgm:prSet presAssocID="{8E08DA05-6CE2-4C8A-84EC-25801ECC58F3}" presName="textRect" presStyleLbl="revTx" presStyleIdx="0" presStyleCnt="2">
        <dgm:presLayoutVars>
          <dgm:chMax val="1"/>
          <dgm:chPref val="1"/>
        </dgm:presLayoutVars>
      </dgm:prSet>
      <dgm:spPr/>
    </dgm:pt>
    <dgm:pt modelId="{DDB8C9DD-148E-4578-B1A0-E1CE2D797D5D}" type="pres">
      <dgm:prSet presAssocID="{3AFD5458-F2F3-42E6-B96E-AF0A025BCCBA}" presName="sibTrans" presStyleCnt="0"/>
      <dgm:spPr/>
    </dgm:pt>
    <dgm:pt modelId="{B9CD50AC-B84B-4621-BE06-17052D30D5F8}" type="pres">
      <dgm:prSet presAssocID="{39B5CDBB-5C7B-45F7-B3DA-1708DF285A08}" presName="compNode" presStyleCnt="0"/>
      <dgm:spPr/>
    </dgm:pt>
    <dgm:pt modelId="{D3D0705D-E342-44A1-B64F-BA880865226F}" type="pres">
      <dgm:prSet presAssocID="{39B5CDBB-5C7B-45F7-B3DA-1708DF285A08}" presName="iconRect" presStyleLbl="node1" presStyleIdx="1" presStyleCnt="2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reless router"/>
        </a:ext>
      </dgm:extLst>
    </dgm:pt>
    <dgm:pt modelId="{BEBD048A-37E2-4D35-9B07-CEACE1C17BB9}" type="pres">
      <dgm:prSet presAssocID="{39B5CDBB-5C7B-45F7-B3DA-1708DF285A08}" presName="spaceRect" presStyleCnt="0"/>
      <dgm:spPr/>
    </dgm:pt>
    <dgm:pt modelId="{930133DB-C286-4E32-90B0-7A1428B2A269}" type="pres">
      <dgm:prSet presAssocID="{39B5CDBB-5C7B-45F7-B3DA-1708DF285A08}" presName="textRect" presStyleLbl="revTx" presStyleIdx="1" presStyleCnt="2">
        <dgm:presLayoutVars>
          <dgm:chMax val="1"/>
          <dgm:chPref val="1"/>
        </dgm:presLayoutVars>
      </dgm:prSet>
      <dgm:spPr/>
    </dgm:pt>
  </dgm:ptLst>
  <dgm:cxnLst>
    <dgm:cxn modelId="{59B49006-58A5-40AC-9905-E4EE7CD7EF4F}" type="presOf" srcId="{7C2771B5-96E6-4B32-8CC1-8B165118F0C6}" destId="{ACC325CA-E589-40FC-9863-7D075B4F33A9}" srcOrd="0" destOrd="0" presId="urn:microsoft.com/office/officeart/2018/2/layout/IconLabelList"/>
    <dgm:cxn modelId="{BED5FB5C-E5F4-4A31-82AE-064B986FF8D5}" srcId="{7C2771B5-96E6-4B32-8CC1-8B165118F0C6}" destId="{8E08DA05-6CE2-4C8A-84EC-25801ECC58F3}" srcOrd="0" destOrd="0" parTransId="{D8D001C2-130F-4A19-9872-EAAA1EE93564}" sibTransId="{3AFD5458-F2F3-42E6-B96E-AF0A025BCCBA}"/>
    <dgm:cxn modelId="{E3BA4A4A-2E11-4FBE-AE37-ACEE6DB71678}" type="presOf" srcId="{39B5CDBB-5C7B-45F7-B3DA-1708DF285A08}" destId="{930133DB-C286-4E32-90B0-7A1428B2A269}" srcOrd="0" destOrd="0" presId="urn:microsoft.com/office/officeart/2018/2/layout/IconLabelList"/>
    <dgm:cxn modelId="{4B0C96B4-8468-4E82-9C55-F23F1B8AEB18}" type="presOf" srcId="{8E08DA05-6CE2-4C8A-84EC-25801ECC58F3}" destId="{2E497F59-F409-493E-929C-0CCC37C13E80}" srcOrd="0" destOrd="0" presId="urn:microsoft.com/office/officeart/2018/2/layout/IconLabelList"/>
    <dgm:cxn modelId="{B959D4C8-08F6-4377-838E-B66A43DBA1A2}" srcId="{7C2771B5-96E6-4B32-8CC1-8B165118F0C6}" destId="{39B5CDBB-5C7B-45F7-B3DA-1708DF285A08}" srcOrd="1" destOrd="0" parTransId="{F8DC13FC-3BBC-49DC-B235-5E752B8C4D03}" sibTransId="{13E1A1E1-2C26-46CF-9FF8-2281D2A90EAE}"/>
    <dgm:cxn modelId="{60C8DB70-E091-417F-963E-D0E0410AC336}" type="presParOf" srcId="{ACC325CA-E589-40FC-9863-7D075B4F33A9}" destId="{D285753E-CBEC-48F5-AE36-26087C8FE4FA}" srcOrd="0" destOrd="0" presId="urn:microsoft.com/office/officeart/2018/2/layout/IconLabelList"/>
    <dgm:cxn modelId="{A19A1F67-6CCE-4079-8B94-649E7A6848F4}" type="presParOf" srcId="{D285753E-CBEC-48F5-AE36-26087C8FE4FA}" destId="{68475430-D96A-42F0-86D8-8AD6D28D763E}" srcOrd="0" destOrd="0" presId="urn:microsoft.com/office/officeart/2018/2/layout/IconLabelList"/>
    <dgm:cxn modelId="{6BB44E87-2A53-4C57-995D-156524443ACB}" type="presParOf" srcId="{D285753E-CBEC-48F5-AE36-26087C8FE4FA}" destId="{AFD26DB9-6BFF-4787-8605-C198E2EBB36B}" srcOrd="1" destOrd="0" presId="urn:microsoft.com/office/officeart/2018/2/layout/IconLabelList"/>
    <dgm:cxn modelId="{AF8B711F-3E86-4AF2-8B9B-CE545A4F2996}" type="presParOf" srcId="{D285753E-CBEC-48F5-AE36-26087C8FE4FA}" destId="{2E497F59-F409-493E-929C-0CCC37C13E80}" srcOrd="2" destOrd="0" presId="urn:microsoft.com/office/officeart/2018/2/layout/IconLabelList"/>
    <dgm:cxn modelId="{A449D05A-DB71-4092-AEE7-3A04E668CD2B}" type="presParOf" srcId="{ACC325CA-E589-40FC-9863-7D075B4F33A9}" destId="{DDB8C9DD-148E-4578-B1A0-E1CE2D797D5D}" srcOrd="1" destOrd="0" presId="urn:microsoft.com/office/officeart/2018/2/layout/IconLabelList"/>
    <dgm:cxn modelId="{7D381A29-2E37-4905-87F5-62EE9EE7E4ED}" type="presParOf" srcId="{ACC325CA-E589-40FC-9863-7D075B4F33A9}" destId="{B9CD50AC-B84B-4621-BE06-17052D30D5F8}" srcOrd="2" destOrd="0" presId="urn:microsoft.com/office/officeart/2018/2/layout/IconLabelList"/>
    <dgm:cxn modelId="{857C6586-F653-41EF-BA07-3AE24A5166DA}" type="presParOf" srcId="{B9CD50AC-B84B-4621-BE06-17052D30D5F8}" destId="{D3D0705D-E342-44A1-B64F-BA880865226F}" srcOrd="0" destOrd="0" presId="urn:microsoft.com/office/officeart/2018/2/layout/IconLabelList"/>
    <dgm:cxn modelId="{5611F621-D96E-44EA-AE80-959FCCA59FE7}" type="presParOf" srcId="{B9CD50AC-B84B-4621-BE06-17052D30D5F8}" destId="{BEBD048A-37E2-4D35-9B07-CEACE1C17BB9}" srcOrd="1" destOrd="0" presId="urn:microsoft.com/office/officeart/2018/2/layout/IconLabelList"/>
    <dgm:cxn modelId="{E3D2B7F9-B1EE-4F99-9681-D1F349986F04}" type="presParOf" srcId="{B9CD50AC-B84B-4621-BE06-17052D30D5F8}" destId="{930133DB-C286-4E32-90B0-7A1428B2A269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54574A8D-24FA-4356-8825-75E1C9C12007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37C4737A-DE2D-4E49-829B-DF937077F914}">
      <dgm:prSet/>
      <dgm:spPr/>
      <dgm:t>
        <a:bodyPr/>
        <a:lstStyle/>
        <a:p>
          <a:r>
            <a:rPr lang="es-ES" dirty="0"/>
            <a:t>Automatización de reentrenamiento</a:t>
          </a:r>
          <a:endParaRPr lang="en-US" dirty="0"/>
        </a:p>
      </dgm:t>
    </dgm:pt>
    <dgm:pt modelId="{093A4087-755D-41CB-AB00-8BEE26707753}" type="parTrans" cxnId="{F7681E76-531D-49FF-A26F-4D29BF53A2C7}">
      <dgm:prSet/>
      <dgm:spPr/>
      <dgm:t>
        <a:bodyPr/>
        <a:lstStyle/>
        <a:p>
          <a:endParaRPr lang="en-US"/>
        </a:p>
      </dgm:t>
    </dgm:pt>
    <dgm:pt modelId="{CC9F1FEF-D700-4B9F-B8AD-BCF3C5F5A33A}" type="sibTrans" cxnId="{F7681E76-531D-49FF-A26F-4D29BF53A2C7}">
      <dgm:prSet/>
      <dgm:spPr/>
      <dgm:t>
        <a:bodyPr/>
        <a:lstStyle/>
        <a:p>
          <a:endParaRPr lang="en-US"/>
        </a:p>
      </dgm:t>
    </dgm:pt>
    <dgm:pt modelId="{0DB87411-4D66-4C52-95D6-4D826409776D}">
      <dgm:prSet/>
      <dgm:spPr/>
      <dgm:t>
        <a:bodyPr/>
        <a:lstStyle/>
        <a:p>
          <a:r>
            <a:rPr lang="es-ES"/>
            <a:t>Despliegue en cloud/Edge</a:t>
          </a:r>
          <a:endParaRPr lang="en-US"/>
        </a:p>
      </dgm:t>
    </dgm:pt>
    <dgm:pt modelId="{BD19904E-B8C2-4EE2-A831-6D992AAB544D}" type="parTrans" cxnId="{AB91935D-AD77-4E0F-AAF9-93DF196B1757}">
      <dgm:prSet/>
      <dgm:spPr/>
      <dgm:t>
        <a:bodyPr/>
        <a:lstStyle/>
        <a:p>
          <a:endParaRPr lang="en-US"/>
        </a:p>
      </dgm:t>
    </dgm:pt>
    <dgm:pt modelId="{677578B7-A8D2-4847-A514-FDC8A4AB5549}" type="sibTrans" cxnId="{AB91935D-AD77-4E0F-AAF9-93DF196B1757}">
      <dgm:prSet/>
      <dgm:spPr/>
      <dgm:t>
        <a:bodyPr/>
        <a:lstStyle/>
        <a:p>
          <a:endParaRPr lang="en-US"/>
        </a:p>
      </dgm:t>
    </dgm:pt>
    <dgm:pt modelId="{867A8E1B-6A53-4C2A-A4E2-888C99281457}">
      <dgm:prSet/>
      <dgm:spPr/>
      <dgm:t>
        <a:bodyPr/>
        <a:lstStyle/>
        <a:p>
          <a:r>
            <a:rPr lang="es-ES" dirty="0"/>
            <a:t>Nuevos modelos (</a:t>
          </a:r>
          <a:r>
            <a:rPr lang="es-ES" dirty="0" err="1"/>
            <a:t>LightGBM</a:t>
          </a:r>
          <a:r>
            <a:rPr lang="es-ES" dirty="0"/>
            <a:t>, redes neuronales)</a:t>
          </a:r>
          <a:endParaRPr lang="en-US" dirty="0"/>
        </a:p>
      </dgm:t>
    </dgm:pt>
    <dgm:pt modelId="{9639F804-7185-49F1-AA96-DEB7431E7378}" type="parTrans" cxnId="{28E0897D-4958-403F-ACC2-84FAB755BD80}">
      <dgm:prSet/>
      <dgm:spPr/>
      <dgm:t>
        <a:bodyPr/>
        <a:lstStyle/>
        <a:p>
          <a:endParaRPr lang="en-US"/>
        </a:p>
      </dgm:t>
    </dgm:pt>
    <dgm:pt modelId="{15E4AFBA-6D96-40B5-9383-C7603D4E5ECE}" type="sibTrans" cxnId="{28E0897D-4958-403F-ACC2-84FAB755BD80}">
      <dgm:prSet/>
      <dgm:spPr/>
      <dgm:t>
        <a:bodyPr/>
        <a:lstStyle/>
        <a:p>
          <a:endParaRPr lang="en-US"/>
        </a:p>
      </dgm:t>
    </dgm:pt>
    <dgm:pt modelId="{706337A0-31B3-43D6-9485-18769094D13C}" type="pres">
      <dgm:prSet presAssocID="{54574A8D-24FA-4356-8825-75E1C9C12007}" presName="root" presStyleCnt="0">
        <dgm:presLayoutVars>
          <dgm:dir/>
          <dgm:resizeHandles val="exact"/>
        </dgm:presLayoutVars>
      </dgm:prSet>
      <dgm:spPr/>
    </dgm:pt>
    <dgm:pt modelId="{7D01A36F-E09F-458C-A8D2-CB628DB444D6}" type="pres">
      <dgm:prSet presAssocID="{37C4737A-DE2D-4E49-829B-DF937077F914}" presName="compNode" presStyleCnt="0"/>
      <dgm:spPr/>
    </dgm:pt>
    <dgm:pt modelId="{2162BB82-1800-42E9-A0EA-01C83C1DA9F2}" type="pres">
      <dgm:prSet presAssocID="{37C4737A-DE2D-4E49-829B-DF937077F91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ick"/>
        </a:ext>
      </dgm:extLst>
    </dgm:pt>
    <dgm:pt modelId="{F1E35566-38F5-445F-B1E9-BC095051EB5F}" type="pres">
      <dgm:prSet presAssocID="{37C4737A-DE2D-4E49-829B-DF937077F914}" presName="spaceRect" presStyleCnt="0"/>
      <dgm:spPr/>
    </dgm:pt>
    <dgm:pt modelId="{8645BD97-1CBE-4CC8-9F91-4A86EAC1A0A6}" type="pres">
      <dgm:prSet presAssocID="{37C4737A-DE2D-4E49-829B-DF937077F914}" presName="textRect" presStyleLbl="revTx" presStyleIdx="0" presStyleCnt="3">
        <dgm:presLayoutVars>
          <dgm:chMax val="1"/>
          <dgm:chPref val="1"/>
        </dgm:presLayoutVars>
      </dgm:prSet>
      <dgm:spPr/>
    </dgm:pt>
    <dgm:pt modelId="{48D7E64F-5510-430B-9D46-277A198F52DB}" type="pres">
      <dgm:prSet presAssocID="{CC9F1FEF-D700-4B9F-B8AD-BCF3C5F5A33A}" presName="sibTrans" presStyleCnt="0"/>
      <dgm:spPr/>
    </dgm:pt>
    <dgm:pt modelId="{466EC97E-841D-4B3F-A5D8-4B1E1E55EE32}" type="pres">
      <dgm:prSet presAssocID="{0DB87411-4D66-4C52-95D6-4D826409776D}" presName="compNode" presStyleCnt="0"/>
      <dgm:spPr/>
    </dgm:pt>
    <dgm:pt modelId="{D124B6EB-1ED2-4D4B-B216-5C69E14E4AB2}" type="pres">
      <dgm:prSet presAssocID="{0DB87411-4D66-4C52-95D6-4D826409776D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ud"/>
        </a:ext>
      </dgm:extLst>
    </dgm:pt>
    <dgm:pt modelId="{1E8103C1-230C-409C-92C8-A627ECA74628}" type="pres">
      <dgm:prSet presAssocID="{0DB87411-4D66-4C52-95D6-4D826409776D}" presName="spaceRect" presStyleCnt="0"/>
      <dgm:spPr/>
    </dgm:pt>
    <dgm:pt modelId="{878770EF-17E1-421C-A94A-AD932AC7B22F}" type="pres">
      <dgm:prSet presAssocID="{0DB87411-4D66-4C52-95D6-4D826409776D}" presName="textRect" presStyleLbl="revTx" presStyleIdx="1" presStyleCnt="3">
        <dgm:presLayoutVars>
          <dgm:chMax val="1"/>
          <dgm:chPref val="1"/>
        </dgm:presLayoutVars>
      </dgm:prSet>
      <dgm:spPr/>
    </dgm:pt>
    <dgm:pt modelId="{0AD0F8EF-37E0-4613-8C96-2464E16855C3}" type="pres">
      <dgm:prSet presAssocID="{677578B7-A8D2-4847-A514-FDC8A4AB5549}" presName="sibTrans" presStyleCnt="0"/>
      <dgm:spPr/>
    </dgm:pt>
    <dgm:pt modelId="{AF841326-A934-46CB-9E90-D0D59FDB8011}" type="pres">
      <dgm:prSet presAssocID="{867A8E1B-6A53-4C2A-A4E2-888C99281457}" presName="compNode" presStyleCnt="0"/>
      <dgm:spPr/>
    </dgm:pt>
    <dgm:pt modelId="{C05D21AB-9534-4144-8905-AF58A3B3E4AF}" type="pres">
      <dgm:prSet presAssocID="{867A8E1B-6A53-4C2A-A4E2-888C99281457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erm outline"/>
        </a:ext>
      </dgm:extLst>
    </dgm:pt>
    <dgm:pt modelId="{1D906C82-322D-4058-A957-5A092C1244D4}" type="pres">
      <dgm:prSet presAssocID="{867A8E1B-6A53-4C2A-A4E2-888C99281457}" presName="spaceRect" presStyleCnt="0"/>
      <dgm:spPr/>
    </dgm:pt>
    <dgm:pt modelId="{AEA1E0C7-392D-4167-9B3F-8855BD85C577}" type="pres">
      <dgm:prSet presAssocID="{867A8E1B-6A53-4C2A-A4E2-888C99281457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2114134-FEA1-4DFF-949B-ECD8E9CB3FB8}" type="presOf" srcId="{867A8E1B-6A53-4C2A-A4E2-888C99281457}" destId="{AEA1E0C7-392D-4167-9B3F-8855BD85C577}" srcOrd="0" destOrd="0" presId="urn:microsoft.com/office/officeart/2018/2/layout/IconLabelList"/>
    <dgm:cxn modelId="{FE08563E-99B9-49FD-8699-03220A40D373}" type="presOf" srcId="{37C4737A-DE2D-4E49-829B-DF937077F914}" destId="{8645BD97-1CBE-4CC8-9F91-4A86EAC1A0A6}" srcOrd="0" destOrd="0" presId="urn:microsoft.com/office/officeart/2018/2/layout/IconLabelList"/>
    <dgm:cxn modelId="{AB91935D-AD77-4E0F-AAF9-93DF196B1757}" srcId="{54574A8D-24FA-4356-8825-75E1C9C12007}" destId="{0DB87411-4D66-4C52-95D6-4D826409776D}" srcOrd="1" destOrd="0" parTransId="{BD19904E-B8C2-4EE2-A831-6D992AAB544D}" sibTransId="{677578B7-A8D2-4847-A514-FDC8A4AB5549}"/>
    <dgm:cxn modelId="{BAFD5D50-FCCF-4EAA-8EC4-024EC662F4C9}" type="presOf" srcId="{54574A8D-24FA-4356-8825-75E1C9C12007}" destId="{706337A0-31B3-43D6-9485-18769094D13C}" srcOrd="0" destOrd="0" presId="urn:microsoft.com/office/officeart/2018/2/layout/IconLabelList"/>
    <dgm:cxn modelId="{F7681E76-531D-49FF-A26F-4D29BF53A2C7}" srcId="{54574A8D-24FA-4356-8825-75E1C9C12007}" destId="{37C4737A-DE2D-4E49-829B-DF937077F914}" srcOrd="0" destOrd="0" parTransId="{093A4087-755D-41CB-AB00-8BEE26707753}" sibTransId="{CC9F1FEF-D700-4B9F-B8AD-BCF3C5F5A33A}"/>
    <dgm:cxn modelId="{28E0897D-4958-403F-ACC2-84FAB755BD80}" srcId="{54574A8D-24FA-4356-8825-75E1C9C12007}" destId="{867A8E1B-6A53-4C2A-A4E2-888C99281457}" srcOrd="2" destOrd="0" parTransId="{9639F804-7185-49F1-AA96-DEB7431E7378}" sibTransId="{15E4AFBA-6D96-40B5-9383-C7603D4E5ECE}"/>
    <dgm:cxn modelId="{0B9918C2-7F4B-492A-91A3-42E0631EA36C}" type="presOf" srcId="{0DB87411-4D66-4C52-95D6-4D826409776D}" destId="{878770EF-17E1-421C-A94A-AD932AC7B22F}" srcOrd="0" destOrd="0" presId="urn:microsoft.com/office/officeart/2018/2/layout/IconLabelList"/>
    <dgm:cxn modelId="{42384ABD-896F-4243-ACAA-B11A6C6FBAA0}" type="presParOf" srcId="{706337A0-31B3-43D6-9485-18769094D13C}" destId="{7D01A36F-E09F-458C-A8D2-CB628DB444D6}" srcOrd="0" destOrd="0" presId="urn:microsoft.com/office/officeart/2018/2/layout/IconLabelList"/>
    <dgm:cxn modelId="{735028D2-8187-4302-B625-FA57E9FED6F8}" type="presParOf" srcId="{7D01A36F-E09F-458C-A8D2-CB628DB444D6}" destId="{2162BB82-1800-42E9-A0EA-01C83C1DA9F2}" srcOrd="0" destOrd="0" presId="urn:microsoft.com/office/officeart/2018/2/layout/IconLabelList"/>
    <dgm:cxn modelId="{6D54C418-0AF0-430F-9826-E9ED1590DADF}" type="presParOf" srcId="{7D01A36F-E09F-458C-A8D2-CB628DB444D6}" destId="{F1E35566-38F5-445F-B1E9-BC095051EB5F}" srcOrd="1" destOrd="0" presId="urn:microsoft.com/office/officeart/2018/2/layout/IconLabelList"/>
    <dgm:cxn modelId="{F6C16E05-0A50-47D5-AA37-909FD9F1E29A}" type="presParOf" srcId="{7D01A36F-E09F-458C-A8D2-CB628DB444D6}" destId="{8645BD97-1CBE-4CC8-9F91-4A86EAC1A0A6}" srcOrd="2" destOrd="0" presId="urn:microsoft.com/office/officeart/2018/2/layout/IconLabelList"/>
    <dgm:cxn modelId="{88525EFE-4750-4563-8302-EB00B92CBE57}" type="presParOf" srcId="{706337A0-31B3-43D6-9485-18769094D13C}" destId="{48D7E64F-5510-430B-9D46-277A198F52DB}" srcOrd="1" destOrd="0" presId="urn:microsoft.com/office/officeart/2018/2/layout/IconLabelList"/>
    <dgm:cxn modelId="{921AA9C8-FA71-418A-AC86-870D377AB85F}" type="presParOf" srcId="{706337A0-31B3-43D6-9485-18769094D13C}" destId="{466EC97E-841D-4B3F-A5D8-4B1E1E55EE32}" srcOrd="2" destOrd="0" presId="urn:microsoft.com/office/officeart/2018/2/layout/IconLabelList"/>
    <dgm:cxn modelId="{E2E9BA8E-414D-46D4-AEDA-A9997202C33B}" type="presParOf" srcId="{466EC97E-841D-4B3F-A5D8-4B1E1E55EE32}" destId="{D124B6EB-1ED2-4D4B-B216-5C69E14E4AB2}" srcOrd="0" destOrd="0" presId="urn:microsoft.com/office/officeart/2018/2/layout/IconLabelList"/>
    <dgm:cxn modelId="{24B1B9F9-7157-4A23-87EF-122148EF5F4C}" type="presParOf" srcId="{466EC97E-841D-4B3F-A5D8-4B1E1E55EE32}" destId="{1E8103C1-230C-409C-92C8-A627ECA74628}" srcOrd="1" destOrd="0" presId="urn:microsoft.com/office/officeart/2018/2/layout/IconLabelList"/>
    <dgm:cxn modelId="{0C7F9E10-0BAF-43E4-8AE0-739482BA112C}" type="presParOf" srcId="{466EC97E-841D-4B3F-A5D8-4B1E1E55EE32}" destId="{878770EF-17E1-421C-A94A-AD932AC7B22F}" srcOrd="2" destOrd="0" presId="urn:microsoft.com/office/officeart/2018/2/layout/IconLabelList"/>
    <dgm:cxn modelId="{42BA3D7C-26D3-4340-9F32-67AFF2103B2E}" type="presParOf" srcId="{706337A0-31B3-43D6-9485-18769094D13C}" destId="{0AD0F8EF-37E0-4613-8C96-2464E16855C3}" srcOrd="3" destOrd="0" presId="urn:microsoft.com/office/officeart/2018/2/layout/IconLabelList"/>
    <dgm:cxn modelId="{CB27EE85-1BF8-45C7-9528-5C7599E6850E}" type="presParOf" srcId="{706337A0-31B3-43D6-9485-18769094D13C}" destId="{AF841326-A934-46CB-9E90-D0D59FDB8011}" srcOrd="4" destOrd="0" presId="urn:microsoft.com/office/officeart/2018/2/layout/IconLabelList"/>
    <dgm:cxn modelId="{57BF6BFF-77A1-480D-A3E6-133575B7B21C}" type="presParOf" srcId="{AF841326-A934-46CB-9E90-D0D59FDB8011}" destId="{C05D21AB-9534-4144-8905-AF58A3B3E4AF}" srcOrd="0" destOrd="0" presId="urn:microsoft.com/office/officeart/2018/2/layout/IconLabelList"/>
    <dgm:cxn modelId="{980EC656-093E-4994-929A-139A12E6E589}" type="presParOf" srcId="{AF841326-A934-46CB-9E90-D0D59FDB8011}" destId="{1D906C82-322D-4058-A957-5A092C1244D4}" srcOrd="1" destOrd="0" presId="urn:microsoft.com/office/officeart/2018/2/layout/IconLabelList"/>
    <dgm:cxn modelId="{B02842C2-A972-4A3F-9729-8C13BBD47048}" type="presParOf" srcId="{AF841326-A934-46CB-9E90-D0D59FDB8011}" destId="{AEA1E0C7-392D-4167-9B3F-8855BD85C577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1A5ABFD-582D-4B8A-B242-9D2C8B4DFA04}" type="doc">
      <dgm:prSet loTypeId="urn:microsoft.com/office/officeart/2005/8/layout/hierarchy3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484B3A09-1FD2-4C5E-BF75-CDCAC5BF9428}">
      <dgm:prSet/>
      <dgm:spPr/>
      <dgm:t>
        <a:bodyPr/>
        <a:lstStyle/>
        <a:p>
          <a:r>
            <a:rPr lang="es-ES" b="0" i="0" baseline="0"/>
            <a:t>Proyecto robusto, modular y reproducible</a:t>
          </a:r>
          <a:endParaRPr lang="en-US"/>
        </a:p>
      </dgm:t>
    </dgm:pt>
    <dgm:pt modelId="{E1ABE031-9712-49FF-8C9F-B5B5B9A5EBEA}" type="parTrans" cxnId="{D308D669-4884-4FBE-98A0-13AD0AF78759}">
      <dgm:prSet/>
      <dgm:spPr/>
      <dgm:t>
        <a:bodyPr/>
        <a:lstStyle/>
        <a:p>
          <a:endParaRPr lang="en-US"/>
        </a:p>
      </dgm:t>
    </dgm:pt>
    <dgm:pt modelId="{9F99C60E-4744-4054-84B2-34882D559999}" type="sibTrans" cxnId="{D308D669-4884-4FBE-98A0-13AD0AF78759}">
      <dgm:prSet/>
      <dgm:spPr/>
      <dgm:t>
        <a:bodyPr/>
        <a:lstStyle/>
        <a:p>
          <a:endParaRPr lang="en-US"/>
        </a:p>
      </dgm:t>
    </dgm:pt>
    <dgm:pt modelId="{14879116-5D05-45EA-BCDB-F4EDE89F4E07}">
      <dgm:prSet/>
      <dgm:spPr/>
      <dgm:t>
        <a:bodyPr/>
        <a:lstStyle/>
        <a:p>
          <a:r>
            <a:rPr lang="es-ES" b="0" i="0" baseline="0"/>
            <a:t>Listo para producción y para adaptarse a escenarios reales</a:t>
          </a:r>
          <a:endParaRPr lang="en-US"/>
        </a:p>
      </dgm:t>
    </dgm:pt>
    <dgm:pt modelId="{79C27974-3E10-462E-8046-7DD33AB6C216}" type="parTrans" cxnId="{721F20DA-519B-4515-8F39-1D217B083D6D}">
      <dgm:prSet/>
      <dgm:spPr/>
      <dgm:t>
        <a:bodyPr/>
        <a:lstStyle/>
        <a:p>
          <a:endParaRPr lang="en-US"/>
        </a:p>
      </dgm:t>
    </dgm:pt>
    <dgm:pt modelId="{46ADB037-E72A-407A-BA8F-8A15D06EE71E}" type="sibTrans" cxnId="{721F20DA-519B-4515-8F39-1D217B083D6D}">
      <dgm:prSet/>
      <dgm:spPr/>
      <dgm:t>
        <a:bodyPr/>
        <a:lstStyle/>
        <a:p>
          <a:endParaRPr lang="en-US"/>
        </a:p>
      </dgm:t>
    </dgm:pt>
    <dgm:pt modelId="{3378AF17-CC15-432F-B0E7-B2A739052E22}">
      <dgm:prSet/>
      <dgm:spPr/>
      <dgm:t>
        <a:bodyPr/>
        <a:lstStyle/>
        <a:p>
          <a:r>
            <a:rPr lang="es-ES" b="0" i="0" baseline="0"/>
            <a:t>Sólida base para evolución futura</a:t>
          </a:r>
          <a:endParaRPr lang="en-US"/>
        </a:p>
      </dgm:t>
    </dgm:pt>
    <dgm:pt modelId="{97380DEC-EDF4-4901-B138-D357BA32D25A}" type="parTrans" cxnId="{A0459006-EAD0-4CCB-BC78-803C43098496}">
      <dgm:prSet/>
      <dgm:spPr/>
      <dgm:t>
        <a:bodyPr/>
        <a:lstStyle/>
        <a:p>
          <a:endParaRPr lang="en-US"/>
        </a:p>
      </dgm:t>
    </dgm:pt>
    <dgm:pt modelId="{84F1CE11-9441-4925-9241-AC628DE52FD3}" type="sibTrans" cxnId="{A0459006-EAD0-4CCB-BC78-803C43098496}">
      <dgm:prSet/>
      <dgm:spPr/>
      <dgm:t>
        <a:bodyPr/>
        <a:lstStyle/>
        <a:p>
          <a:endParaRPr lang="en-US"/>
        </a:p>
      </dgm:t>
    </dgm:pt>
    <dgm:pt modelId="{8E1FC708-3254-4FCA-9CFC-E45277948ED0}" type="pres">
      <dgm:prSet presAssocID="{D1A5ABFD-582D-4B8A-B242-9D2C8B4DFA0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CD480714-1CB3-4DCD-A9A5-D91428C12B4C}" type="pres">
      <dgm:prSet presAssocID="{484B3A09-1FD2-4C5E-BF75-CDCAC5BF9428}" presName="root" presStyleCnt="0"/>
      <dgm:spPr/>
    </dgm:pt>
    <dgm:pt modelId="{379F6339-44ED-49E7-A6C0-D94314696E97}" type="pres">
      <dgm:prSet presAssocID="{484B3A09-1FD2-4C5E-BF75-CDCAC5BF9428}" presName="rootComposite" presStyleCnt="0"/>
      <dgm:spPr/>
    </dgm:pt>
    <dgm:pt modelId="{08272E5B-99E7-4F6F-8F43-EBC396CE018C}" type="pres">
      <dgm:prSet presAssocID="{484B3A09-1FD2-4C5E-BF75-CDCAC5BF9428}" presName="rootText" presStyleLbl="node1" presStyleIdx="0" presStyleCnt="3"/>
      <dgm:spPr/>
    </dgm:pt>
    <dgm:pt modelId="{24732502-11B3-4B9D-85E1-81F3862B91E6}" type="pres">
      <dgm:prSet presAssocID="{484B3A09-1FD2-4C5E-BF75-CDCAC5BF9428}" presName="rootConnector" presStyleLbl="node1" presStyleIdx="0" presStyleCnt="3"/>
      <dgm:spPr/>
    </dgm:pt>
    <dgm:pt modelId="{86C32781-1A8A-4905-AB5B-83B2F2804DB3}" type="pres">
      <dgm:prSet presAssocID="{484B3A09-1FD2-4C5E-BF75-CDCAC5BF9428}" presName="childShape" presStyleCnt="0"/>
      <dgm:spPr/>
    </dgm:pt>
    <dgm:pt modelId="{9EE7C4B7-BF16-4DB6-85AD-4DAC96422219}" type="pres">
      <dgm:prSet presAssocID="{14879116-5D05-45EA-BCDB-F4EDE89F4E07}" presName="root" presStyleCnt="0"/>
      <dgm:spPr/>
    </dgm:pt>
    <dgm:pt modelId="{8E20B5EF-E212-49C1-A040-4C55C422FEBB}" type="pres">
      <dgm:prSet presAssocID="{14879116-5D05-45EA-BCDB-F4EDE89F4E07}" presName="rootComposite" presStyleCnt="0"/>
      <dgm:spPr/>
    </dgm:pt>
    <dgm:pt modelId="{156C5058-D2F0-450D-AEBE-828A80AD28C5}" type="pres">
      <dgm:prSet presAssocID="{14879116-5D05-45EA-BCDB-F4EDE89F4E07}" presName="rootText" presStyleLbl="node1" presStyleIdx="1" presStyleCnt="3"/>
      <dgm:spPr/>
    </dgm:pt>
    <dgm:pt modelId="{2CECAE17-7258-4717-B432-C08BE875F503}" type="pres">
      <dgm:prSet presAssocID="{14879116-5D05-45EA-BCDB-F4EDE89F4E07}" presName="rootConnector" presStyleLbl="node1" presStyleIdx="1" presStyleCnt="3"/>
      <dgm:spPr/>
    </dgm:pt>
    <dgm:pt modelId="{95926274-AE4E-4315-835E-814104258C72}" type="pres">
      <dgm:prSet presAssocID="{14879116-5D05-45EA-BCDB-F4EDE89F4E07}" presName="childShape" presStyleCnt="0"/>
      <dgm:spPr/>
    </dgm:pt>
    <dgm:pt modelId="{4509EC8D-85A9-45BB-BFA8-06049A2D5153}" type="pres">
      <dgm:prSet presAssocID="{3378AF17-CC15-432F-B0E7-B2A739052E22}" presName="root" presStyleCnt="0"/>
      <dgm:spPr/>
    </dgm:pt>
    <dgm:pt modelId="{E128D7BA-B7D2-404E-9A94-FCB0A9CF17FB}" type="pres">
      <dgm:prSet presAssocID="{3378AF17-CC15-432F-B0E7-B2A739052E22}" presName="rootComposite" presStyleCnt="0"/>
      <dgm:spPr/>
    </dgm:pt>
    <dgm:pt modelId="{8B166260-4BBF-466D-99EB-B0E24FF6EB0C}" type="pres">
      <dgm:prSet presAssocID="{3378AF17-CC15-432F-B0E7-B2A739052E22}" presName="rootText" presStyleLbl="node1" presStyleIdx="2" presStyleCnt="3"/>
      <dgm:spPr/>
    </dgm:pt>
    <dgm:pt modelId="{23D8FFB9-968E-4EAB-AEF0-E741041BDE3B}" type="pres">
      <dgm:prSet presAssocID="{3378AF17-CC15-432F-B0E7-B2A739052E22}" presName="rootConnector" presStyleLbl="node1" presStyleIdx="2" presStyleCnt="3"/>
      <dgm:spPr/>
    </dgm:pt>
    <dgm:pt modelId="{DF714677-0A9A-471D-85FD-ED3F3E5E9460}" type="pres">
      <dgm:prSet presAssocID="{3378AF17-CC15-432F-B0E7-B2A739052E22}" presName="childShape" presStyleCnt="0"/>
      <dgm:spPr/>
    </dgm:pt>
  </dgm:ptLst>
  <dgm:cxnLst>
    <dgm:cxn modelId="{A0459006-EAD0-4CCB-BC78-803C43098496}" srcId="{D1A5ABFD-582D-4B8A-B242-9D2C8B4DFA04}" destId="{3378AF17-CC15-432F-B0E7-B2A739052E22}" srcOrd="2" destOrd="0" parTransId="{97380DEC-EDF4-4901-B138-D357BA32D25A}" sibTransId="{84F1CE11-9441-4925-9241-AC628DE52FD3}"/>
    <dgm:cxn modelId="{34C38E08-C851-44EF-BE32-1AD03D5BF808}" type="presOf" srcId="{484B3A09-1FD2-4C5E-BF75-CDCAC5BF9428}" destId="{24732502-11B3-4B9D-85E1-81F3862B91E6}" srcOrd="1" destOrd="0" presId="urn:microsoft.com/office/officeart/2005/8/layout/hierarchy3"/>
    <dgm:cxn modelId="{4CFDBD1D-FF3D-4031-83FB-4597D8DF6CB2}" type="presOf" srcId="{484B3A09-1FD2-4C5E-BF75-CDCAC5BF9428}" destId="{08272E5B-99E7-4F6F-8F43-EBC396CE018C}" srcOrd="0" destOrd="0" presId="urn:microsoft.com/office/officeart/2005/8/layout/hierarchy3"/>
    <dgm:cxn modelId="{A8A1755E-73A7-4425-9464-CE97B5888A70}" type="presOf" srcId="{3378AF17-CC15-432F-B0E7-B2A739052E22}" destId="{8B166260-4BBF-466D-99EB-B0E24FF6EB0C}" srcOrd="0" destOrd="0" presId="urn:microsoft.com/office/officeart/2005/8/layout/hierarchy3"/>
    <dgm:cxn modelId="{5A842F49-9358-442F-9F87-10EB638CE1F2}" type="presOf" srcId="{14879116-5D05-45EA-BCDB-F4EDE89F4E07}" destId="{156C5058-D2F0-450D-AEBE-828A80AD28C5}" srcOrd="0" destOrd="0" presId="urn:microsoft.com/office/officeart/2005/8/layout/hierarchy3"/>
    <dgm:cxn modelId="{D308D669-4884-4FBE-98A0-13AD0AF78759}" srcId="{D1A5ABFD-582D-4B8A-B242-9D2C8B4DFA04}" destId="{484B3A09-1FD2-4C5E-BF75-CDCAC5BF9428}" srcOrd="0" destOrd="0" parTransId="{E1ABE031-9712-49FF-8C9F-B5B5B9A5EBEA}" sibTransId="{9F99C60E-4744-4054-84B2-34882D559999}"/>
    <dgm:cxn modelId="{86C90B76-EDE9-41C6-B7F0-F46BB8BF995F}" type="presOf" srcId="{D1A5ABFD-582D-4B8A-B242-9D2C8B4DFA04}" destId="{8E1FC708-3254-4FCA-9CFC-E45277948ED0}" srcOrd="0" destOrd="0" presId="urn:microsoft.com/office/officeart/2005/8/layout/hierarchy3"/>
    <dgm:cxn modelId="{07D76856-7E18-4B22-9885-49F0DD12AE58}" type="presOf" srcId="{3378AF17-CC15-432F-B0E7-B2A739052E22}" destId="{23D8FFB9-968E-4EAB-AEF0-E741041BDE3B}" srcOrd="1" destOrd="0" presId="urn:microsoft.com/office/officeart/2005/8/layout/hierarchy3"/>
    <dgm:cxn modelId="{76C21298-9E70-41F6-8B17-2673FC7E2C71}" type="presOf" srcId="{14879116-5D05-45EA-BCDB-F4EDE89F4E07}" destId="{2CECAE17-7258-4717-B432-C08BE875F503}" srcOrd="1" destOrd="0" presId="urn:microsoft.com/office/officeart/2005/8/layout/hierarchy3"/>
    <dgm:cxn modelId="{721F20DA-519B-4515-8F39-1D217B083D6D}" srcId="{D1A5ABFD-582D-4B8A-B242-9D2C8B4DFA04}" destId="{14879116-5D05-45EA-BCDB-F4EDE89F4E07}" srcOrd="1" destOrd="0" parTransId="{79C27974-3E10-462E-8046-7DD33AB6C216}" sibTransId="{46ADB037-E72A-407A-BA8F-8A15D06EE71E}"/>
    <dgm:cxn modelId="{3660DF10-D972-4750-8A99-9566E00FE000}" type="presParOf" srcId="{8E1FC708-3254-4FCA-9CFC-E45277948ED0}" destId="{CD480714-1CB3-4DCD-A9A5-D91428C12B4C}" srcOrd="0" destOrd="0" presId="urn:microsoft.com/office/officeart/2005/8/layout/hierarchy3"/>
    <dgm:cxn modelId="{9A6980FB-8469-427C-A538-FE3253B958D0}" type="presParOf" srcId="{CD480714-1CB3-4DCD-A9A5-D91428C12B4C}" destId="{379F6339-44ED-49E7-A6C0-D94314696E97}" srcOrd="0" destOrd="0" presId="urn:microsoft.com/office/officeart/2005/8/layout/hierarchy3"/>
    <dgm:cxn modelId="{ED9F2AC9-4B50-49A5-905B-5431C1C88AE3}" type="presParOf" srcId="{379F6339-44ED-49E7-A6C0-D94314696E97}" destId="{08272E5B-99E7-4F6F-8F43-EBC396CE018C}" srcOrd="0" destOrd="0" presId="urn:microsoft.com/office/officeart/2005/8/layout/hierarchy3"/>
    <dgm:cxn modelId="{E4905E0C-DB7E-4D7C-B3ED-BD08F2BB8837}" type="presParOf" srcId="{379F6339-44ED-49E7-A6C0-D94314696E97}" destId="{24732502-11B3-4B9D-85E1-81F3862B91E6}" srcOrd="1" destOrd="0" presId="urn:microsoft.com/office/officeart/2005/8/layout/hierarchy3"/>
    <dgm:cxn modelId="{7D8AE05C-B5BE-4B92-9E3E-66BC4B5CB96D}" type="presParOf" srcId="{CD480714-1CB3-4DCD-A9A5-D91428C12B4C}" destId="{86C32781-1A8A-4905-AB5B-83B2F2804DB3}" srcOrd="1" destOrd="0" presId="urn:microsoft.com/office/officeart/2005/8/layout/hierarchy3"/>
    <dgm:cxn modelId="{947BE61F-C8FD-4444-8ACB-FE29201079DD}" type="presParOf" srcId="{8E1FC708-3254-4FCA-9CFC-E45277948ED0}" destId="{9EE7C4B7-BF16-4DB6-85AD-4DAC96422219}" srcOrd="1" destOrd="0" presId="urn:microsoft.com/office/officeart/2005/8/layout/hierarchy3"/>
    <dgm:cxn modelId="{5835C649-D7C8-49D3-AD6F-3038BAB63F40}" type="presParOf" srcId="{9EE7C4B7-BF16-4DB6-85AD-4DAC96422219}" destId="{8E20B5EF-E212-49C1-A040-4C55C422FEBB}" srcOrd="0" destOrd="0" presId="urn:microsoft.com/office/officeart/2005/8/layout/hierarchy3"/>
    <dgm:cxn modelId="{5643954B-703E-4094-BF25-D1C77E432952}" type="presParOf" srcId="{8E20B5EF-E212-49C1-A040-4C55C422FEBB}" destId="{156C5058-D2F0-450D-AEBE-828A80AD28C5}" srcOrd="0" destOrd="0" presId="urn:microsoft.com/office/officeart/2005/8/layout/hierarchy3"/>
    <dgm:cxn modelId="{5DF519FA-4C65-49A9-9B7D-E0B76326947C}" type="presParOf" srcId="{8E20B5EF-E212-49C1-A040-4C55C422FEBB}" destId="{2CECAE17-7258-4717-B432-C08BE875F503}" srcOrd="1" destOrd="0" presId="urn:microsoft.com/office/officeart/2005/8/layout/hierarchy3"/>
    <dgm:cxn modelId="{BB7998D9-C651-4D2E-9434-BE2398433048}" type="presParOf" srcId="{9EE7C4B7-BF16-4DB6-85AD-4DAC96422219}" destId="{95926274-AE4E-4315-835E-814104258C72}" srcOrd="1" destOrd="0" presId="urn:microsoft.com/office/officeart/2005/8/layout/hierarchy3"/>
    <dgm:cxn modelId="{6538EFDB-A667-4901-B0C6-3A000233383D}" type="presParOf" srcId="{8E1FC708-3254-4FCA-9CFC-E45277948ED0}" destId="{4509EC8D-85A9-45BB-BFA8-06049A2D5153}" srcOrd="2" destOrd="0" presId="urn:microsoft.com/office/officeart/2005/8/layout/hierarchy3"/>
    <dgm:cxn modelId="{ABCBA815-E3C5-4C46-9C8E-ABB978630A48}" type="presParOf" srcId="{4509EC8D-85A9-45BB-BFA8-06049A2D5153}" destId="{E128D7BA-B7D2-404E-9A94-FCB0A9CF17FB}" srcOrd="0" destOrd="0" presId="urn:microsoft.com/office/officeart/2005/8/layout/hierarchy3"/>
    <dgm:cxn modelId="{5D9A5B00-6DD0-4D12-B693-1035D99E54A1}" type="presParOf" srcId="{E128D7BA-B7D2-404E-9A94-FCB0A9CF17FB}" destId="{8B166260-4BBF-466D-99EB-B0E24FF6EB0C}" srcOrd="0" destOrd="0" presId="urn:microsoft.com/office/officeart/2005/8/layout/hierarchy3"/>
    <dgm:cxn modelId="{D087277A-6AE5-485E-990D-4C742A838942}" type="presParOf" srcId="{E128D7BA-B7D2-404E-9A94-FCB0A9CF17FB}" destId="{23D8FFB9-968E-4EAB-AEF0-E741041BDE3B}" srcOrd="1" destOrd="0" presId="urn:microsoft.com/office/officeart/2005/8/layout/hierarchy3"/>
    <dgm:cxn modelId="{B6141AA9-5010-4FC8-AAB6-ED2550C0F4F6}" type="presParOf" srcId="{4509EC8D-85A9-45BB-BFA8-06049A2D5153}" destId="{DF714677-0A9A-471D-85FD-ED3F3E5E9460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202DD6-3300-4EDF-A475-667922C957F7}">
      <dsp:nvSpPr>
        <dsp:cNvPr id="0" name=""/>
        <dsp:cNvSpPr/>
      </dsp:nvSpPr>
      <dsp:spPr>
        <a:xfrm>
          <a:off x="3201" y="445489"/>
          <a:ext cx="2539866" cy="1523919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Airflow</a:t>
          </a:r>
          <a:endParaRPr lang="en-US" sz="3100" kern="1200"/>
        </a:p>
      </dsp:txBody>
      <dsp:txXfrm>
        <a:off x="3201" y="445489"/>
        <a:ext cx="2539866" cy="1523919"/>
      </dsp:txXfrm>
    </dsp:sp>
    <dsp:sp modelId="{2A4CEBB6-3216-4C0F-AAF7-29D8FB9B2F4E}">
      <dsp:nvSpPr>
        <dsp:cNvPr id="0" name=""/>
        <dsp:cNvSpPr/>
      </dsp:nvSpPr>
      <dsp:spPr>
        <a:xfrm>
          <a:off x="2797054" y="445489"/>
          <a:ext cx="2539866" cy="1523919"/>
        </a:xfrm>
        <a:prstGeom prst="rect">
          <a:avLst/>
        </a:prstGeom>
        <a:solidFill>
          <a:schemeClr val="accent5">
            <a:hueOff val="-2025358"/>
            <a:satOff val="-138"/>
            <a:lumOff val="32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FastAPI</a:t>
          </a:r>
          <a:endParaRPr lang="en-US" sz="3100" kern="1200"/>
        </a:p>
      </dsp:txBody>
      <dsp:txXfrm>
        <a:off x="2797054" y="445489"/>
        <a:ext cx="2539866" cy="1523919"/>
      </dsp:txXfrm>
    </dsp:sp>
    <dsp:sp modelId="{3F328004-6CF9-4EF4-9A1F-74EECE4D2330}">
      <dsp:nvSpPr>
        <dsp:cNvPr id="0" name=""/>
        <dsp:cNvSpPr/>
      </dsp:nvSpPr>
      <dsp:spPr>
        <a:xfrm>
          <a:off x="5590907" y="445489"/>
          <a:ext cx="2539866" cy="1523919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Kafka</a:t>
          </a:r>
          <a:endParaRPr lang="en-US" sz="3100" kern="1200"/>
        </a:p>
      </dsp:txBody>
      <dsp:txXfrm>
        <a:off x="5590907" y="445489"/>
        <a:ext cx="2539866" cy="1523919"/>
      </dsp:txXfrm>
    </dsp:sp>
    <dsp:sp modelId="{B338AD2A-196F-4AFA-A2A1-565E2E6F5276}">
      <dsp:nvSpPr>
        <dsp:cNvPr id="0" name=""/>
        <dsp:cNvSpPr/>
      </dsp:nvSpPr>
      <dsp:spPr>
        <a:xfrm>
          <a:off x="8384760" y="445489"/>
          <a:ext cx="2539866" cy="1523919"/>
        </a:xfrm>
        <a:prstGeom prst="rect">
          <a:avLst/>
        </a:prstGeom>
        <a:solidFill>
          <a:schemeClr val="accent5">
            <a:hueOff val="-6076075"/>
            <a:satOff val="-413"/>
            <a:lumOff val="98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Mlflow</a:t>
          </a:r>
          <a:endParaRPr lang="en-US" sz="3100" kern="1200"/>
        </a:p>
      </dsp:txBody>
      <dsp:txXfrm>
        <a:off x="8384760" y="445489"/>
        <a:ext cx="2539866" cy="1523919"/>
      </dsp:txXfrm>
    </dsp:sp>
    <dsp:sp modelId="{78F2CFDE-7F66-4CD6-9F7D-E096103DC3B1}">
      <dsp:nvSpPr>
        <dsp:cNvPr id="0" name=""/>
        <dsp:cNvSpPr/>
      </dsp:nvSpPr>
      <dsp:spPr>
        <a:xfrm>
          <a:off x="1400128" y="2223395"/>
          <a:ext cx="2539866" cy="1523919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Optuna</a:t>
          </a:r>
          <a:endParaRPr lang="en-US" sz="3100" kern="1200"/>
        </a:p>
      </dsp:txBody>
      <dsp:txXfrm>
        <a:off x="1400128" y="2223395"/>
        <a:ext cx="2539866" cy="1523919"/>
      </dsp:txXfrm>
    </dsp:sp>
    <dsp:sp modelId="{8F818E97-976F-4467-89AA-062EE64C6D09}">
      <dsp:nvSpPr>
        <dsp:cNvPr id="0" name=""/>
        <dsp:cNvSpPr/>
      </dsp:nvSpPr>
      <dsp:spPr>
        <a:xfrm>
          <a:off x="4193981" y="2223395"/>
          <a:ext cx="2539866" cy="1523919"/>
        </a:xfrm>
        <a:prstGeom prst="rect">
          <a:avLst/>
        </a:prstGeom>
        <a:solidFill>
          <a:schemeClr val="accent5">
            <a:hueOff val="-10126791"/>
            <a:satOff val="-688"/>
            <a:lumOff val="163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TimescaleDB</a:t>
          </a:r>
          <a:endParaRPr lang="en-US" sz="3100" kern="1200"/>
        </a:p>
      </dsp:txBody>
      <dsp:txXfrm>
        <a:off x="4193981" y="2223395"/>
        <a:ext cx="2539866" cy="1523919"/>
      </dsp:txXfrm>
    </dsp:sp>
    <dsp:sp modelId="{8EEBA31D-6772-468A-9C07-53B970158016}">
      <dsp:nvSpPr>
        <dsp:cNvPr id="0" name=""/>
        <dsp:cNvSpPr/>
      </dsp:nvSpPr>
      <dsp:spPr>
        <a:xfrm>
          <a:off x="6987834" y="2223395"/>
          <a:ext cx="2539866" cy="1523919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8110" tIns="118110" rIns="118110" bIns="118110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100" kern="1200"/>
            <a:t>MongoDB </a:t>
          </a:r>
          <a:endParaRPr lang="en-US" sz="3100" kern="1200"/>
        </a:p>
      </dsp:txBody>
      <dsp:txXfrm>
        <a:off x="6987834" y="2223395"/>
        <a:ext cx="2539866" cy="152391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4A99A84-26D1-45C8-B794-02A3C7880E48}">
      <dsp:nvSpPr>
        <dsp:cNvPr id="0" name=""/>
        <dsp:cNvSpPr/>
      </dsp:nvSpPr>
      <dsp:spPr>
        <a:xfrm>
          <a:off x="0" y="52499"/>
          <a:ext cx="6253721" cy="1594710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0" i="0" kern="1200" baseline="0"/>
            <a:t>Modelos entrenados: RandomForest, CatBoost, XGBoost, SVC, LogisticRegression</a:t>
          </a:r>
          <a:endParaRPr lang="en-US" sz="2900" kern="1200"/>
        </a:p>
      </dsp:txBody>
      <dsp:txXfrm>
        <a:off x="77847" y="130346"/>
        <a:ext cx="6098027" cy="1439016"/>
      </dsp:txXfrm>
    </dsp:sp>
    <dsp:sp modelId="{10049488-9B5B-452E-BC0F-218932861282}">
      <dsp:nvSpPr>
        <dsp:cNvPr id="0" name=""/>
        <dsp:cNvSpPr/>
      </dsp:nvSpPr>
      <dsp:spPr>
        <a:xfrm>
          <a:off x="0" y="1730729"/>
          <a:ext cx="6253721" cy="1594710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0" i="0" kern="1200" baseline="0"/>
            <a:t>Preprocesamiento: imputación, escalado, selección de características</a:t>
          </a:r>
          <a:endParaRPr lang="en-US" sz="2900" kern="1200"/>
        </a:p>
      </dsp:txBody>
      <dsp:txXfrm>
        <a:off x="77847" y="1808576"/>
        <a:ext cx="6098027" cy="1439016"/>
      </dsp:txXfrm>
    </dsp:sp>
    <dsp:sp modelId="{5CD0F96D-E0BF-48A0-B1C9-BB81D174C284}">
      <dsp:nvSpPr>
        <dsp:cNvPr id="0" name=""/>
        <dsp:cNvSpPr/>
      </dsp:nvSpPr>
      <dsp:spPr>
        <a:xfrm>
          <a:off x="0" y="3408960"/>
          <a:ext cx="6253721" cy="1594710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l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900" b="0" i="0" kern="1200" baseline="0"/>
            <a:t>Optimización de hiperparámetros: Optuna</a:t>
          </a:r>
          <a:endParaRPr lang="en-US" sz="2900" kern="1200"/>
        </a:p>
      </dsp:txBody>
      <dsp:txXfrm>
        <a:off x="77847" y="3486807"/>
        <a:ext cx="6098027" cy="1439016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A1F476-27BA-45FC-8BDB-C95CF9A9E005}">
      <dsp:nvSpPr>
        <dsp:cNvPr id="0" name=""/>
        <dsp:cNvSpPr/>
      </dsp:nvSpPr>
      <dsp:spPr>
        <a:xfrm>
          <a:off x="0" y="393926"/>
          <a:ext cx="6253721" cy="1357492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 baseline="0"/>
            <a:t>Modelo final: RandomForest</a:t>
          </a:r>
          <a:endParaRPr lang="en-US" sz="3400" kern="1200"/>
        </a:p>
      </dsp:txBody>
      <dsp:txXfrm>
        <a:off x="66267" y="460193"/>
        <a:ext cx="6121187" cy="1224958"/>
      </dsp:txXfrm>
    </dsp:sp>
    <dsp:sp modelId="{A0DDD5B2-E3FD-4483-BFAF-EAB023BCD4B9}">
      <dsp:nvSpPr>
        <dsp:cNvPr id="0" name=""/>
        <dsp:cNvSpPr/>
      </dsp:nvSpPr>
      <dsp:spPr>
        <a:xfrm>
          <a:off x="0" y="1849338"/>
          <a:ext cx="6253721" cy="1357492"/>
        </a:xfrm>
        <a:prstGeom prst="roundRect">
          <a:avLst/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 baseline="0"/>
            <a:t>AUC: 0.97, F1-score: 0.91</a:t>
          </a:r>
          <a:endParaRPr lang="en-US" sz="3400" kern="1200"/>
        </a:p>
      </dsp:txBody>
      <dsp:txXfrm>
        <a:off x="66267" y="1915605"/>
        <a:ext cx="6121187" cy="1224958"/>
      </dsp:txXfrm>
    </dsp:sp>
    <dsp:sp modelId="{82B34EBB-37B2-4074-B657-D0A7B043A9FB}">
      <dsp:nvSpPr>
        <dsp:cNvPr id="0" name=""/>
        <dsp:cNvSpPr/>
      </dsp:nvSpPr>
      <dsp:spPr>
        <a:xfrm>
          <a:off x="0" y="3304751"/>
          <a:ext cx="6253721" cy="1357492"/>
        </a:xfrm>
        <a:prstGeom prst="roundRect">
          <a:avLst/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9540" tIns="129540" rIns="129540" bIns="129540" numCol="1" spcCol="1270" anchor="ctr" anchorCtr="0">
          <a:noAutofit/>
        </a:bodyPr>
        <a:lstStyle/>
        <a:p>
          <a:pPr marL="0" lvl="0" indent="0" algn="l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3400" b="0" i="0" kern="1200" baseline="0"/>
            <a:t>mejor equilibrio entre precisión y recall, buena generalización</a:t>
          </a:r>
          <a:endParaRPr lang="en-US" sz="3400" kern="1200"/>
        </a:p>
      </dsp:txBody>
      <dsp:txXfrm>
        <a:off x="66267" y="3371018"/>
        <a:ext cx="6121187" cy="122495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8475430-D96A-42F0-86D8-8AD6D28D763E}">
      <dsp:nvSpPr>
        <dsp:cNvPr id="0" name=""/>
        <dsp:cNvSpPr/>
      </dsp:nvSpPr>
      <dsp:spPr>
        <a:xfrm>
          <a:off x="1953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E497F59-F409-493E-929C-0CCC37C13E80}">
      <dsp:nvSpPr>
        <dsp:cNvPr id="0" name=""/>
        <dsp:cNvSpPr/>
      </dsp:nvSpPr>
      <dsp:spPr>
        <a:xfrm>
          <a:off x="765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 dirty="0" err="1"/>
            <a:t>MLflow</a:t>
          </a:r>
          <a:r>
            <a:rPr lang="es-ES" sz="2500" kern="1200" dirty="0"/>
            <a:t> fuera de Docker (por permisos de volúmenes)</a:t>
          </a:r>
          <a:endParaRPr lang="en-US" sz="2500" kern="1200" dirty="0"/>
        </a:p>
      </dsp:txBody>
      <dsp:txXfrm>
        <a:off x="765914" y="2943510"/>
        <a:ext cx="4320000" cy="720000"/>
      </dsp:txXfrm>
    </dsp:sp>
    <dsp:sp modelId="{D3D0705D-E342-44A1-B64F-BA880865226F}">
      <dsp:nvSpPr>
        <dsp:cNvPr id="0" name=""/>
        <dsp:cNvSpPr/>
      </dsp:nvSpPr>
      <dsp:spPr>
        <a:xfrm>
          <a:off x="7029914" y="529294"/>
          <a:ext cx="1944000" cy="1944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0133DB-C286-4E32-90B0-7A1428B2A269}">
      <dsp:nvSpPr>
        <dsp:cNvPr id="0" name=""/>
        <dsp:cNvSpPr/>
      </dsp:nvSpPr>
      <dsp:spPr>
        <a:xfrm>
          <a:off x="5841914" y="2943510"/>
          <a:ext cx="432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kern="1200"/>
            <a:t>Alto consumo de recursos en la rama de streaming</a:t>
          </a:r>
          <a:endParaRPr lang="en-US" sz="2500" kern="1200"/>
        </a:p>
      </dsp:txBody>
      <dsp:txXfrm>
        <a:off x="5841914" y="2943510"/>
        <a:ext cx="432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162BB82-1800-42E9-A0EA-01C83C1DA9F2}">
      <dsp:nvSpPr>
        <dsp:cNvPr id="0" name=""/>
        <dsp:cNvSpPr/>
      </dsp:nvSpPr>
      <dsp:spPr>
        <a:xfrm>
          <a:off x="947201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45BD97-1CBE-4CC8-9F91-4A86EAC1A0A6}">
      <dsp:nvSpPr>
        <dsp:cNvPr id="0" name=""/>
        <dsp:cNvSpPr/>
      </dsp:nvSpPr>
      <dsp:spPr>
        <a:xfrm>
          <a:off x="59990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Automatización de reentrenamiento</a:t>
          </a:r>
          <a:endParaRPr lang="en-US" sz="2000" kern="1200" dirty="0"/>
        </a:p>
      </dsp:txBody>
      <dsp:txXfrm>
        <a:off x="59990" y="2654049"/>
        <a:ext cx="3226223" cy="720000"/>
      </dsp:txXfrm>
    </dsp:sp>
    <dsp:sp modelId="{D124B6EB-1ED2-4D4B-B216-5C69E14E4AB2}">
      <dsp:nvSpPr>
        <dsp:cNvPr id="0" name=""/>
        <dsp:cNvSpPr/>
      </dsp:nvSpPr>
      <dsp:spPr>
        <a:xfrm>
          <a:off x="4738014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78770EF-17E1-421C-A94A-AD932AC7B22F}">
      <dsp:nvSpPr>
        <dsp:cNvPr id="0" name=""/>
        <dsp:cNvSpPr/>
      </dsp:nvSpPr>
      <dsp:spPr>
        <a:xfrm>
          <a:off x="3850802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/>
            <a:t>Despliegue en cloud/Edge</a:t>
          </a:r>
          <a:endParaRPr lang="en-US" sz="2000" kern="1200"/>
        </a:p>
      </dsp:txBody>
      <dsp:txXfrm>
        <a:off x="3850802" y="2654049"/>
        <a:ext cx="3226223" cy="720000"/>
      </dsp:txXfrm>
    </dsp:sp>
    <dsp:sp modelId="{C05D21AB-9534-4144-8905-AF58A3B3E4AF}">
      <dsp:nvSpPr>
        <dsp:cNvPr id="0" name=""/>
        <dsp:cNvSpPr/>
      </dsp:nvSpPr>
      <dsp:spPr>
        <a:xfrm>
          <a:off x="8528826" y="818755"/>
          <a:ext cx="1451800" cy="14518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A1E0C7-392D-4167-9B3F-8855BD85C577}">
      <dsp:nvSpPr>
        <dsp:cNvPr id="0" name=""/>
        <dsp:cNvSpPr/>
      </dsp:nvSpPr>
      <dsp:spPr>
        <a:xfrm>
          <a:off x="7641615" y="2654049"/>
          <a:ext cx="3226223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000" kern="1200" dirty="0"/>
            <a:t>Nuevos modelos (</a:t>
          </a:r>
          <a:r>
            <a:rPr lang="es-ES" sz="2000" kern="1200" dirty="0" err="1"/>
            <a:t>LightGBM</a:t>
          </a:r>
          <a:r>
            <a:rPr lang="es-ES" sz="2000" kern="1200" dirty="0"/>
            <a:t>, redes neuronales)</a:t>
          </a:r>
          <a:endParaRPr lang="en-US" sz="2000" kern="1200" dirty="0"/>
        </a:p>
      </dsp:txBody>
      <dsp:txXfrm>
        <a:off x="7641615" y="2654049"/>
        <a:ext cx="3226223" cy="72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8272E5B-99E7-4F6F-8F43-EBC396CE018C}">
      <dsp:nvSpPr>
        <dsp:cNvPr id="0" name=""/>
        <dsp:cNvSpPr/>
      </dsp:nvSpPr>
      <dsp:spPr>
        <a:xfrm>
          <a:off x="1333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/>
            <a:t>Proyecto robusto, modular y reproducible</a:t>
          </a:r>
          <a:endParaRPr lang="en-US" sz="2500" kern="1200"/>
        </a:p>
      </dsp:txBody>
      <dsp:txXfrm>
        <a:off x="47045" y="1361745"/>
        <a:ext cx="3030050" cy="1469313"/>
      </dsp:txXfrm>
    </dsp:sp>
    <dsp:sp modelId="{156C5058-D2F0-450D-AEBE-828A80AD28C5}">
      <dsp:nvSpPr>
        <dsp:cNvPr id="0" name=""/>
        <dsp:cNvSpPr/>
      </dsp:nvSpPr>
      <dsp:spPr>
        <a:xfrm>
          <a:off x="3903177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/>
            <a:t>Listo para producción y para adaptarse a escenarios reales</a:t>
          </a:r>
          <a:endParaRPr lang="en-US" sz="2500" kern="1200"/>
        </a:p>
      </dsp:txBody>
      <dsp:txXfrm>
        <a:off x="3948889" y="1361745"/>
        <a:ext cx="3030050" cy="1469313"/>
      </dsp:txXfrm>
    </dsp:sp>
    <dsp:sp modelId="{8B166260-4BBF-466D-99EB-B0E24FF6EB0C}">
      <dsp:nvSpPr>
        <dsp:cNvPr id="0" name=""/>
        <dsp:cNvSpPr/>
      </dsp:nvSpPr>
      <dsp:spPr>
        <a:xfrm>
          <a:off x="7805020" y="1316033"/>
          <a:ext cx="3121474" cy="1560737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2500" b="0" i="0" kern="1200" baseline="0"/>
            <a:t>Sólida base para evolución futura</a:t>
          </a:r>
          <a:endParaRPr lang="en-US" sz="2500" kern="1200"/>
        </a:p>
      </dsp:txBody>
      <dsp:txXfrm>
        <a:off x="7850732" y="1361745"/>
        <a:ext cx="3030050" cy="146931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EA5982-FB46-C880-BBF8-B0A8E28F86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D199AA-066E-4B7C-B103-BC2D048F67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AF6B4F-B6F4-6DD5-1412-ADDFF0FAFF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BA7A4-AE57-5454-7553-FF36F4265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15C88D-671F-3A9E-6BDC-7D180E847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595352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B4EF7-FB3E-379A-F44A-1A5FD4907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F861E8-D4DF-01DF-327D-A1EC285346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776437-5C57-D23B-7E43-D5DF57A4C8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CAF016-2E69-A8DE-8067-6D799ED84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094F20-EF76-FC9C-4F94-80F285FAE0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5780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CA2999-B507-CFD0-C560-9953C1ACC8E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8E166C-F0BA-78D6-6833-26799061BE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23D871-CF23-796D-6D6D-DDE54F245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D5065-3DA6-A8FC-F699-00B854F353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AD445-42E8-3B9A-F51A-9FDAE762C9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83724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C2CBD9-FE65-7D59-B16D-4EBFB2F37D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73EF66-4A3E-78C6-DE8C-9DEFD4D7A5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47D16-E79B-001A-C277-A233CACA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8413E9-F34C-4592-5113-28007D3E5D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D7F811-EC9C-AE21-92B1-0341299C5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5114173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4E055-C0B2-F0D2-9CCB-A1B466B34C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F87842A-BFED-B81E-6C69-310E73216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06CE2D-733C-7F79-659D-0FD2D7418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2C69DB-E4EC-9BA7-5418-C72A2077D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1336B1-A0AE-7BC5-E262-6232304C5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103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758AB-C23E-0D0F-5924-CAD61BE72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B077F-1115-A507-66A1-A867FDF1FF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75A5DB-5B12-725F-9458-2CB9F9EC37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6158EE-A43F-D1AC-2FDF-07ADDD7A1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153D4-5229-8050-E055-E4692B4D99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CA8375-275D-A239-2F0C-D6153C32B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71034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A5B8-16D1-08C3-07C9-A7F07B259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B5BA36D-5B07-3061-95FA-DEA44AC83D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8A23A70-FABC-048F-7390-299EF083F7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3F85929-CCEC-FFDD-3DEF-0705728DA7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4556BF-AF46-4DB2-4F56-489C343B62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A54791F-4258-1AE3-1631-C026B647D9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C801016-C93E-A9E5-8B1D-AD0F86A2B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4937D5-53E5-ECC1-1700-70A53B287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54373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A0970E-5DF4-FB28-E900-CD965ACC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FB33334-B42D-8481-DB29-FEDFACD5D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103BC58-96D1-A76D-83C2-138EB52F09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C49A8-EA05-42A9-B7B7-BBEE728D3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40231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33A630-E95E-22EA-A380-576464F939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0FD82D5-2A83-DF21-61B7-26F28EAF4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DF659-CD0A-606B-1BD7-2CF9347581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17268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AA7B6-1FF7-9DF4-616F-6366CC58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886682-718A-3761-7321-9FD06E73BA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D59A28-5667-F497-3E6B-BE5D5549259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720C4F-7C17-B9C2-779A-E9095A116A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9DE39-04D1-F71E-7AF2-610663B843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C867EE-97E1-691C-6DC9-52DC9ECB6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9254278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76EF9-4CB0-39BA-FFFD-4AC34BCE7C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3011EA5-7C9A-AC7D-F64F-23A0DFC8BD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B0B355-86AD-1364-275B-E61D5067F8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DFF7E-397C-57CC-5D43-8EEAE6D85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C9B6F5-84CE-F80F-48D0-D8DFC92B69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335848-8933-7954-43B2-2758DE369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55188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4E3DB1-93A6-533D-3E33-89185E0ED5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s-E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B54B8-AA15-8029-1FAA-FA943646D4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s-E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E37E69-45F0-0B8B-2B1B-3BA1C64EA4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18C215-1350-43EE-8D8E-63F8276809E8}" type="datetimeFigureOut">
              <a:rPr lang="es-ES" smtClean="0"/>
              <a:t>01/06/2025</a:t>
            </a:fld>
            <a:endParaRPr lang="es-E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70192B-6450-262E-DFCB-69E8225673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19F811-B6B6-11AB-0D08-358CBC5963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E6703B-A3BF-4D5F-9D29-35620B5DE613}" type="slidenum">
              <a:rPr lang="es-ES" smtClean="0"/>
              <a:t>‹#›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503038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D4AD0ED-45F1-4AB2-8C18-7DED238A0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7430622-9855-482E-98A8-1FAECC909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5C76D5-716D-420A-ABDC-55BF6D9ED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79875022-E2DB-4A9E-8832-E7009F0E40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BFBDCA6-4D2C-451E-8205-8C334DCEEE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E395B2B7-3263-461B-8800-669EBE8842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A727DC78-6D51-415D-878D-516F840FB67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405FB7A-34E4-454E-80C1-3AF31F6003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C56EC0F8-CE39-4C95-B52D-033DBF561C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CFA0E96-9BE9-8368-1B35-A85DE1E404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3326" y="609600"/>
            <a:ext cx="8229600" cy="2819399"/>
          </a:xfrm>
          <a:noFill/>
        </p:spPr>
        <p:txBody>
          <a:bodyPr anchor="b">
            <a:normAutofit/>
          </a:bodyPr>
          <a:lstStyle/>
          <a:p>
            <a:r>
              <a:rPr lang="es-ES" sz="4800">
                <a:solidFill>
                  <a:schemeClr val="bg1"/>
                </a:solidFill>
              </a:rPr>
              <a:t>Predicción de baja de clientes en una compañía telefónica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82BBC-0F22-E416-70E4-DA5DA1826F7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3326" y="3522428"/>
            <a:ext cx="8229600" cy="2607079"/>
          </a:xfrm>
          <a:noFill/>
        </p:spPr>
        <p:txBody>
          <a:bodyPr anchor="t">
            <a:normAutofit/>
          </a:bodyPr>
          <a:lstStyle/>
          <a:p>
            <a:r>
              <a:rPr lang="es-ES" dirty="0">
                <a:solidFill>
                  <a:schemeClr val="bg1"/>
                </a:solidFill>
              </a:rPr>
              <a:t>Raúl Márquez Roig</a:t>
            </a:r>
          </a:p>
          <a:p>
            <a:r>
              <a:rPr lang="es-ES" dirty="0">
                <a:solidFill>
                  <a:schemeClr val="bg1"/>
                </a:solidFill>
              </a:rPr>
              <a:t>Curso de Especialización en IA y Big Data</a:t>
            </a:r>
          </a:p>
          <a:p>
            <a:r>
              <a:rPr lang="es-ES" dirty="0">
                <a:solidFill>
                  <a:schemeClr val="bg1"/>
                </a:solidFill>
              </a:rPr>
              <a:t>01/06/2025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73162FBC-1EE8-4355-8B2B-CB9A5B4BD5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C2940EF9-7ECF-49BA-8F14-5EBC7ADE07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DF9A5AE3-5A1E-4528-BDC2-D32A66EFFD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39C6801-3BB8-4C41-9385-D9CE4F1485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D8EA6929-FF51-4E95-8E16-80E9F371AE3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FBE91CBD-B19A-4299-90BD-CC3AB69766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26CE109B-4241-4CF1-B587-868774BB44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DD107650-C271-404F-98D8-BB8E7E0306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F01725-EDBB-493E-A610-EF9ACBABB2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FC8E2A80-F420-488D-AE39-E20BC61B19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258A20B2-85E4-4C64-A75F-376DA772A43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88BDCE8-2392-4F5E-B6B4-AD19C903B9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9780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7B2489-8A2E-9B95-6A51-280B34122C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Futuras mejoras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C7E863-F780-526C-57E4-B60094B40EE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6842600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76442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6BA562-A698-D133-7EB2-8423C4762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Conclusiones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F29E139-FE8C-BD63-BBF0-51482F6A090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8733466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47974091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8C790BE2-4E4F-4AAF-81A2-4A6F4885E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D28B54C3-B57B-472A-B96E-1FCB67093D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0"/>
            <a:ext cx="12191999" cy="6858000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rgbClr val="000000"/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DB3C429-F8DA-49B9-AF84-21996FCF7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-4"/>
            <a:ext cx="12192000" cy="6402581"/>
          </a:xfrm>
          <a:prstGeom prst="rect">
            <a:avLst/>
          </a:prstGeom>
          <a:gradFill>
            <a:gsLst>
              <a:gs pos="1000">
                <a:schemeClr val="accent1">
                  <a:lumMod val="75000"/>
                  <a:alpha val="59000"/>
                </a:schemeClr>
              </a:gs>
              <a:gs pos="100000">
                <a:srgbClr val="000000"/>
              </a:gs>
            </a:gsLst>
            <a:lin ang="15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2088DD-B1AD-40E0-8B86-1D87A2CCD9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2663054" y="-2653923"/>
            <a:ext cx="6858001" cy="12165846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rgbClr val="000000">
                  <a:alpha val="28000"/>
                </a:srgbClr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C4C9F2B0-1044-46EB-8AEB-C3BFFDE6C2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094763" y="0"/>
            <a:ext cx="6096001" cy="6858000"/>
          </a:xfrm>
          <a:prstGeom prst="rect">
            <a:avLst/>
          </a:prstGeom>
          <a:gradFill>
            <a:gsLst>
              <a:gs pos="13000">
                <a:schemeClr val="accent1">
                  <a:lumMod val="50000"/>
                  <a:alpha val="0"/>
                </a:schemeClr>
              </a:gs>
              <a:gs pos="99000">
                <a:schemeClr val="accent1">
                  <a:lumMod val="75000"/>
                  <a:alpha val="50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C395952-4E26-45A2-8756-2ADFD6E53C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4" y="-3"/>
            <a:ext cx="12182871" cy="6871922"/>
          </a:xfrm>
          <a:prstGeom prst="rect">
            <a:avLst/>
          </a:prstGeom>
          <a:gradFill>
            <a:gsLst>
              <a:gs pos="13000">
                <a:srgbClr val="000000">
                  <a:alpha val="35000"/>
                </a:srgbClr>
              </a:gs>
              <a:gs pos="99000">
                <a:schemeClr val="accent1">
                  <a:lumMod val="75000"/>
                  <a:alpha val="0"/>
                </a:schemeClr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4734BADF-9461-4621-B112-2D7BABEA7D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87713" y="4049"/>
            <a:ext cx="10216576" cy="4729040"/>
          </a:xfrm>
          <a:custGeom>
            <a:avLst/>
            <a:gdLst>
              <a:gd name="connsiteX0" fmla="*/ 0 w 10216576"/>
              <a:gd name="connsiteY0" fmla="*/ 0 h 4729040"/>
              <a:gd name="connsiteX1" fmla="*/ 10216576 w 10216576"/>
              <a:gd name="connsiteY1" fmla="*/ 0 h 4729040"/>
              <a:gd name="connsiteX2" fmla="*/ 10210268 w 10216576"/>
              <a:gd name="connsiteY2" fmla="*/ 124944 h 4729040"/>
              <a:gd name="connsiteX3" fmla="*/ 5108288 w 10216576"/>
              <a:gd name="connsiteY3" fmla="*/ 4729040 h 4729040"/>
              <a:gd name="connsiteX4" fmla="*/ 6309 w 10216576"/>
              <a:gd name="connsiteY4" fmla="*/ 124944 h 4729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216576" h="4729040">
                <a:moveTo>
                  <a:pt x="0" y="0"/>
                </a:moveTo>
                <a:lnTo>
                  <a:pt x="10216576" y="0"/>
                </a:lnTo>
                <a:lnTo>
                  <a:pt x="10210268" y="124944"/>
                </a:lnTo>
                <a:cubicBezTo>
                  <a:pt x="9947637" y="2710997"/>
                  <a:pt x="7763635" y="4729040"/>
                  <a:pt x="5108288" y="4729040"/>
                </a:cubicBezTo>
                <a:cubicBezTo>
                  <a:pt x="2452942" y="4729040"/>
                  <a:pt x="268937" y="2710997"/>
                  <a:pt x="6309" y="124944"/>
                </a:cubicBezTo>
                <a:close/>
              </a:path>
            </a:pathLst>
          </a:custGeom>
          <a:gradFill>
            <a:gsLst>
              <a:gs pos="7000">
                <a:schemeClr val="accent1">
                  <a:lumMod val="50000"/>
                  <a:alpha val="4000"/>
                </a:schemeClr>
              </a:gs>
              <a:gs pos="99000">
                <a:schemeClr val="accent1">
                  <a:alpha val="24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4C2657E-3B73-E5D0-4B4C-601123685D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26693" y="1030406"/>
            <a:ext cx="8147713" cy="308124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8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¡Gracias!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F271FE-D2B3-D818-C07B-8E80488C86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9943" y="5171093"/>
            <a:ext cx="9078628" cy="86062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r>
              <a:rPr lang="en-US" sz="2400" kern="120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Turno de preguntas</a:t>
            </a:r>
          </a:p>
        </p:txBody>
      </p:sp>
    </p:spTree>
    <p:extLst>
      <p:ext uri="{BB962C8B-B14F-4D97-AF65-F5344CB8AC3E}">
        <p14:creationId xmlns:p14="http://schemas.microsoft.com/office/powerpoint/2010/main" val="21363867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DC95FA9-076A-421D-93A3-9C29819EBF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6C8D94-3813-4D93-A6A7-A97EFFBCF3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3794673D-8563-4993-8E86-6D89D6E97E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C8906114-25F0-4386-BC12-A5CB6A04FC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89434651-094A-4780-979E-29A3042F51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5BDC44-59B0-48DF-871F-0881BB593B2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0618FCF5-B341-43DF-A055-DC56EA920B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9408E04-9221-499E-B0F3-3AFD9025F7E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067B1604-40F1-4335-8A11-6091E0F52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B844997-A801-F97F-4424-2A993199C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6875" y="630935"/>
            <a:ext cx="7315200" cy="2912366"/>
          </a:xfrm>
          <a:noFill/>
        </p:spPr>
        <p:txBody>
          <a:bodyPr anchor="b">
            <a:normAutofit/>
          </a:bodyPr>
          <a:lstStyle/>
          <a:p>
            <a:pPr algn="ctr"/>
            <a:r>
              <a:rPr lang="es-ES" sz="4800">
                <a:solidFill>
                  <a:schemeClr val="bg1"/>
                </a:solidFill>
              </a:rPr>
              <a:t>Introducción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A00467E-A507-4BEF-AAB5-2B35F13FAD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34BCCBFD-2A87-46DC-A665-6039BF72DB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91707DB8-2262-4E11-B8E7-A0042E4394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8DCA04D0-796D-4920-BED4-6278708685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78B0366-955C-44C5-B011-378E1994D1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B38F216F-4DA3-4165-A786-E7F2710B84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Rectangle 27">
            <a:extLst>
              <a:ext uri="{FF2B5EF4-FFF2-40B4-BE49-F238E27FC236}">
                <a16:creationId xmlns:a16="http://schemas.microsoft.com/office/drawing/2014/main" id="{05E35C12-B6B4-4F57-950C-6EB3CD8F48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B14810E-84F3-4F8A-AF58-F452B9815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3687E051-F20C-4A55-AEDD-ED9B2D996A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CF834F70-7A0E-4202-8ECC-5EE81C93C0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52993E0E-3E7B-48D8-A799-39FECD3E1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B12773A-5C03-4DD5-B9B4-24F4A429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CB809-21E5-C68E-0DF5-71B05C3730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36875" y="3726352"/>
            <a:ext cx="7315200" cy="2531540"/>
          </a:xfrm>
          <a:noFill/>
        </p:spPr>
        <p:txBody>
          <a:bodyPr anchor="t">
            <a:normAutofit/>
          </a:bodyPr>
          <a:lstStyle/>
          <a:p>
            <a:pPr algn="ctr"/>
            <a:r>
              <a:rPr lang="es-ES" sz="1800">
                <a:solidFill>
                  <a:schemeClr val="bg1"/>
                </a:solidFill>
              </a:rPr>
              <a:t>Desarrollar un sistema de predicción de churn en escenarios batch y streaming</a:t>
            </a:r>
          </a:p>
          <a:p>
            <a:pPr algn="ctr"/>
            <a:endParaRPr lang="es-E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70335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81BF14-30B9-B2DD-0F7B-C1565D249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Entorno tecnológico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5BC3D5-B429-312A-7919-CC73BF16967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1688802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523279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6" name="Rectangle 35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4" name="Rectangle 43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C757986-957E-4A69-5B94-7061625CD4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s-ES" sz="4800"/>
              <a:t>Fase de entrenamiento</a:t>
            </a:r>
          </a:p>
        </p:txBody>
      </p:sp>
      <p:sp>
        <p:nvSpPr>
          <p:cNvPr id="7" name="Rectangle 2">
            <a:extLst>
              <a:ext uri="{FF2B5EF4-FFF2-40B4-BE49-F238E27FC236}">
                <a16:creationId xmlns:a16="http://schemas.microsoft.com/office/drawing/2014/main" id="{1E05BFF5-957A-5310-5C76-C3AA9BB49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361637"/>
            <a:ext cx="8818440" cy="7232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s-ES" altLang="es-ES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Modelos entrenados: RandomForest, CatBoost, XGBoost, SVC, LogisticRegression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endParaRPr kumimoji="0" lang="es-ES" altLang="es-ES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14" name="Rectangle 6">
            <a:extLst>
              <a:ext uri="{FF2B5EF4-FFF2-40B4-BE49-F238E27FC236}">
                <a16:creationId xmlns:a16="http://schemas.microsoft.com/office/drawing/2014/main" id="{6891AA20-14C4-A551-6728-BE1EB8A4D20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1187215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619669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3EFF7B1-6CB7-47D1-AD37-B870CA2B21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A2962B-21B6-4689-A95D-A8FF6ADE47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chemeClr val="bg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45280D-ED36-41FE-8EB1-CE597C99CF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117348" y="774914"/>
            <a:ext cx="304800" cy="429768"/>
            <a:chOff x="215328" y="-46937"/>
            <a:chExt cx="304800" cy="2773841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D26CEB3-5AE4-4088-AD63-396DB50F28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AA9279A-AD34-474C-834E-6BF658144A5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B3589559-7D9A-4ECD-90BB-A5565E2DAE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1B1A71-DCEA-4EB2-8133-98A2CD6F09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80E95A5C-1E97-41C3-9DEC-245FF6DEBF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8D3C3374-C720-4FCD-B6CD-AEF1D1A619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7639E2EF-4D23-4EA3-B29E-D6362FF722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30820A4-6CEA-4BF7-8DE4-F5B2D2EB23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F320E002-8AED-4D4F-A104-0585FFFB9A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6A0BF3F3-3A09-42CE-9483-114BD01DD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B233BD5C-DFC7-4EB7-B348-7C9B5B8D0A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0" name="Rectangle 29">
            <a:extLst>
              <a:ext uri="{FF2B5EF4-FFF2-40B4-BE49-F238E27FC236}">
                <a16:creationId xmlns:a16="http://schemas.microsoft.com/office/drawing/2014/main" id="{A00D2CE1-35C1-46E6-BD59-CEE668BD9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A58DCE86-9AE1-46D1-96D6-04B8B3EDF6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89B74739-D423-4F25-A976-0A6CD86D17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018E700-FF08-42AA-9237-24E7A74AD3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6B3488A-8A55-403E-B9C9-75AFA0CF53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5089B9D-BA8D-4A64-B95F-33940D9D68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8" name="Rectangle 37">
            <a:extLst>
              <a:ext uri="{FF2B5EF4-FFF2-40B4-BE49-F238E27FC236}">
                <a16:creationId xmlns:a16="http://schemas.microsoft.com/office/drawing/2014/main" id="{E18403B7-F2C7-4C07-8522-21C319109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23B58CC6-A99E-43AF-A467-256F19287F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FE97852-3A18-4317-B17E-8C45174F96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9D0BC6E-6D0B-4589-B1BF-372BAA383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530B892E-E062-4B0A-B79E-E55D36EC9A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8D1A4DF9-C28A-4C0A-B273-702F0C488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03F217-B1BB-D748-EF8A-F435C1850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95992"/>
            <a:ext cx="4195140" cy="5638831"/>
          </a:xfrm>
          <a:noFill/>
        </p:spPr>
        <p:txBody>
          <a:bodyPr anchor="ctr">
            <a:normAutofit/>
          </a:bodyPr>
          <a:lstStyle/>
          <a:p>
            <a:r>
              <a:rPr lang="es-ES" sz="4800"/>
              <a:t>Resultados principales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A51B6219-A8ED-D40B-9D42-F7F885B0B7B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91213934"/>
              </p:ext>
            </p:extLst>
          </p:nvPr>
        </p:nvGraphicFramePr>
        <p:xfrm>
          <a:off x="4915947" y="866585"/>
          <a:ext cx="6253722" cy="505617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9514499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Rectangle 24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47A018-7A30-A3FD-25B5-395A1297A7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Arquitectura del sistema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8" name="Picture 7" descr="A diagram of a diagram&#10;&#10;AI-generated content may be incorrect.">
            <a:extLst>
              <a:ext uri="{FF2B5EF4-FFF2-40B4-BE49-F238E27FC236}">
                <a16:creationId xmlns:a16="http://schemas.microsoft.com/office/drawing/2014/main" id="{01879942-1074-D6D2-3731-9C59F6557E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9433" y="2885910"/>
            <a:ext cx="10046916" cy="3265248"/>
          </a:xfrm>
          <a:prstGeom prst="rect">
            <a:avLst/>
          </a:prstGeom>
        </p:spPr>
      </p:pic>
      <p:grpSp>
        <p:nvGrpSpPr>
          <p:cNvPr id="41" name="Group 40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208279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C38CD1F2-2CDE-4B42-BB23-EC7686F92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9827173-10F7-4BE6-8CC8-39A46D781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" y="6140785"/>
            <a:ext cx="6095997" cy="711252"/>
          </a:xfrm>
          <a:prstGeom prst="rect">
            <a:avLst/>
          </a:prstGeom>
          <a:gradFill flip="none" rotWithShape="1">
            <a:gsLst>
              <a:gs pos="10000">
                <a:schemeClr val="tx2">
                  <a:lumMod val="50000"/>
                  <a:alpha val="10000"/>
                </a:schemeClr>
              </a:gs>
              <a:gs pos="100000">
                <a:schemeClr val="tx2">
                  <a:lumMod val="60000"/>
                  <a:lumOff val="40000"/>
                  <a:alpha val="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0FB2829-9E66-4DBD-BC15-FC5D7324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" y="2075420"/>
            <a:ext cx="12048729" cy="4093306"/>
            <a:chOff x="1" y="2075420"/>
            <a:chExt cx="12048729" cy="4093306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9EE2A32-8611-4375-B6B1-468FAD6825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7942191" y="2507571"/>
              <a:ext cx="3563871" cy="3563871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77E1DA0-3927-4F35-B8A3-D5D5563757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0435065" y="4048931"/>
              <a:ext cx="1381607" cy="1381607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F7BAA08B-588E-406F-899B-A6A7FCFBE5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1" y="2075420"/>
              <a:ext cx="3144364" cy="3144364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20000"/>
                  </a:schemeClr>
                </a:gs>
                <a:gs pos="100000">
                  <a:schemeClr val="tx2">
                    <a:lumMod val="50000"/>
                    <a:alpha val="1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AA7C41-B331-402E-9453-95B3B82735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2600000">
              <a:off x="10150845" y="4270841"/>
              <a:ext cx="1897885" cy="1897885"/>
            </a:xfrm>
            <a:prstGeom prst="ellipse">
              <a:avLst/>
            </a:prstGeom>
            <a:gradFill>
              <a:gsLst>
                <a:gs pos="0">
                  <a:schemeClr val="tx2">
                    <a:lumMod val="75000"/>
                    <a:alpha val="10000"/>
                  </a:schemeClr>
                </a:gs>
                <a:gs pos="100000">
                  <a:schemeClr val="tx2">
                    <a:lumMod val="75000"/>
                    <a:alpha val="2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7060B3E-946D-4885-9B86-1D445209EB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046780" y="3040492"/>
              <a:ext cx="2579322" cy="2579322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20000"/>
                    </a:schemeClr>
                  </a:gs>
                  <a:gs pos="100000">
                    <a:schemeClr val="tx2">
                      <a:lumMod val="50000"/>
                      <a:alpha val="20000"/>
                    </a:schemeClr>
                  </a:gs>
                </a:gsLst>
                <a:lin ang="5400000" scaled="1"/>
              </a:gradFill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E3046747-F284-4990-9ECA-3DF2C6E08B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4500000">
              <a:off x="2224640" y="3193975"/>
              <a:ext cx="2243193" cy="2243193"/>
            </a:xfrm>
            <a:prstGeom prst="ellipse">
              <a:avLst/>
            </a:prstGeom>
            <a:noFill/>
            <a:ln w="31750">
              <a:gradFill>
                <a:gsLst>
                  <a:gs pos="0">
                    <a:schemeClr val="tx2">
                      <a:lumMod val="60000"/>
                      <a:lumOff val="40000"/>
                      <a:alpha val="10000"/>
                    </a:schemeClr>
                  </a:gs>
                  <a:gs pos="100000">
                    <a:schemeClr val="tx2">
                      <a:lumMod val="50000"/>
                      <a:alpha val="10000"/>
                    </a:schemeClr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21301226-F3C6-4744-94AE-2460B381D8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1">
              <a:alpha val="53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B4E36-2447-AFFE-4B40-27E105E132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640" y="630935"/>
            <a:ext cx="5107366" cy="2096769"/>
          </a:xfr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800" kern="1200">
                <a:solidFill>
                  <a:schemeClr val="bg1"/>
                </a:solidFill>
                <a:latin typeface="+mj-lt"/>
                <a:ea typeface="+mj-ea"/>
                <a:cs typeface="+mj-cs"/>
              </a:rPr>
              <a:t>Inferencia Batch.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EC57637-D435-4155-993A-0E3A8BBBA5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10438146" y="1042605"/>
            <a:ext cx="2796461" cy="711252"/>
          </a:xfrm>
          <a:prstGeom prst="rect">
            <a:avLst/>
          </a:prstGeom>
          <a:gradFill flip="none" rotWithShape="1">
            <a:gsLst>
              <a:gs pos="0">
                <a:schemeClr val="tx2">
                  <a:lumMod val="40000"/>
                  <a:lumOff val="60000"/>
                  <a:alpha val="0"/>
                </a:schemeClr>
              </a:gs>
              <a:gs pos="100000">
                <a:schemeClr val="tx2">
                  <a:lumMod val="75000"/>
                  <a:alpha val="10000"/>
                </a:schemeClr>
              </a:gs>
            </a:gsLst>
            <a:lin ang="8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B81AE96-B9C7-4679-BC62-F2C79F2E8F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1259539" y="317578"/>
            <a:ext cx="548640" cy="549007"/>
            <a:chOff x="7029447" y="3514725"/>
            <a:chExt cx="1285875" cy="549007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BD4225F6-B312-47D5-8299-988BD17E0E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D3C04A86-BCAE-473C-B18D-88FD5627C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22CCD134-9351-4847-8741-FF5EAB4705B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41470C83-08EE-4959-BA0A-F8846F524E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75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DBFD3A89-3666-47FE-913F-6C75228F5D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5400000">
            <a:off x="616345" y="5940560"/>
            <a:ext cx="1285875" cy="549007"/>
            <a:chOff x="7029447" y="3514725"/>
            <a:chExt cx="1285875" cy="549007"/>
          </a:xfrm>
        </p:grpSpPr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AD6B60E5-039C-4E82-9B5C-984D6C46E1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514725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F3D05E89-A5D2-4DC0-B6B1-298EF0EF0A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697727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4337967A-8AB7-47D5-A75E-6341730E99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3880729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CA068AD4-624D-4314-8C86-A3C0C3378C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7029447" y="4063732"/>
              <a:ext cx="1285875" cy="0"/>
            </a:xfrm>
            <a:prstGeom prst="line">
              <a:avLst/>
            </a:prstGeom>
            <a:ln w="31750" cap="rnd" cmpd="sng">
              <a:gradFill>
                <a:gsLst>
                  <a:gs pos="0">
                    <a:schemeClr val="tx2">
                      <a:lumMod val="60000"/>
                      <a:lumOff val="40000"/>
                      <a:alpha val="40000"/>
                    </a:schemeClr>
                  </a:gs>
                  <a:gs pos="100000">
                    <a:schemeClr val="tx2">
                      <a:lumMod val="50000"/>
                      <a:alpha val="40000"/>
                    </a:schemeClr>
                  </a:gs>
                </a:gsLst>
                <a:lin ang="5400000" scaled="1"/>
              </a:gradFill>
              <a:prstDash val="sysDot"/>
              <a:round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77DED2A0-77A1-5D38-6129-82810D29AA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4693" y="2885910"/>
            <a:ext cx="9396396" cy="3265248"/>
          </a:xfrm>
          <a:prstGeom prst="rect">
            <a:avLst/>
          </a:prstGeom>
        </p:spPr>
      </p:pic>
      <p:grpSp>
        <p:nvGrpSpPr>
          <p:cNvPr id="38" name="Group 37">
            <a:extLst>
              <a:ext uri="{FF2B5EF4-FFF2-40B4-BE49-F238E27FC236}">
                <a16:creationId xmlns:a16="http://schemas.microsoft.com/office/drawing/2014/main" id="{ACA2F7C3-1A69-44EE-A8B6-A4552E2C8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rot="16200000">
            <a:off x="475716" y="3029889"/>
            <a:ext cx="304800" cy="429768"/>
            <a:chOff x="215328" y="-46937"/>
            <a:chExt cx="304800" cy="2773841"/>
          </a:xfrm>
        </p:grpSpPr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6E44AF4D-8873-43B3-8E29-803B7720EA9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2153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CAE89E8A-BD14-4974-818A-D8382DCD4D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3169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321B80B9-448B-4363-9DD7-C074AB2AD7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4185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57DA34E7-83FB-4CAA-94F3-CEF0869076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520128" y="-46937"/>
              <a:ext cx="0" cy="2773841"/>
            </a:xfrm>
            <a:prstGeom prst="line">
              <a:avLst/>
            </a:prstGeom>
            <a:ln w="25400" cmpd="sng">
              <a:solidFill>
                <a:schemeClr val="bg2">
                  <a:lumMod val="60000"/>
                  <a:lumOff val="40000"/>
                  <a:alpha val="50000"/>
                </a:schemeClr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67670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E5A9A7-95C6-4F4F-B00E-C82E07FE62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1417539" y="1417538"/>
            <a:ext cx="6875818" cy="4040744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07DD2DE-F619-49DD-B5E7-03A290FF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-158495" y="2660473"/>
            <a:ext cx="4355594" cy="4038603"/>
          </a:xfrm>
          <a:prstGeom prst="rect">
            <a:avLst/>
          </a:prstGeom>
          <a:gradFill>
            <a:gsLst>
              <a:gs pos="0">
                <a:schemeClr val="accent1">
                  <a:alpha val="50000"/>
                </a:schemeClr>
              </a:gs>
              <a:gs pos="100000">
                <a:schemeClr val="accent1">
                  <a:lumMod val="50000"/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85149191-5F60-4A28-AAFF-039F96B0F3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-1180882" y="1638085"/>
            <a:ext cx="6857572" cy="3581401"/>
          </a:xfrm>
          <a:prstGeom prst="rect">
            <a:avLst/>
          </a:prstGeom>
          <a:gradFill>
            <a:gsLst>
              <a:gs pos="0">
                <a:srgbClr val="000000">
                  <a:alpha val="59000"/>
                </a:srgbClr>
              </a:gs>
              <a:gs pos="69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F8260ED5-17F7-4158-B241-D51DD4CF1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-747355" y="1201312"/>
            <a:ext cx="4808302" cy="4088666"/>
          </a:xfrm>
          <a:custGeom>
            <a:avLst/>
            <a:gdLst>
              <a:gd name="connsiteX0" fmla="*/ 48844 w 4808302"/>
              <a:gd name="connsiteY0" fmla="*/ 2888671 h 4088666"/>
              <a:gd name="connsiteX1" fmla="*/ 0 w 4808302"/>
              <a:gd name="connsiteY1" fmla="*/ 2404151 h 4088666"/>
              <a:gd name="connsiteX2" fmla="*/ 2404151 w 4808302"/>
              <a:gd name="connsiteY2" fmla="*/ 0 h 4088666"/>
              <a:gd name="connsiteX3" fmla="*/ 4808302 w 4808302"/>
              <a:gd name="connsiteY3" fmla="*/ 2404151 h 4088666"/>
              <a:gd name="connsiteX4" fmla="*/ 4700216 w 4808302"/>
              <a:gd name="connsiteY4" fmla="*/ 3119072 h 4088666"/>
              <a:gd name="connsiteX5" fmla="*/ 4643143 w 4808302"/>
              <a:gd name="connsiteY5" fmla="*/ 3275009 h 4088666"/>
              <a:gd name="connsiteX6" fmla="*/ 690093 w 4808302"/>
              <a:gd name="connsiteY6" fmla="*/ 4088666 h 4088666"/>
              <a:gd name="connsiteX7" fmla="*/ 548991 w 4808302"/>
              <a:gd name="connsiteY7" fmla="*/ 3933414 h 4088666"/>
              <a:gd name="connsiteX8" fmla="*/ 48844 w 4808302"/>
              <a:gd name="connsiteY8" fmla="*/ 2888671 h 4088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808302" h="4088666">
                <a:moveTo>
                  <a:pt x="48844" y="2888671"/>
                </a:moveTo>
                <a:cubicBezTo>
                  <a:pt x="16818" y="2732167"/>
                  <a:pt x="0" y="2570123"/>
                  <a:pt x="0" y="2404151"/>
                </a:cubicBezTo>
                <a:cubicBezTo>
                  <a:pt x="0" y="1076375"/>
                  <a:pt x="1076375" y="0"/>
                  <a:pt x="2404151" y="0"/>
                </a:cubicBezTo>
                <a:cubicBezTo>
                  <a:pt x="3731927" y="0"/>
                  <a:pt x="4808302" y="1076375"/>
                  <a:pt x="4808302" y="2404151"/>
                </a:cubicBezTo>
                <a:cubicBezTo>
                  <a:pt x="4808302" y="2653109"/>
                  <a:pt x="4770461" y="2893229"/>
                  <a:pt x="4700216" y="3119072"/>
                </a:cubicBezTo>
                <a:lnTo>
                  <a:pt x="4643143" y="3275009"/>
                </a:lnTo>
                <a:lnTo>
                  <a:pt x="690093" y="4088666"/>
                </a:lnTo>
                <a:lnTo>
                  <a:pt x="548991" y="3933414"/>
                </a:lnTo>
                <a:cubicBezTo>
                  <a:pt x="304015" y="3636572"/>
                  <a:pt x="128908" y="3279932"/>
                  <a:pt x="48844" y="2888671"/>
                </a:cubicBezTo>
                <a:close/>
              </a:path>
            </a:pathLst>
          </a:custGeom>
          <a:gradFill>
            <a:gsLst>
              <a:gs pos="39000">
                <a:schemeClr val="accent1">
                  <a:lumMod val="60000"/>
                  <a:lumOff val="40000"/>
                  <a:alpha val="0"/>
                </a:schemeClr>
              </a:gs>
              <a:gs pos="100000">
                <a:schemeClr val="accent1">
                  <a:lumMod val="75000"/>
                  <a:alpha val="26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ABFADBD-2975-8B2A-1D2A-C0B8B72A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0041" y="2767106"/>
            <a:ext cx="2880828" cy="307190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Inferencia en Streaming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2EDAA9F-52DA-FE0A-39DE-C7184CDCC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428" y="1712885"/>
            <a:ext cx="7225748" cy="34322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1817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1C3205-C7A9-92DC-DAA7-3BEC6D14F9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7" y="348865"/>
            <a:ext cx="10044023" cy="877729"/>
          </a:xfrm>
        </p:spPr>
        <p:txBody>
          <a:bodyPr anchor="ctr">
            <a:normAutofit/>
          </a:bodyPr>
          <a:lstStyle/>
          <a:p>
            <a:r>
              <a:rPr lang="es-ES" sz="4000">
                <a:solidFill>
                  <a:srgbClr val="FFFFFF"/>
                </a:solidFill>
              </a:rPr>
              <a:t>Limitaciones encontradas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7E80F48-0EF7-3164-810C-D36224FAE6E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47497483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507535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46</TotalTime>
  <Words>181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Aptos</vt:lpstr>
      <vt:lpstr>Aptos Display</vt:lpstr>
      <vt:lpstr>Arial</vt:lpstr>
      <vt:lpstr>Office Theme</vt:lpstr>
      <vt:lpstr>Predicción de baja de clientes en una compañía telefónica</vt:lpstr>
      <vt:lpstr>Introducción</vt:lpstr>
      <vt:lpstr>Entorno tecnológico</vt:lpstr>
      <vt:lpstr>Fase de entrenamiento</vt:lpstr>
      <vt:lpstr>Resultados principales</vt:lpstr>
      <vt:lpstr>Arquitectura del sistema</vt:lpstr>
      <vt:lpstr>Inferencia Batch.</vt:lpstr>
      <vt:lpstr>Inferencia en Streaming</vt:lpstr>
      <vt:lpstr>Limitaciones encontradas</vt:lpstr>
      <vt:lpstr>Futuras mejoras</vt:lpstr>
      <vt:lpstr>Conclusiones</vt:lpstr>
      <vt:lpstr>¡Gracias!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MARQUEZ ROIG, RAUL</dc:creator>
  <cp:lastModifiedBy>MARQUEZ ROIG, RAUL</cp:lastModifiedBy>
  <cp:revision>1</cp:revision>
  <dcterms:created xsi:type="dcterms:W3CDTF">2025-06-01T19:14:31Z</dcterms:created>
  <dcterms:modified xsi:type="dcterms:W3CDTF">2025-06-01T20:01:07Z</dcterms:modified>
</cp:coreProperties>
</file>