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57C0969-E49F-4970-86E1-91B42C064165}">
          <p14:sldIdLst/>
        </p14:section>
        <p14:section name="Sección sin título" id="{04BEC9E6-2305-4AC1-A684-629A439473B3}">
          <p14:sldIdLst/>
        </p14:section>
        <p14:section name="Sección sin título" id="{C85959DE-E85A-48B2-9360-B28A9D7A3E63}">
          <p14:sldIdLst/>
        </p14:section>
        <p14:section name="Sección sin título" id="{92440910-977A-4374-9B23-7708A49DE9F2}">
          <p14:sldIdLst>
            <p14:sldId id="256"/>
            <p14:sldId id="258"/>
          </p14:sldIdLst>
        </p14:section>
        <p14:section name="Sección sin título" id="{786DFE3A-7992-4776-B2F8-35E35C1BF5B2}">
          <p14:sldIdLst/>
        </p14:section>
        <p14:section name="Sección sin título" id="{3CA168AD-2798-40E1-9092-1D502C79823C}">
          <p14:sldIdLst>
            <p14:sldId id="259"/>
          </p14:sldIdLst>
        </p14:section>
        <p14:section name="Sección sin título" id="{17F391CB-13C4-4C49-95F4-52E2FC33F118}">
          <p14:sldIdLst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D099-7627-48C9-B244-18F760E5F73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8A13-1226-4113-AC0D-D696FCD958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84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38A13-1226-4113-AC0D-D696FCD9586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6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EC1CFB-DD26-45F0-99D5-21A62A2E2179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082517-CB1C-4A0B-B9F7-E337B3508C1A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b="1" dirty="0" smtClean="0">
                <a:solidFill>
                  <a:srgbClr val="92D050"/>
                </a:solidFill>
              </a:rPr>
              <a:t>INTEGRANTE:PROYECTO AR 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TORREZ BUSTAMANTE JOSÉ RAFAEL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ROCHA CORIA AMALIA </a:t>
            </a:r>
          </a:p>
          <a:p>
            <a:r>
              <a:rPr lang="es-ES" b="1" dirty="0" smtClean="0">
                <a:solidFill>
                  <a:srgbClr val="92D050"/>
                </a:solidFill>
              </a:rPr>
              <a:t>AULA:1B                 </a:t>
            </a:r>
          </a:p>
          <a:p>
            <a:endParaRPr lang="es-ES" b="1" dirty="0">
              <a:solidFill>
                <a:srgbClr val="92D050"/>
              </a:solidFill>
            </a:endParaRPr>
          </a:p>
          <a:p>
            <a:endParaRPr lang="es-ES" b="1" dirty="0" smtClean="0">
              <a:solidFill>
                <a:srgbClr val="92D050"/>
              </a:solidFill>
            </a:endParaRPr>
          </a:p>
          <a:p>
            <a:endParaRPr lang="es-ES" b="1" dirty="0">
              <a:solidFill>
                <a:srgbClr val="92D050"/>
              </a:solidFill>
            </a:endParaRPr>
          </a:p>
          <a:p>
            <a:endParaRPr lang="es-ES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rgbClr val="92D050"/>
                </a:solidFill>
              </a:rPr>
              <a:t>                         15 DE MARZO DE 2022    </a:t>
            </a:r>
            <a:endParaRPr lang="es-ES" b="1" dirty="0">
              <a:solidFill>
                <a:srgbClr val="92D050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b="18099"/>
          <a:stretch/>
        </p:blipFill>
        <p:spPr>
          <a:xfrm>
            <a:off x="1187624" y="3936139"/>
            <a:ext cx="3431812" cy="11490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89040"/>
            <a:ext cx="2376264" cy="13342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19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 b="27142"/>
          <a:stretch/>
        </p:blipFill>
        <p:spPr>
          <a:xfrm>
            <a:off x="2051720" y="476672"/>
            <a:ext cx="4428492" cy="12961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7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2D050"/>
                </a:solidFill>
              </a:rPr>
              <a:t>HISTORIA DE QDOS 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2856552"/>
            <a:ext cx="4536504" cy="3600401"/>
          </a:xfrm>
        </p:spPr>
        <p:txBody>
          <a:bodyPr>
            <a:normAutofit fontScale="47500" lnSpcReduction="20000"/>
          </a:bodyPr>
          <a:lstStyle/>
          <a:p>
            <a:pPr lvl="0">
              <a:buClr>
                <a:srgbClr val="759AA5">
                  <a:lumMod val="60000"/>
                  <a:lumOff val="40000"/>
                </a:srgbClr>
              </a:buClr>
            </a:pPr>
            <a:endParaRPr lang="es-ES" dirty="0">
              <a:solidFill>
                <a:srgbClr val="DFE6D0"/>
              </a:solidFill>
            </a:endParaRPr>
          </a:p>
          <a:p>
            <a:endParaRPr lang="es-ES" dirty="0" smtClean="0">
              <a:solidFill>
                <a:srgbClr val="333333"/>
              </a:solidFill>
              <a:latin typeface="Roboto"/>
            </a:endParaRPr>
          </a:p>
          <a:p>
            <a:endParaRPr lang="es-ES" dirty="0">
              <a:solidFill>
                <a:srgbClr val="333333"/>
              </a:solidFill>
              <a:latin typeface="Roboto"/>
            </a:endParaRPr>
          </a:p>
          <a:p>
            <a:endParaRPr lang="es-ES" dirty="0" smtClean="0">
              <a:solidFill>
                <a:srgbClr val="333333"/>
              </a:solidFill>
              <a:latin typeface="Roboto"/>
            </a:endParaRPr>
          </a:p>
          <a:p>
            <a:endParaRPr lang="es-ES" dirty="0">
              <a:solidFill>
                <a:srgbClr val="333333"/>
              </a:solidFill>
              <a:latin typeface="Roboto"/>
            </a:endParaRPr>
          </a:p>
          <a:p>
            <a:endParaRPr lang="es-ES" dirty="0" smtClean="0">
              <a:solidFill>
                <a:srgbClr val="333333"/>
              </a:solidFill>
              <a:latin typeface="Roboto"/>
            </a:endParaRPr>
          </a:p>
          <a:p>
            <a:r>
              <a:rPr lang="es-ES" sz="3800" b="1" dirty="0" smtClean="0">
                <a:solidFill>
                  <a:schemeClr val="tx1"/>
                </a:solidFill>
                <a:latin typeface="Roboto"/>
              </a:rPr>
              <a:t>El</a:t>
            </a:r>
            <a:r>
              <a:rPr lang="es-ES" sz="3800" b="1" dirty="0">
                <a:solidFill>
                  <a:schemeClr val="tx1"/>
                </a:solidFill>
                <a:latin typeface="Roboto"/>
              </a:rPr>
              <a:t> QDOS era un SO destinado a los sistemas de 16 bits que utilizaban el microprocesador Intel 8086, que Paterson había escrito inspirándose a su vez en la interfaz y los comandos que utilizaba el más popular SO de la época: el </a:t>
            </a:r>
            <a:r>
              <a:rPr lang="es-ES" sz="3800" b="1" i="1" dirty="0">
                <a:solidFill>
                  <a:schemeClr val="tx1"/>
                </a:solidFill>
                <a:latin typeface="Roboto"/>
              </a:rPr>
              <a:t>Control </a:t>
            </a:r>
            <a:r>
              <a:rPr lang="es-ES" sz="3800" b="1" i="1" dirty="0" err="1">
                <a:solidFill>
                  <a:schemeClr val="tx1"/>
                </a:solidFill>
                <a:latin typeface="Roboto"/>
              </a:rPr>
              <a:t>Program</a:t>
            </a:r>
            <a:r>
              <a:rPr lang="es-ES" sz="3800" b="1" i="1" dirty="0">
                <a:solidFill>
                  <a:schemeClr val="tx1"/>
                </a:solidFill>
                <a:latin typeface="Roboto"/>
              </a:rPr>
              <a:t>/Monitor</a:t>
            </a:r>
            <a:r>
              <a:rPr lang="es-ES" sz="3800" b="1" dirty="0">
                <a:solidFill>
                  <a:schemeClr val="tx1"/>
                </a:solidFill>
                <a:latin typeface="Roboto"/>
              </a:rPr>
              <a:t> (CP/M).</a:t>
            </a:r>
            <a:endParaRPr lang="es-ES" sz="38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67544" y="1628800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 smtClean="0">
                <a:effectLst/>
                <a:latin typeface="Roboto"/>
              </a:rPr>
              <a:t>El QDOS, un Sistema Operativo (SO) escrito por Tim Paterson en 1979, fue adquirido por Bill Gates y “</a:t>
            </a:r>
            <a:r>
              <a:rPr lang="es-ES" b="1" i="1" dirty="0" smtClean="0">
                <a:effectLst/>
                <a:latin typeface="Roboto"/>
              </a:rPr>
              <a:t>convertido</a:t>
            </a:r>
            <a:r>
              <a:rPr lang="es-ES" b="1" i="0" dirty="0" smtClean="0">
                <a:effectLst/>
                <a:latin typeface="Roboto"/>
              </a:rPr>
              <a:t>” en el MS-DOS, el producto que sería clave para el posterior éxito del imperio Microsoft.</a:t>
            </a:r>
          </a:p>
          <a:p>
            <a:endParaRPr lang="es-ES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434">
            <a:off x="5433640" y="1828739"/>
            <a:ext cx="2914500" cy="216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83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47751" y="692696"/>
            <a:ext cx="557637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92D050"/>
                </a:solidFill>
                <a:latin typeface="Arial"/>
              </a:rPr>
              <a:t>QUÉ SIGNIFICA QDOS</a:t>
            </a:r>
          </a:p>
          <a:p>
            <a:r>
              <a:rPr lang="es-ES" b="1" dirty="0">
                <a:latin typeface="Arial"/>
              </a:rPr>
              <a:t> QDOS (siglas en inglés de "Quick and </a:t>
            </a:r>
            <a:r>
              <a:rPr lang="es-ES" b="1" dirty="0" err="1">
                <a:latin typeface="Arial"/>
              </a:rPr>
              <a:t>Dirty</a:t>
            </a:r>
            <a:r>
              <a:rPr lang="es-ES" b="1" dirty="0">
                <a:latin typeface="Arial"/>
              </a:rPr>
              <a:t> </a:t>
            </a:r>
            <a:r>
              <a:rPr lang="es-ES" b="1" dirty="0" err="1">
                <a:latin typeface="Arial"/>
              </a:rPr>
              <a:t>Operating</a:t>
            </a:r>
            <a:r>
              <a:rPr lang="es-ES" b="1" dirty="0">
                <a:latin typeface="Arial"/>
              </a:rPr>
              <a:t> </a:t>
            </a:r>
            <a:r>
              <a:rPr lang="es-ES" b="1" dirty="0" err="1">
                <a:latin typeface="Arial"/>
              </a:rPr>
              <a:t>System</a:t>
            </a:r>
            <a:r>
              <a:rPr lang="es-ES" b="1" dirty="0">
                <a:latin typeface="Arial"/>
              </a:rPr>
              <a:t>" en </a:t>
            </a:r>
            <a:r>
              <a:rPr lang="es-ES" b="1" dirty="0" smtClean="0">
                <a:latin typeface="Arial"/>
              </a:rPr>
              <a:t>español "Sistema </a:t>
            </a:r>
            <a:r>
              <a:rPr lang="es-ES" b="1" dirty="0">
                <a:latin typeface="Arial"/>
              </a:rPr>
              <a:t>Operativo rápido y sucio", escrito y comercializado por Tim </a:t>
            </a:r>
            <a:r>
              <a:rPr lang="es-ES" b="1" dirty="0" smtClean="0">
                <a:latin typeface="Arial"/>
              </a:rPr>
              <a:t>Paterson.</a:t>
            </a:r>
          </a:p>
          <a:p>
            <a:r>
              <a:rPr lang="es-ES" b="1" dirty="0" smtClean="0">
                <a:latin typeface="Arial"/>
              </a:rPr>
              <a:t> Fue un sistema operativo comprado por la Microsoft a la empresa Seattle </a:t>
            </a:r>
            <a:r>
              <a:rPr lang="es-ES" b="1" dirty="0" err="1" smtClean="0">
                <a:latin typeface="Arial"/>
              </a:rPr>
              <a:t>Computer</a:t>
            </a:r>
            <a:r>
              <a:rPr lang="es-ES" b="1" dirty="0" smtClean="0">
                <a:latin typeface="Arial"/>
              </a:rPr>
              <a:t> y que sirvió para crear la base  de lo que mas tarde sería PC-DOS y MS-DOS. </a:t>
            </a:r>
            <a:endParaRPr lang="es-ES" b="1" dirty="0">
              <a:latin typeface="Arial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endParaRPr lang="es-ES" b="1" dirty="0">
              <a:latin typeface="Arial"/>
            </a:endParaRPr>
          </a:p>
          <a:p>
            <a:r>
              <a:rPr lang="es-ES" b="1" dirty="0" smtClean="0">
                <a:latin typeface="Charter"/>
              </a:rPr>
              <a:t>Tim </a:t>
            </a:r>
            <a:r>
              <a:rPr lang="es-ES" b="1" dirty="0">
                <a:latin typeface="Charter"/>
              </a:rPr>
              <a:t>Paterson (1956) estaba en el lugar justo y en el momento justo en 1980. O quizás no. Él fue el responsable de crear 86-DOS, el sistema operativo que acabaría siendo la base de MS-DOS y, a posteriori, el pilar sobre el que Microsoft construyó su imperio.</a:t>
            </a:r>
            <a:endParaRPr lang="es-ES" b="1" dirty="0">
              <a:latin typeface="Arial"/>
            </a:endParaRPr>
          </a:p>
          <a:p>
            <a:endParaRPr lang="es-ES" b="1" dirty="0" smtClean="0">
              <a:latin typeface="Arial"/>
            </a:endParaRPr>
          </a:p>
          <a:p>
            <a:endParaRPr lang="es-ES" b="1" dirty="0">
              <a:latin typeface="Arial"/>
            </a:endParaRPr>
          </a:p>
          <a:p>
            <a:endParaRPr lang="es-ES" b="1" dirty="0" smtClean="0">
              <a:latin typeface="Arial"/>
            </a:endParaRPr>
          </a:p>
          <a:p>
            <a:endParaRPr lang="es-ES" b="1" dirty="0">
              <a:latin typeface="Arial"/>
            </a:endParaRPr>
          </a:p>
          <a:p>
            <a:endParaRPr lang="es-ES" b="1" dirty="0" smtClean="0">
              <a:latin typeface="Arial"/>
            </a:endParaRPr>
          </a:p>
          <a:p>
            <a:endParaRPr lang="es-ES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112">
            <a:off x="6084168" y="1322835"/>
            <a:ext cx="2520280" cy="2106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16" y="4221088"/>
            <a:ext cx="2643871" cy="18722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1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7544" y="633152"/>
            <a:ext cx="4608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92D050"/>
                </a:solidFill>
                <a:latin typeface="Tofino"/>
              </a:rPr>
              <a:t>Bienvenido </a:t>
            </a:r>
            <a:r>
              <a:rPr lang="es-ES" sz="2400" b="1" dirty="0">
                <a:solidFill>
                  <a:srgbClr val="92D050"/>
                </a:solidFill>
                <a:latin typeface="Tofino"/>
              </a:rPr>
              <a:t>86-DOS</a:t>
            </a:r>
          </a:p>
          <a:p>
            <a:r>
              <a:rPr lang="es-ES" b="1" dirty="0">
                <a:latin typeface="Charter"/>
              </a:rPr>
              <a:t>En diciembre de 1980 aquel sistema dio un salto importante: cambió de nombre y se convirtió en 86-DOS (cuya primera versión fue la 0.33, continuando la numeración de QDOS), un sistema operativo que comenzaron a licenciar a fabricantes y a otras empresas como Microsoft.</a:t>
            </a:r>
            <a:endParaRPr lang="es-ES" b="1" i="0" dirty="0">
              <a:effectLst/>
              <a:latin typeface="Charter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3614">
            <a:off x="5811146" y="1712759"/>
            <a:ext cx="2448272" cy="2984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Rectángulo"/>
          <p:cNvSpPr/>
          <p:nvPr/>
        </p:nvSpPr>
        <p:spPr>
          <a:xfrm>
            <a:off x="395536" y="3543075"/>
            <a:ext cx="45365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Aquel sistema operativo acabaría </a:t>
            </a:r>
            <a:r>
              <a:rPr lang="es-ES" sz="2000" b="1" dirty="0" smtClean="0"/>
              <a:t>siendo la primera </a:t>
            </a:r>
            <a:r>
              <a:rPr lang="es-ES" sz="2000" b="1" dirty="0"/>
              <a:t>parte fundamental de las primeras versiones de Windows, y hoy en día la herencia del 86-DOS original sigue presente en nuestros sistemas basados en Windows 10: basta ejecutar el comando CMD para comprobarlo.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55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2D050"/>
                </a:solidFill>
              </a:rPr>
              <a:t>CARACTERÍSTICAS DEL QDOS 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6888" cy="4525963"/>
          </a:xfrm>
        </p:spPr>
        <p:txBody>
          <a:bodyPr>
            <a:noAutofit/>
          </a:bodyPr>
          <a:lstStyle/>
          <a:p>
            <a:r>
              <a:rPr lang="es-ES" sz="2000" b="1" dirty="0" smtClean="0"/>
              <a:t>Su interfaz no es gráfica sino con líneas de comandos. </a:t>
            </a:r>
          </a:p>
          <a:p>
            <a:r>
              <a:rPr lang="es-ES" sz="2000" b="1" dirty="0" smtClean="0"/>
              <a:t>Las instrucciones se encargan por el command.com</a:t>
            </a:r>
          </a:p>
          <a:p>
            <a:r>
              <a:rPr lang="es-ES" sz="2000" b="1" dirty="0" smtClean="0"/>
              <a:t>No se utiliza Mouse. </a:t>
            </a:r>
          </a:p>
          <a:p>
            <a:r>
              <a:rPr lang="es-ES" sz="2000" b="1" dirty="0" smtClean="0"/>
              <a:t>Cada uno de los </a:t>
            </a:r>
            <a:r>
              <a:rPr lang="es-ES" sz="2000" b="1" dirty="0" err="1" smtClean="0"/>
              <a:t>Hadwares</a:t>
            </a:r>
            <a:r>
              <a:rPr lang="es-ES" sz="2000" b="1" dirty="0" smtClean="0"/>
              <a:t> instalados deben </a:t>
            </a:r>
            <a:r>
              <a:rPr lang="es-ES" sz="2000" b="1" smtClean="0"/>
              <a:t>ser </a:t>
            </a:r>
            <a:r>
              <a:rPr lang="es-ES" sz="2000" b="1" smtClean="0"/>
              <a:t>instalados  </a:t>
            </a:r>
            <a:r>
              <a:rPr lang="es-ES" sz="2000" b="1" dirty="0" smtClean="0"/>
              <a:t>y configurados de forma manual. </a:t>
            </a:r>
          </a:p>
          <a:p>
            <a:r>
              <a:rPr lang="es-ES" sz="2000" b="1" dirty="0" smtClean="0"/>
              <a:t>Es un sistema monousuario. Sólo soporta a un usuario por vez. </a:t>
            </a:r>
          </a:p>
          <a:p>
            <a:r>
              <a:rPr lang="es-ES" sz="2000" b="1" dirty="0" smtClean="0"/>
              <a:t>Las primeras versiones de este sistema operativo no admitían una memoria RAM que supere los 64 KB. Luego se extendió hasta 1 MB. </a:t>
            </a:r>
            <a:endParaRPr lang="es-ES" sz="20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2358">
            <a:off x="5737813" y="2712154"/>
            <a:ext cx="2997379" cy="1678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8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2D050"/>
                </a:solidFill>
              </a:rPr>
              <a:t>COMANDOS PRINCIPALES EN QDOS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Este sistema operativo se basa en una interfaz de líneas de código command.com. </a:t>
            </a:r>
          </a:p>
          <a:p>
            <a:r>
              <a:rPr lang="es-ES" sz="2400" b="1" dirty="0" smtClean="0"/>
              <a:t>DIR para acceder al directorio de archivos.</a:t>
            </a:r>
          </a:p>
          <a:p>
            <a:r>
              <a:rPr lang="es-ES" sz="2400" b="1" dirty="0" smtClean="0"/>
              <a:t>TYPE para visualizar el contenido de un archivo.</a:t>
            </a:r>
          </a:p>
          <a:p>
            <a:r>
              <a:rPr lang="es-ES" sz="2400" b="1" dirty="0" smtClean="0"/>
              <a:t>COPY para copiar  un archivo.  </a:t>
            </a:r>
          </a:p>
          <a:p>
            <a:r>
              <a:rPr lang="es-ES" sz="2400" b="1" dirty="0" smtClean="0"/>
              <a:t>REN (RENAME) </a:t>
            </a:r>
            <a:r>
              <a:rPr lang="es-ES" sz="2400" b="1" smtClean="0"/>
              <a:t>para cambiar </a:t>
            </a:r>
            <a:r>
              <a:rPr lang="es-ES" sz="2400" b="1" dirty="0" smtClean="0"/>
              <a:t>el nombre de un archivo. </a:t>
            </a:r>
          </a:p>
          <a:p>
            <a:r>
              <a:rPr lang="es-ES" sz="2400" b="1" dirty="0" smtClean="0"/>
              <a:t>DEL para borrar un archivo.</a:t>
            </a:r>
          </a:p>
          <a:p>
            <a:r>
              <a:rPr lang="es-ES" sz="2400" b="1" dirty="0" smtClean="0"/>
              <a:t>CLS para limpiar La pantalla.</a:t>
            </a:r>
            <a:endParaRPr lang="es-ES" sz="2400" b="1" dirty="0"/>
          </a:p>
        </p:txBody>
      </p:sp>
      <p:pic>
        <p:nvPicPr>
          <p:cNvPr id="1026" name="Picture 2" descr="COMANDOS 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9682">
            <a:off x="5940152" y="1844824"/>
            <a:ext cx="2462128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0375">
            <a:off x="5731056" y="4365104"/>
            <a:ext cx="2673853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10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50103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512</TotalTime>
  <Words>202</Words>
  <Application>Microsoft Office PowerPoint</Application>
  <PresentationFormat>Presentación en pantalla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Paja</vt:lpstr>
      <vt:lpstr>Presentación de PowerPoint</vt:lpstr>
      <vt:lpstr>HISTORIA DE QDOS </vt:lpstr>
      <vt:lpstr>Presentación de PowerPoint</vt:lpstr>
      <vt:lpstr>Presentación de PowerPoint</vt:lpstr>
      <vt:lpstr>CARACTERÍSTICAS DEL QDOS </vt:lpstr>
      <vt:lpstr>COMANDOS PRINCIPALES EN QDOS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34</cp:revision>
  <dcterms:created xsi:type="dcterms:W3CDTF">2022-03-12T15:49:19Z</dcterms:created>
  <dcterms:modified xsi:type="dcterms:W3CDTF">2022-03-15T18:50:35Z</dcterms:modified>
</cp:coreProperties>
</file>