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9f2d02d2a5a84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3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75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28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7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4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coscbba.com/web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2" y="1490749"/>
            <a:ext cx="6729152" cy="44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695795"/>
            <a:ext cx="6608695" cy="36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1" y="1502055"/>
            <a:ext cx="8124133" cy="3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58" y="1373332"/>
            <a:ext cx="7086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43" y="2039735"/>
            <a:ext cx="476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72" y="1736407"/>
            <a:ext cx="5434619" cy="40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26" y="1714154"/>
            <a:ext cx="6772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" b="7176"/>
          <a:stretch/>
        </p:blipFill>
        <p:spPr>
          <a:xfrm>
            <a:off x="2684584" y="1288473"/>
            <a:ext cx="2513001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52" y="1190798"/>
            <a:ext cx="650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NSTITUTO TECNICO NACIONAL DE COMERCIO &quot;FEDERICO ALVAREZ PLATA&quot; NOCTURNO Logo">
            <a:hlinkClick r:id="rId2" tooltip="INSTITUTO TECNICO NACIONAL DE COMERCIO &quot;FEDERICO ALVAREZ PLATA&quot; NOCTURNO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" y="98308"/>
            <a:ext cx="4986779" cy="7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7" y="1271848"/>
            <a:ext cx="8814029" cy="4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2022-03-15T15:43:49Z</dcterms:created>
  <dcterms:modified xsi:type="dcterms:W3CDTF">2022-03-15T17:58:32Z</dcterms:modified>
</cp:coreProperties>
</file>