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9"/>
  </p:notesMasterIdLst>
  <p:sldIdLst>
    <p:sldId id="256" r:id="rId2"/>
    <p:sldId id="261" r:id="rId3"/>
    <p:sldId id="263" r:id="rId4"/>
    <p:sldId id="264" r:id="rId5"/>
    <p:sldId id="265" r:id="rId6"/>
    <p:sldId id="266" r:id="rId7"/>
    <p:sldId id="277" r:id="rId8"/>
  </p:sldIdLst>
  <p:sldSz cx="9144000" cy="5143500" type="screen16x9"/>
  <p:notesSz cx="6858000" cy="9144000"/>
  <p:embeddedFontLst>
    <p:embeddedFont>
      <p:font typeface="Nunito Light" pitchFamily="2" charset="0"/>
      <p:regular r:id="rId10"/>
      <p:italic r:id="rId11"/>
    </p:embeddedFont>
    <p:embeddedFont>
      <p:font typeface="Poppins" panose="00000500000000000000" pitchFamily="2" charset="0"/>
      <p:regular r:id="rId12"/>
      <p:bold r:id="rId13"/>
      <p:italic r:id="rId14"/>
      <p:boldItalic r:id="rId15"/>
    </p:embeddedFont>
    <p:embeddedFont>
      <p:font typeface="Poppins Medium" panose="00000600000000000000" pitchFamily="2" charset="0"/>
      <p:regular r:id="rId16"/>
      <p:bold r:id="rId17"/>
      <p:italic r:id="rId18"/>
      <p:boldItalic r:id="rId19"/>
    </p:embeddedFont>
    <p:embeddedFont>
      <p:font typeface="Work Sans"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09E9EA-C2B0-46B2-820C-322B257A52F1}">
  <a:tblStyle styleId="{AA09E9EA-C2B0-46B2-820C-322B257A52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C9A3252-D7AF-4905-B822-3120B6EECEE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82fb6b0e74_0_8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82fb6b0e74_0_8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282ce2bb132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282ce2bb132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65625" y="1233450"/>
            <a:ext cx="4275600" cy="20010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6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65625" y="3374750"/>
            <a:ext cx="4275600" cy="423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5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465475" y="0"/>
            <a:ext cx="3678600" cy="514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63" name="Google Shape;163;p17"/>
          <p:cNvSpPr txBox="1">
            <a:spLocks noGrp="1"/>
          </p:cNvSpPr>
          <p:nvPr>
            <p:ph type="subTitle" idx="1"/>
          </p:nvPr>
        </p:nvSpPr>
        <p:spPr>
          <a:xfrm>
            <a:off x="1253225" y="1823225"/>
            <a:ext cx="28683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7"/>
          <p:cNvSpPr txBox="1">
            <a:spLocks noGrp="1"/>
          </p:cNvSpPr>
          <p:nvPr>
            <p:ph type="subTitle" idx="2"/>
          </p:nvPr>
        </p:nvSpPr>
        <p:spPr>
          <a:xfrm>
            <a:off x="5157863" y="1823225"/>
            <a:ext cx="28683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5" name="Google Shape;165;p17"/>
          <p:cNvSpPr txBox="1">
            <a:spLocks noGrp="1"/>
          </p:cNvSpPr>
          <p:nvPr>
            <p:ph type="subTitle" idx="3"/>
          </p:nvPr>
        </p:nvSpPr>
        <p:spPr>
          <a:xfrm>
            <a:off x="1253225" y="3519800"/>
            <a:ext cx="28683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6" name="Google Shape;166;p17"/>
          <p:cNvSpPr txBox="1">
            <a:spLocks noGrp="1"/>
          </p:cNvSpPr>
          <p:nvPr>
            <p:ph type="subTitle" idx="4"/>
          </p:nvPr>
        </p:nvSpPr>
        <p:spPr>
          <a:xfrm>
            <a:off x="5157863" y="3519800"/>
            <a:ext cx="28683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7"/>
          <p:cNvSpPr txBox="1">
            <a:spLocks noGrp="1"/>
          </p:cNvSpPr>
          <p:nvPr>
            <p:ph type="subTitle" idx="5"/>
          </p:nvPr>
        </p:nvSpPr>
        <p:spPr>
          <a:xfrm>
            <a:off x="1253226" y="1133025"/>
            <a:ext cx="2868300" cy="80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Medium"/>
              <a:buNone/>
              <a:defRPr sz="2000">
                <a:solidFill>
                  <a:schemeClr val="dk1"/>
                </a:solidFill>
                <a:latin typeface="Poppins Medium"/>
                <a:ea typeface="Poppins Medium"/>
                <a:cs typeface="Poppins Medium"/>
                <a:sym typeface="Poppins Medium"/>
              </a:defRPr>
            </a:lvl1pPr>
            <a:lvl2pPr lvl="1"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2pPr>
            <a:lvl3pPr lvl="2"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3pPr>
            <a:lvl4pPr lvl="3"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4pPr>
            <a:lvl5pPr lvl="4"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5pPr>
            <a:lvl6pPr lvl="5"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6pPr>
            <a:lvl7pPr lvl="6"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7pPr>
            <a:lvl8pPr lvl="7"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8pPr>
            <a:lvl9pPr lvl="8"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9pPr>
          </a:lstStyle>
          <a:p>
            <a:endParaRPr/>
          </a:p>
        </p:txBody>
      </p:sp>
      <p:sp>
        <p:nvSpPr>
          <p:cNvPr id="168" name="Google Shape;168;p17"/>
          <p:cNvSpPr txBox="1">
            <a:spLocks noGrp="1"/>
          </p:cNvSpPr>
          <p:nvPr>
            <p:ph type="subTitle" idx="6"/>
          </p:nvPr>
        </p:nvSpPr>
        <p:spPr>
          <a:xfrm>
            <a:off x="1253225" y="2829600"/>
            <a:ext cx="2868300" cy="80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Medium"/>
              <a:buNone/>
              <a:defRPr sz="2000">
                <a:solidFill>
                  <a:schemeClr val="dk1"/>
                </a:solidFill>
                <a:latin typeface="Poppins Medium"/>
                <a:ea typeface="Poppins Medium"/>
                <a:cs typeface="Poppins Medium"/>
                <a:sym typeface="Poppins Medium"/>
              </a:defRPr>
            </a:lvl1pPr>
            <a:lvl2pPr lvl="1"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2pPr>
            <a:lvl3pPr lvl="2"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3pPr>
            <a:lvl4pPr lvl="3"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4pPr>
            <a:lvl5pPr lvl="4"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5pPr>
            <a:lvl6pPr lvl="5"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6pPr>
            <a:lvl7pPr lvl="6"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7pPr>
            <a:lvl8pPr lvl="7"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8pPr>
            <a:lvl9pPr lvl="8"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9pPr>
          </a:lstStyle>
          <a:p>
            <a:endParaRPr/>
          </a:p>
        </p:txBody>
      </p:sp>
      <p:sp>
        <p:nvSpPr>
          <p:cNvPr id="169" name="Google Shape;169;p17"/>
          <p:cNvSpPr txBox="1">
            <a:spLocks noGrp="1"/>
          </p:cNvSpPr>
          <p:nvPr>
            <p:ph type="subTitle" idx="7"/>
          </p:nvPr>
        </p:nvSpPr>
        <p:spPr>
          <a:xfrm>
            <a:off x="5157836" y="1133025"/>
            <a:ext cx="2868300" cy="80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Medium"/>
              <a:buNone/>
              <a:defRPr sz="2000">
                <a:solidFill>
                  <a:schemeClr val="dk1"/>
                </a:solidFill>
                <a:latin typeface="Poppins Medium"/>
                <a:ea typeface="Poppins Medium"/>
                <a:cs typeface="Poppins Medium"/>
                <a:sym typeface="Poppins Medium"/>
              </a:defRPr>
            </a:lvl1pPr>
            <a:lvl2pPr lvl="1"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2pPr>
            <a:lvl3pPr lvl="2"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3pPr>
            <a:lvl4pPr lvl="3"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4pPr>
            <a:lvl5pPr lvl="4"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5pPr>
            <a:lvl6pPr lvl="5"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6pPr>
            <a:lvl7pPr lvl="6"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7pPr>
            <a:lvl8pPr lvl="7"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8pPr>
            <a:lvl9pPr lvl="8"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9pPr>
          </a:lstStyle>
          <a:p>
            <a:endParaRPr/>
          </a:p>
        </p:txBody>
      </p:sp>
      <p:sp>
        <p:nvSpPr>
          <p:cNvPr id="170" name="Google Shape;170;p17"/>
          <p:cNvSpPr txBox="1">
            <a:spLocks noGrp="1"/>
          </p:cNvSpPr>
          <p:nvPr>
            <p:ph type="subTitle" idx="8"/>
          </p:nvPr>
        </p:nvSpPr>
        <p:spPr>
          <a:xfrm>
            <a:off x="5157829" y="2829600"/>
            <a:ext cx="2868300" cy="80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Medium"/>
              <a:buNone/>
              <a:defRPr sz="2000">
                <a:solidFill>
                  <a:schemeClr val="dk1"/>
                </a:solidFill>
                <a:latin typeface="Poppins Medium"/>
                <a:ea typeface="Poppins Medium"/>
                <a:cs typeface="Poppins Medium"/>
                <a:sym typeface="Poppins Medium"/>
              </a:defRPr>
            </a:lvl1pPr>
            <a:lvl2pPr lvl="1"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2pPr>
            <a:lvl3pPr lvl="2"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3pPr>
            <a:lvl4pPr lvl="3"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4pPr>
            <a:lvl5pPr lvl="4"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5pPr>
            <a:lvl6pPr lvl="5"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6pPr>
            <a:lvl7pPr lvl="6"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7pPr>
            <a:lvl8pPr lvl="7"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8pPr>
            <a:lvl9pPr lvl="8"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9pPr>
          </a:lstStyle>
          <a:p>
            <a:endParaRPr/>
          </a:p>
        </p:txBody>
      </p:sp>
      <p:grpSp>
        <p:nvGrpSpPr>
          <p:cNvPr id="171" name="Google Shape;171;p17"/>
          <p:cNvGrpSpPr/>
          <p:nvPr/>
        </p:nvGrpSpPr>
        <p:grpSpPr>
          <a:xfrm flipH="1">
            <a:off x="-2746" y="143670"/>
            <a:ext cx="9445658" cy="5380326"/>
            <a:chOff x="-383746" y="143670"/>
            <a:chExt cx="9445658" cy="5380326"/>
          </a:xfrm>
        </p:grpSpPr>
        <p:grpSp>
          <p:nvGrpSpPr>
            <p:cNvPr id="172" name="Google Shape;172;p17"/>
            <p:cNvGrpSpPr/>
            <p:nvPr/>
          </p:nvGrpSpPr>
          <p:grpSpPr>
            <a:xfrm>
              <a:off x="7799650" y="4715812"/>
              <a:ext cx="1262262" cy="808184"/>
              <a:chOff x="7981650" y="-363163"/>
              <a:chExt cx="1262262" cy="808184"/>
            </a:xfrm>
          </p:grpSpPr>
          <p:sp>
            <p:nvSpPr>
              <p:cNvPr id="173" name="Google Shape;173;p17"/>
              <p:cNvSpPr/>
              <p:nvPr/>
            </p:nvSpPr>
            <p:spPr>
              <a:xfrm>
                <a:off x="8673911" y="-36316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8283074" y="-110579"/>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7981650" y="-205802"/>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7"/>
            <p:cNvGrpSpPr/>
            <p:nvPr/>
          </p:nvGrpSpPr>
          <p:grpSpPr>
            <a:xfrm rot="5400000" flipH="1">
              <a:off x="-596506" y="356430"/>
              <a:ext cx="1175410" cy="749891"/>
              <a:chOff x="7887568" y="4140150"/>
              <a:chExt cx="1470182" cy="937950"/>
            </a:xfrm>
          </p:grpSpPr>
          <p:sp>
            <p:nvSpPr>
              <p:cNvPr id="177" name="Google Shape;177;p17"/>
              <p:cNvSpPr/>
              <p:nvPr/>
            </p:nvSpPr>
            <p:spPr>
              <a:xfrm>
                <a:off x="7887568" y="4140150"/>
                <a:ext cx="619500" cy="6603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8270025" y="4383300"/>
                <a:ext cx="651600" cy="6948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8644650" y="4260024"/>
                <a:ext cx="713100" cy="7602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0"/>
        <p:cNvGrpSpPr/>
        <p:nvPr/>
      </p:nvGrpSpPr>
      <p:grpSpPr>
        <a:xfrm>
          <a:off x="0" y="0"/>
          <a:ext cx="0" cy="0"/>
          <a:chOff x="0" y="0"/>
          <a:chExt cx="0" cy="0"/>
        </a:xfrm>
      </p:grpSpPr>
      <p:sp>
        <p:nvSpPr>
          <p:cNvPr id="181" name="Google Shape;18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82" name="Google Shape;182;p18"/>
          <p:cNvSpPr txBox="1">
            <a:spLocks noGrp="1"/>
          </p:cNvSpPr>
          <p:nvPr>
            <p:ph type="subTitle" idx="1"/>
          </p:nvPr>
        </p:nvSpPr>
        <p:spPr>
          <a:xfrm>
            <a:off x="789750" y="1660201"/>
            <a:ext cx="20679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18"/>
          <p:cNvSpPr txBox="1">
            <a:spLocks noGrp="1"/>
          </p:cNvSpPr>
          <p:nvPr>
            <p:ph type="subTitle" idx="2"/>
          </p:nvPr>
        </p:nvSpPr>
        <p:spPr>
          <a:xfrm>
            <a:off x="3578350" y="1660211"/>
            <a:ext cx="20679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18"/>
          <p:cNvSpPr txBox="1">
            <a:spLocks noGrp="1"/>
          </p:cNvSpPr>
          <p:nvPr>
            <p:ph type="subTitle" idx="3"/>
          </p:nvPr>
        </p:nvSpPr>
        <p:spPr>
          <a:xfrm>
            <a:off x="789750" y="3376750"/>
            <a:ext cx="20679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8"/>
          <p:cNvSpPr txBox="1">
            <a:spLocks noGrp="1"/>
          </p:cNvSpPr>
          <p:nvPr>
            <p:ph type="subTitle" idx="4"/>
          </p:nvPr>
        </p:nvSpPr>
        <p:spPr>
          <a:xfrm>
            <a:off x="3578350" y="3376750"/>
            <a:ext cx="20679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8"/>
          <p:cNvSpPr txBox="1">
            <a:spLocks noGrp="1"/>
          </p:cNvSpPr>
          <p:nvPr>
            <p:ph type="subTitle" idx="5"/>
          </p:nvPr>
        </p:nvSpPr>
        <p:spPr>
          <a:xfrm>
            <a:off x="6366950" y="1660211"/>
            <a:ext cx="20679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8"/>
          <p:cNvSpPr txBox="1">
            <a:spLocks noGrp="1"/>
          </p:cNvSpPr>
          <p:nvPr>
            <p:ph type="subTitle" idx="6"/>
          </p:nvPr>
        </p:nvSpPr>
        <p:spPr>
          <a:xfrm>
            <a:off x="6366950" y="3376750"/>
            <a:ext cx="20679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18"/>
          <p:cNvSpPr txBox="1">
            <a:spLocks noGrp="1"/>
          </p:cNvSpPr>
          <p:nvPr>
            <p:ph type="subTitle" idx="7"/>
          </p:nvPr>
        </p:nvSpPr>
        <p:spPr>
          <a:xfrm>
            <a:off x="789750" y="1278150"/>
            <a:ext cx="2067900" cy="49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Medium"/>
              <a:buNone/>
              <a:defRPr sz="2000">
                <a:solidFill>
                  <a:schemeClr val="dk1"/>
                </a:solidFill>
                <a:latin typeface="Poppins Medium"/>
                <a:ea typeface="Poppins Medium"/>
                <a:cs typeface="Poppins Medium"/>
                <a:sym typeface="Poppins Medium"/>
              </a:defRPr>
            </a:lvl1pPr>
            <a:lvl2pPr lvl="1"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2pPr>
            <a:lvl3pPr lvl="2"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3pPr>
            <a:lvl4pPr lvl="3"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4pPr>
            <a:lvl5pPr lvl="4"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5pPr>
            <a:lvl6pPr lvl="5"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6pPr>
            <a:lvl7pPr lvl="6"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7pPr>
            <a:lvl8pPr lvl="7"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8pPr>
            <a:lvl9pPr lvl="8"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9pPr>
          </a:lstStyle>
          <a:p>
            <a:endParaRPr/>
          </a:p>
        </p:txBody>
      </p:sp>
      <p:sp>
        <p:nvSpPr>
          <p:cNvPr id="189" name="Google Shape;189;p18"/>
          <p:cNvSpPr txBox="1">
            <a:spLocks noGrp="1"/>
          </p:cNvSpPr>
          <p:nvPr>
            <p:ph type="subTitle" idx="8"/>
          </p:nvPr>
        </p:nvSpPr>
        <p:spPr>
          <a:xfrm>
            <a:off x="3578350" y="1278150"/>
            <a:ext cx="2067900" cy="49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Medium"/>
              <a:buNone/>
              <a:defRPr sz="2000">
                <a:solidFill>
                  <a:schemeClr val="dk1"/>
                </a:solidFill>
                <a:latin typeface="Poppins Medium"/>
                <a:ea typeface="Poppins Medium"/>
                <a:cs typeface="Poppins Medium"/>
                <a:sym typeface="Poppins Medium"/>
              </a:defRPr>
            </a:lvl1pPr>
            <a:lvl2pPr lvl="1"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2pPr>
            <a:lvl3pPr lvl="2"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3pPr>
            <a:lvl4pPr lvl="3"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4pPr>
            <a:lvl5pPr lvl="4"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5pPr>
            <a:lvl6pPr lvl="5"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6pPr>
            <a:lvl7pPr lvl="6"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7pPr>
            <a:lvl8pPr lvl="7"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8pPr>
            <a:lvl9pPr lvl="8"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9pPr>
          </a:lstStyle>
          <a:p>
            <a:endParaRPr/>
          </a:p>
        </p:txBody>
      </p:sp>
      <p:sp>
        <p:nvSpPr>
          <p:cNvPr id="190" name="Google Shape;190;p18"/>
          <p:cNvSpPr txBox="1">
            <a:spLocks noGrp="1"/>
          </p:cNvSpPr>
          <p:nvPr>
            <p:ph type="subTitle" idx="9"/>
          </p:nvPr>
        </p:nvSpPr>
        <p:spPr>
          <a:xfrm>
            <a:off x="6366950" y="1278150"/>
            <a:ext cx="2067900" cy="49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Medium"/>
              <a:buNone/>
              <a:defRPr sz="2000">
                <a:solidFill>
                  <a:schemeClr val="dk1"/>
                </a:solidFill>
                <a:latin typeface="Poppins Medium"/>
                <a:ea typeface="Poppins Medium"/>
                <a:cs typeface="Poppins Medium"/>
                <a:sym typeface="Poppins Medium"/>
              </a:defRPr>
            </a:lvl1pPr>
            <a:lvl2pPr lvl="1"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2pPr>
            <a:lvl3pPr lvl="2"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3pPr>
            <a:lvl4pPr lvl="3"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4pPr>
            <a:lvl5pPr lvl="4"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5pPr>
            <a:lvl6pPr lvl="5"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6pPr>
            <a:lvl7pPr lvl="6"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7pPr>
            <a:lvl8pPr lvl="7"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8pPr>
            <a:lvl9pPr lvl="8"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9pPr>
          </a:lstStyle>
          <a:p>
            <a:endParaRPr/>
          </a:p>
        </p:txBody>
      </p:sp>
      <p:sp>
        <p:nvSpPr>
          <p:cNvPr id="191" name="Google Shape;191;p18"/>
          <p:cNvSpPr txBox="1">
            <a:spLocks noGrp="1"/>
          </p:cNvSpPr>
          <p:nvPr>
            <p:ph type="subTitle" idx="13"/>
          </p:nvPr>
        </p:nvSpPr>
        <p:spPr>
          <a:xfrm>
            <a:off x="789750" y="2994025"/>
            <a:ext cx="2067900" cy="49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Medium"/>
              <a:buNone/>
              <a:defRPr sz="2000">
                <a:solidFill>
                  <a:schemeClr val="dk1"/>
                </a:solidFill>
                <a:latin typeface="Poppins Medium"/>
                <a:ea typeface="Poppins Medium"/>
                <a:cs typeface="Poppins Medium"/>
                <a:sym typeface="Poppins Medium"/>
              </a:defRPr>
            </a:lvl1pPr>
            <a:lvl2pPr lvl="1"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2pPr>
            <a:lvl3pPr lvl="2"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3pPr>
            <a:lvl4pPr lvl="3"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4pPr>
            <a:lvl5pPr lvl="4"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5pPr>
            <a:lvl6pPr lvl="5"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6pPr>
            <a:lvl7pPr lvl="6"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7pPr>
            <a:lvl8pPr lvl="7"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8pPr>
            <a:lvl9pPr lvl="8"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9pPr>
          </a:lstStyle>
          <a:p>
            <a:endParaRPr/>
          </a:p>
        </p:txBody>
      </p:sp>
      <p:sp>
        <p:nvSpPr>
          <p:cNvPr id="192" name="Google Shape;192;p18"/>
          <p:cNvSpPr txBox="1">
            <a:spLocks noGrp="1"/>
          </p:cNvSpPr>
          <p:nvPr>
            <p:ph type="subTitle" idx="14"/>
          </p:nvPr>
        </p:nvSpPr>
        <p:spPr>
          <a:xfrm>
            <a:off x="3586150" y="2994025"/>
            <a:ext cx="2060100" cy="49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Medium"/>
              <a:buNone/>
              <a:defRPr sz="2000">
                <a:solidFill>
                  <a:schemeClr val="dk1"/>
                </a:solidFill>
                <a:latin typeface="Poppins Medium"/>
                <a:ea typeface="Poppins Medium"/>
                <a:cs typeface="Poppins Medium"/>
                <a:sym typeface="Poppins Medium"/>
              </a:defRPr>
            </a:lvl1pPr>
            <a:lvl2pPr lvl="1"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2pPr>
            <a:lvl3pPr lvl="2"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3pPr>
            <a:lvl4pPr lvl="3"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4pPr>
            <a:lvl5pPr lvl="4"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5pPr>
            <a:lvl6pPr lvl="5"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6pPr>
            <a:lvl7pPr lvl="6"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7pPr>
            <a:lvl8pPr lvl="7"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8pPr>
            <a:lvl9pPr lvl="8"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9pPr>
          </a:lstStyle>
          <a:p>
            <a:endParaRPr/>
          </a:p>
        </p:txBody>
      </p:sp>
      <p:sp>
        <p:nvSpPr>
          <p:cNvPr id="193" name="Google Shape;193;p18"/>
          <p:cNvSpPr txBox="1">
            <a:spLocks noGrp="1"/>
          </p:cNvSpPr>
          <p:nvPr>
            <p:ph type="subTitle" idx="15"/>
          </p:nvPr>
        </p:nvSpPr>
        <p:spPr>
          <a:xfrm>
            <a:off x="6374750" y="2994025"/>
            <a:ext cx="2060100" cy="49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Medium"/>
              <a:buNone/>
              <a:defRPr sz="2000">
                <a:solidFill>
                  <a:schemeClr val="dk1"/>
                </a:solidFill>
                <a:latin typeface="Poppins Medium"/>
                <a:ea typeface="Poppins Medium"/>
                <a:cs typeface="Poppins Medium"/>
                <a:sym typeface="Poppins Medium"/>
              </a:defRPr>
            </a:lvl1pPr>
            <a:lvl2pPr lvl="1"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2pPr>
            <a:lvl3pPr lvl="2"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3pPr>
            <a:lvl4pPr lvl="3"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4pPr>
            <a:lvl5pPr lvl="4"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5pPr>
            <a:lvl6pPr lvl="5"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6pPr>
            <a:lvl7pPr lvl="6"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7pPr>
            <a:lvl8pPr lvl="7"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8pPr>
            <a:lvl9pPr lvl="8" algn="ctr" rtl="0">
              <a:lnSpc>
                <a:spcPct val="100000"/>
              </a:lnSpc>
              <a:spcBef>
                <a:spcPts val="0"/>
              </a:spcBef>
              <a:spcAft>
                <a:spcPts val="0"/>
              </a:spcAft>
              <a:buSzPts val="2400"/>
              <a:buFont typeface="Poppins Medium"/>
              <a:buNone/>
              <a:defRPr sz="2400">
                <a:latin typeface="Poppins Medium"/>
                <a:ea typeface="Poppins Medium"/>
                <a:cs typeface="Poppins Medium"/>
                <a:sym typeface="Poppins Medium"/>
              </a:defRPr>
            </a:lvl9pPr>
          </a:lstStyle>
          <a:p>
            <a:endParaRPr/>
          </a:p>
        </p:txBody>
      </p:sp>
      <p:grpSp>
        <p:nvGrpSpPr>
          <p:cNvPr id="194" name="Google Shape;194;p18"/>
          <p:cNvGrpSpPr/>
          <p:nvPr/>
        </p:nvGrpSpPr>
        <p:grpSpPr>
          <a:xfrm rot="10800000" flipH="1">
            <a:off x="-206783" y="-220534"/>
            <a:ext cx="9571520" cy="5673818"/>
            <a:chOff x="-206783" y="-144334"/>
            <a:chExt cx="9571520" cy="5673818"/>
          </a:xfrm>
        </p:grpSpPr>
        <p:grpSp>
          <p:nvGrpSpPr>
            <p:cNvPr id="195" name="Google Shape;195;p18"/>
            <p:cNvGrpSpPr/>
            <p:nvPr/>
          </p:nvGrpSpPr>
          <p:grpSpPr>
            <a:xfrm rot="5400000" flipH="1">
              <a:off x="8261429" y="18246"/>
              <a:ext cx="1265887" cy="940727"/>
              <a:chOff x="6354224" y="2467609"/>
              <a:chExt cx="1265887" cy="940727"/>
            </a:xfrm>
          </p:grpSpPr>
          <p:sp>
            <p:nvSpPr>
              <p:cNvPr id="196" name="Google Shape;196;p18"/>
              <p:cNvSpPr/>
              <p:nvPr/>
            </p:nvSpPr>
            <p:spPr>
              <a:xfrm>
                <a:off x="6777637" y="2880335"/>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7099011" y="2467609"/>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6354224" y="2524849"/>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8"/>
            <p:cNvGrpSpPr/>
            <p:nvPr/>
          </p:nvGrpSpPr>
          <p:grpSpPr>
            <a:xfrm flipH="1">
              <a:off x="-206783" y="4721299"/>
              <a:ext cx="1262262" cy="808184"/>
              <a:chOff x="7981650" y="-363163"/>
              <a:chExt cx="1262262" cy="808184"/>
            </a:xfrm>
          </p:grpSpPr>
          <p:sp>
            <p:nvSpPr>
              <p:cNvPr id="200" name="Google Shape;200;p18"/>
              <p:cNvSpPr/>
              <p:nvPr/>
            </p:nvSpPr>
            <p:spPr>
              <a:xfrm>
                <a:off x="8673911" y="-36316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8283074" y="-110579"/>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7981650" y="-205802"/>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03"/>
        <p:cNvGrpSpPr/>
        <p:nvPr/>
      </p:nvGrpSpPr>
      <p:grpSpPr>
        <a:xfrm>
          <a:off x="0" y="0"/>
          <a:ext cx="0" cy="0"/>
          <a:chOff x="0" y="0"/>
          <a:chExt cx="0" cy="0"/>
        </a:xfrm>
      </p:grpSpPr>
      <p:sp>
        <p:nvSpPr>
          <p:cNvPr id="204" name="Google Shape;204;p19"/>
          <p:cNvSpPr txBox="1">
            <a:spLocks noGrp="1"/>
          </p:cNvSpPr>
          <p:nvPr>
            <p:ph type="title" hasCustomPrompt="1"/>
          </p:nvPr>
        </p:nvSpPr>
        <p:spPr>
          <a:xfrm>
            <a:off x="4796263" y="658659"/>
            <a:ext cx="3492600" cy="7695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38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5" name="Google Shape;205;p19"/>
          <p:cNvSpPr txBox="1">
            <a:spLocks noGrp="1"/>
          </p:cNvSpPr>
          <p:nvPr>
            <p:ph type="subTitle" idx="1"/>
          </p:nvPr>
        </p:nvSpPr>
        <p:spPr>
          <a:xfrm>
            <a:off x="4796263" y="1294627"/>
            <a:ext cx="3492600" cy="36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06" name="Google Shape;206;p19"/>
          <p:cNvSpPr txBox="1">
            <a:spLocks noGrp="1"/>
          </p:cNvSpPr>
          <p:nvPr>
            <p:ph type="title" idx="2" hasCustomPrompt="1"/>
          </p:nvPr>
        </p:nvSpPr>
        <p:spPr>
          <a:xfrm>
            <a:off x="4796263" y="2029396"/>
            <a:ext cx="3492600" cy="7695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38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7" name="Google Shape;207;p19"/>
          <p:cNvSpPr txBox="1">
            <a:spLocks noGrp="1"/>
          </p:cNvSpPr>
          <p:nvPr>
            <p:ph type="subTitle" idx="3"/>
          </p:nvPr>
        </p:nvSpPr>
        <p:spPr>
          <a:xfrm>
            <a:off x="4796263" y="2665365"/>
            <a:ext cx="3492600" cy="36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08" name="Google Shape;208;p19"/>
          <p:cNvSpPr txBox="1">
            <a:spLocks noGrp="1"/>
          </p:cNvSpPr>
          <p:nvPr>
            <p:ph type="title" idx="4" hasCustomPrompt="1"/>
          </p:nvPr>
        </p:nvSpPr>
        <p:spPr>
          <a:xfrm>
            <a:off x="4796263" y="3400134"/>
            <a:ext cx="3492600" cy="7695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38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9" name="Google Shape;209;p19"/>
          <p:cNvSpPr txBox="1">
            <a:spLocks noGrp="1"/>
          </p:cNvSpPr>
          <p:nvPr>
            <p:ph type="subTitle" idx="5"/>
          </p:nvPr>
        </p:nvSpPr>
        <p:spPr>
          <a:xfrm>
            <a:off x="4796263" y="4036102"/>
            <a:ext cx="3492600" cy="36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10" name="Google Shape;210;p19"/>
          <p:cNvSpPr>
            <a:spLocks noGrp="1"/>
          </p:cNvSpPr>
          <p:nvPr>
            <p:ph type="pic" idx="6"/>
          </p:nvPr>
        </p:nvSpPr>
        <p:spPr>
          <a:xfrm>
            <a:off x="0" y="0"/>
            <a:ext cx="4483200" cy="5143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grpSp>
        <p:nvGrpSpPr>
          <p:cNvPr id="217" name="Google Shape;217;p21"/>
          <p:cNvGrpSpPr/>
          <p:nvPr/>
        </p:nvGrpSpPr>
        <p:grpSpPr>
          <a:xfrm>
            <a:off x="-206783" y="-144334"/>
            <a:ext cx="9571520" cy="5673818"/>
            <a:chOff x="-206783" y="-144334"/>
            <a:chExt cx="9571520" cy="5673818"/>
          </a:xfrm>
        </p:grpSpPr>
        <p:grpSp>
          <p:nvGrpSpPr>
            <p:cNvPr id="218" name="Google Shape;218;p21"/>
            <p:cNvGrpSpPr/>
            <p:nvPr/>
          </p:nvGrpSpPr>
          <p:grpSpPr>
            <a:xfrm rot="5400000" flipH="1">
              <a:off x="8261429" y="18246"/>
              <a:ext cx="1265887" cy="940727"/>
              <a:chOff x="6354224" y="2467609"/>
              <a:chExt cx="1265887" cy="940727"/>
            </a:xfrm>
          </p:grpSpPr>
          <p:sp>
            <p:nvSpPr>
              <p:cNvPr id="219" name="Google Shape;219;p21"/>
              <p:cNvSpPr/>
              <p:nvPr/>
            </p:nvSpPr>
            <p:spPr>
              <a:xfrm>
                <a:off x="6777637" y="2880335"/>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7099011" y="2467609"/>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6354224" y="2524849"/>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1"/>
            <p:cNvGrpSpPr/>
            <p:nvPr/>
          </p:nvGrpSpPr>
          <p:grpSpPr>
            <a:xfrm flipH="1">
              <a:off x="-206783" y="4721299"/>
              <a:ext cx="1262262" cy="808184"/>
              <a:chOff x="7981650" y="-363163"/>
              <a:chExt cx="1262262" cy="808184"/>
            </a:xfrm>
          </p:grpSpPr>
          <p:sp>
            <p:nvSpPr>
              <p:cNvPr id="223" name="Google Shape;223;p21"/>
              <p:cNvSpPr/>
              <p:nvPr/>
            </p:nvSpPr>
            <p:spPr>
              <a:xfrm>
                <a:off x="8673911" y="-36316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a:off x="8283074" y="-110579"/>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a:off x="7981650" y="-205802"/>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6"/>
        <p:cNvGrpSpPr/>
        <p:nvPr/>
      </p:nvGrpSpPr>
      <p:grpSpPr>
        <a:xfrm>
          <a:off x="0" y="0"/>
          <a:ext cx="0" cy="0"/>
          <a:chOff x="0" y="0"/>
          <a:chExt cx="0" cy="0"/>
        </a:xfrm>
      </p:grpSpPr>
      <p:grpSp>
        <p:nvGrpSpPr>
          <p:cNvPr id="227" name="Google Shape;227;p22"/>
          <p:cNvGrpSpPr/>
          <p:nvPr/>
        </p:nvGrpSpPr>
        <p:grpSpPr>
          <a:xfrm>
            <a:off x="-334996" y="-313530"/>
            <a:ext cx="9534390" cy="5456402"/>
            <a:chOff x="-2746" y="-313530"/>
            <a:chExt cx="9534390" cy="5456402"/>
          </a:xfrm>
        </p:grpSpPr>
        <p:grpSp>
          <p:nvGrpSpPr>
            <p:cNvPr id="228" name="Google Shape;228;p22"/>
            <p:cNvGrpSpPr/>
            <p:nvPr/>
          </p:nvGrpSpPr>
          <p:grpSpPr>
            <a:xfrm rot="10800000">
              <a:off x="-2746" y="-313530"/>
              <a:ext cx="1262262" cy="808184"/>
              <a:chOff x="7981650" y="-286963"/>
              <a:chExt cx="1262262" cy="808184"/>
            </a:xfrm>
          </p:grpSpPr>
          <p:sp>
            <p:nvSpPr>
              <p:cNvPr id="229" name="Google Shape;229;p22"/>
              <p:cNvSpPr/>
              <p:nvPr/>
            </p:nvSpPr>
            <p:spPr>
              <a:xfrm>
                <a:off x="8673911" y="-28696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8283074" y="-34379"/>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7981650" y="-129602"/>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22"/>
            <p:cNvGrpSpPr/>
            <p:nvPr/>
          </p:nvGrpSpPr>
          <p:grpSpPr>
            <a:xfrm>
              <a:off x="8693020" y="3967586"/>
              <a:ext cx="838623" cy="1175287"/>
              <a:chOff x="8693020" y="3967586"/>
              <a:chExt cx="838623" cy="1175287"/>
            </a:xfrm>
          </p:grpSpPr>
          <p:sp>
            <p:nvSpPr>
              <p:cNvPr id="233" name="Google Shape;233;p22"/>
              <p:cNvSpPr/>
              <p:nvPr/>
            </p:nvSpPr>
            <p:spPr>
              <a:xfrm rot="-5400000" flipH="1">
                <a:off x="8807759" y="455397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rot="-5400000" flipH="1">
                <a:off x="8709370" y="3951236"/>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rot="-5400000" flipH="1">
                <a:off x="8993294" y="4256110"/>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2" name="Google Shape;22;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23" name="Google Shape;23;p4"/>
          <p:cNvGrpSpPr/>
          <p:nvPr/>
        </p:nvGrpSpPr>
        <p:grpSpPr>
          <a:xfrm>
            <a:off x="-258796" y="-313530"/>
            <a:ext cx="9762990" cy="5837402"/>
            <a:chOff x="-258796" y="-313530"/>
            <a:chExt cx="9762990" cy="5837402"/>
          </a:xfrm>
        </p:grpSpPr>
        <p:grpSp>
          <p:nvGrpSpPr>
            <p:cNvPr id="24" name="Google Shape;24;p4"/>
            <p:cNvGrpSpPr/>
            <p:nvPr/>
          </p:nvGrpSpPr>
          <p:grpSpPr>
            <a:xfrm flipH="1">
              <a:off x="-258796" y="4715688"/>
              <a:ext cx="1262262" cy="808184"/>
              <a:chOff x="7981650" y="-286963"/>
              <a:chExt cx="1262262" cy="808184"/>
            </a:xfrm>
          </p:grpSpPr>
          <p:sp>
            <p:nvSpPr>
              <p:cNvPr id="25" name="Google Shape;25;p4"/>
              <p:cNvSpPr/>
              <p:nvPr/>
            </p:nvSpPr>
            <p:spPr>
              <a:xfrm>
                <a:off x="8673911" y="-28696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8283074" y="-34379"/>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981650" y="-129602"/>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4"/>
            <p:cNvGrpSpPr/>
            <p:nvPr/>
          </p:nvGrpSpPr>
          <p:grpSpPr>
            <a:xfrm rot="10800000" flipH="1">
              <a:off x="8665570" y="-313530"/>
              <a:ext cx="838623" cy="1175287"/>
              <a:chOff x="8693020" y="3967586"/>
              <a:chExt cx="838623" cy="1175287"/>
            </a:xfrm>
          </p:grpSpPr>
          <p:sp>
            <p:nvSpPr>
              <p:cNvPr id="29" name="Google Shape;29;p4"/>
              <p:cNvSpPr/>
              <p:nvPr/>
            </p:nvSpPr>
            <p:spPr>
              <a:xfrm rot="-5400000" flipH="1">
                <a:off x="8807759" y="455397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5400000" flipH="1">
                <a:off x="8709370" y="3951236"/>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flipH="1">
                <a:off x="8993294" y="4256110"/>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4" name="Google Shape;34;p5"/>
          <p:cNvSpPr txBox="1">
            <a:spLocks noGrp="1"/>
          </p:cNvSpPr>
          <p:nvPr>
            <p:ph type="subTitle" idx="1"/>
          </p:nvPr>
        </p:nvSpPr>
        <p:spPr>
          <a:xfrm>
            <a:off x="5518962" y="2212520"/>
            <a:ext cx="2409000" cy="184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 name="Google Shape;35;p5"/>
          <p:cNvSpPr txBox="1">
            <a:spLocks noGrp="1"/>
          </p:cNvSpPr>
          <p:nvPr>
            <p:ph type="subTitle" idx="2"/>
          </p:nvPr>
        </p:nvSpPr>
        <p:spPr>
          <a:xfrm>
            <a:off x="1519650" y="2212520"/>
            <a:ext cx="2409000" cy="184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5"/>
          <p:cNvSpPr txBox="1">
            <a:spLocks noGrp="1"/>
          </p:cNvSpPr>
          <p:nvPr>
            <p:ph type="subTitle" idx="3"/>
          </p:nvPr>
        </p:nvSpPr>
        <p:spPr>
          <a:xfrm>
            <a:off x="1519650" y="1695950"/>
            <a:ext cx="2409000" cy="49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a:buNone/>
              <a:defRPr sz="2000">
                <a:solidFill>
                  <a:schemeClr val="dk1"/>
                </a:solidFill>
                <a:latin typeface="Poppins Medium"/>
                <a:ea typeface="Poppins Medium"/>
                <a:cs typeface="Poppins Medium"/>
                <a:sym typeface="Poppins Medium"/>
              </a:defRPr>
            </a:lvl1pPr>
            <a:lvl2pPr lvl="1" algn="ctr" rtl="0">
              <a:lnSpc>
                <a:spcPct val="100000"/>
              </a:lnSpc>
              <a:spcBef>
                <a:spcPts val="0"/>
              </a:spcBef>
              <a:spcAft>
                <a:spcPts val="0"/>
              </a:spcAft>
              <a:buSzPts val="2400"/>
              <a:buFont typeface="Poppins"/>
              <a:buNone/>
              <a:defRPr sz="2400" b="1">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b="1">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b="1">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b="1">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b="1">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b="1">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b="1">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b="1">
                <a:latin typeface="Poppins"/>
                <a:ea typeface="Poppins"/>
                <a:cs typeface="Poppins"/>
                <a:sym typeface="Poppins"/>
              </a:defRPr>
            </a:lvl9pPr>
          </a:lstStyle>
          <a:p>
            <a:endParaRPr/>
          </a:p>
        </p:txBody>
      </p:sp>
      <p:sp>
        <p:nvSpPr>
          <p:cNvPr id="37" name="Google Shape;37;p5"/>
          <p:cNvSpPr txBox="1">
            <a:spLocks noGrp="1"/>
          </p:cNvSpPr>
          <p:nvPr>
            <p:ph type="subTitle" idx="4"/>
          </p:nvPr>
        </p:nvSpPr>
        <p:spPr>
          <a:xfrm>
            <a:off x="5518963" y="1695950"/>
            <a:ext cx="2409000" cy="49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a:buNone/>
              <a:defRPr sz="2000">
                <a:solidFill>
                  <a:schemeClr val="dk1"/>
                </a:solidFill>
                <a:latin typeface="Poppins Medium"/>
                <a:ea typeface="Poppins Medium"/>
                <a:cs typeface="Poppins Medium"/>
                <a:sym typeface="Poppins Medium"/>
              </a:defRPr>
            </a:lvl1pPr>
            <a:lvl2pPr lvl="1" algn="ctr" rtl="0">
              <a:lnSpc>
                <a:spcPct val="100000"/>
              </a:lnSpc>
              <a:spcBef>
                <a:spcPts val="0"/>
              </a:spcBef>
              <a:spcAft>
                <a:spcPts val="0"/>
              </a:spcAft>
              <a:buSzPts val="2400"/>
              <a:buFont typeface="Poppins"/>
              <a:buNone/>
              <a:defRPr sz="2400" b="1">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b="1">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b="1">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b="1">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b="1">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b="1">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b="1">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b="1">
                <a:latin typeface="Poppins"/>
                <a:ea typeface="Poppins"/>
                <a:cs typeface="Poppins"/>
                <a:sym typeface="Poppins"/>
              </a:defRPr>
            </a:lvl9pPr>
          </a:lstStyle>
          <a:p>
            <a:endParaRPr/>
          </a:p>
        </p:txBody>
      </p:sp>
      <p:grpSp>
        <p:nvGrpSpPr>
          <p:cNvPr id="38" name="Google Shape;38;p5"/>
          <p:cNvGrpSpPr/>
          <p:nvPr/>
        </p:nvGrpSpPr>
        <p:grpSpPr>
          <a:xfrm>
            <a:off x="-59613" y="-363163"/>
            <a:ext cx="9303524" cy="5891577"/>
            <a:chOff x="-59613" y="-363163"/>
            <a:chExt cx="9303524" cy="5891577"/>
          </a:xfrm>
        </p:grpSpPr>
        <p:grpSp>
          <p:nvGrpSpPr>
            <p:cNvPr id="39" name="Google Shape;39;p5"/>
            <p:cNvGrpSpPr/>
            <p:nvPr/>
          </p:nvGrpSpPr>
          <p:grpSpPr>
            <a:xfrm flipH="1">
              <a:off x="-59613" y="4604012"/>
              <a:ext cx="1175410" cy="924402"/>
              <a:chOff x="7887568" y="3921875"/>
              <a:chExt cx="1470182" cy="1156225"/>
            </a:xfrm>
          </p:grpSpPr>
          <p:sp>
            <p:nvSpPr>
              <p:cNvPr id="40" name="Google Shape;40;p5"/>
              <p:cNvSpPr/>
              <p:nvPr/>
            </p:nvSpPr>
            <p:spPr>
              <a:xfrm>
                <a:off x="7887568" y="4140150"/>
                <a:ext cx="619500" cy="6603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270025" y="4383300"/>
                <a:ext cx="651600" cy="6948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8644650" y="3921875"/>
                <a:ext cx="713100" cy="7602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5"/>
            <p:cNvGrpSpPr/>
            <p:nvPr/>
          </p:nvGrpSpPr>
          <p:grpSpPr>
            <a:xfrm>
              <a:off x="7981650" y="-363163"/>
              <a:ext cx="1262262" cy="808184"/>
              <a:chOff x="7981650" y="-363163"/>
              <a:chExt cx="1262262" cy="808184"/>
            </a:xfrm>
          </p:grpSpPr>
          <p:sp>
            <p:nvSpPr>
              <p:cNvPr id="44" name="Google Shape;44;p5"/>
              <p:cNvSpPr/>
              <p:nvPr/>
            </p:nvSpPr>
            <p:spPr>
              <a:xfrm>
                <a:off x="8673911" y="-36316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8283074" y="-110579"/>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7981650" y="-205802"/>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8" name="Google Shape;68;p8"/>
          <p:cNvGrpSpPr/>
          <p:nvPr/>
        </p:nvGrpSpPr>
        <p:grpSpPr>
          <a:xfrm>
            <a:off x="7662500" y="-404738"/>
            <a:ext cx="1262262" cy="808184"/>
            <a:chOff x="7981650" y="-363163"/>
            <a:chExt cx="1262262" cy="808184"/>
          </a:xfrm>
        </p:grpSpPr>
        <p:sp>
          <p:nvSpPr>
            <p:cNvPr id="69" name="Google Shape;69;p8"/>
            <p:cNvSpPr/>
            <p:nvPr/>
          </p:nvSpPr>
          <p:spPr>
            <a:xfrm>
              <a:off x="8673911" y="-36316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8283074" y="-110579"/>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7981650" y="-205802"/>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74" name="Google Shape;7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5" name="Google Shape;75;p9"/>
          <p:cNvGrpSpPr/>
          <p:nvPr/>
        </p:nvGrpSpPr>
        <p:grpSpPr>
          <a:xfrm>
            <a:off x="-334996" y="-313530"/>
            <a:ext cx="9559790" cy="5545302"/>
            <a:chOff x="-2746" y="-313530"/>
            <a:chExt cx="9559790" cy="5545302"/>
          </a:xfrm>
        </p:grpSpPr>
        <p:grpSp>
          <p:nvGrpSpPr>
            <p:cNvPr id="76" name="Google Shape;76;p9"/>
            <p:cNvGrpSpPr/>
            <p:nvPr/>
          </p:nvGrpSpPr>
          <p:grpSpPr>
            <a:xfrm rot="10800000">
              <a:off x="-2746" y="-313530"/>
              <a:ext cx="1262262" cy="808184"/>
              <a:chOff x="7981650" y="-286963"/>
              <a:chExt cx="1262262" cy="808184"/>
            </a:xfrm>
          </p:grpSpPr>
          <p:sp>
            <p:nvSpPr>
              <p:cNvPr id="77" name="Google Shape;77;p9"/>
              <p:cNvSpPr/>
              <p:nvPr/>
            </p:nvSpPr>
            <p:spPr>
              <a:xfrm>
                <a:off x="8673911" y="-28696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8283074" y="-34379"/>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7981650" y="-129602"/>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9"/>
            <p:cNvGrpSpPr/>
            <p:nvPr/>
          </p:nvGrpSpPr>
          <p:grpSpPr>
            <a:xfrm>
              <a:off x="8718420" y="4056486"/>
              <a:ext cx="838623" cy="1175287"/>
              <a:chOff x="8718420" y="4056486"/>
              <a:chExt cx="838623" cy="1175287"/>
            </a:xfrm>
          </p:grpSpPr>
          <p:sp>
            <p:nvSpPr>
              <p:cNvPr id="81" name="Google Shape;81;p9"/>
              <p:cNvSpPr/>
              <p:nvPr/>
            </p:nvSpPr>
            <p:spPr>
              <a:xfrm rot="-5400000" flipH="1">
                <a:off x="8833159" y="464287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5400000" flipH="1">
                <a:off x="8734770" y="4040136"/>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5400000" flipH="1">
                <a:off x="9018694" y="4345010"/>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algn="ctr" rtl="0">
              <a:spcBef>
                <a:spcPts val="0"/>
              </a:spcBef>
              <a:spcAft>
                <a:spcPts val="0"/>
              </a:spcAft>
              <a:buSzPts val="3100"/>
              <a:buNone/>
              <a:defRPr/>
            </a:lvl2pPr>
            <a:lvl3pPr lvl="2" algn="ctr" rtl="0">
              <a:spcBef>
                <a:spcPts val="0"/>
              </a:spcBef>
              <a:spcAft>
                <a:spcPts val="0"/>
              </a:spcAft>
              <a:buSzPts val="3100"/>
              <a:buNone/>
              <a:defRPr/>
            </a:lvl3pPr>
            <a:lvl4pPr lvl="3" algn="ctr" rtl="0">
              <a:spcBef>
                <a:spcPts val="0"/>
              </a:spcBef>
              <a:spcAft>
                <a:spcPts val="0"/>
              </a:spcAft>
              <a:buSzPts val="3100"/>
              <a:buNone/>
              <a:defRPr/>
            </a:lvl4pPr>
            <a:lvl5pPr lvl="4" algn="ctr" rtl="0">
              <a:spcBef>
                <a:spcPts val="0"/>
              </a:spcBef>
              <a:spcAft>
                <a:spcPts val="0"/>
              </a:spcAft>
              <a:buSzPts val="3100"/>
              <a:buNone/>
              <a:defRPr/>
            </a:lvl5pPr>
            <a:lvl6pPr lvl="5" algn="ctr" rtl="0">
              <a:spcBef>
                <a:spcPts val="0"/>
              </a:spcBef>
              <a:spcAft>
                <a:spcPts val="0"/>
              </a:spcAft>
              <a:buSzPts val="3100"/>
              <a:buNone/>
              <a:defRPr/>
            </a:lvl6pPr>
            <a:lvl7pPr lvl="6" algn="ctr" rtl="0">
              <a:spcBef>
                <a:spcPts val="0"/>
              </a:spcBef>
              <a:spcAft>
                <a:spcPts val="0"/>
              </a:spcAft>
              <a:buSzPts val="3100"/>
              <a:buNone/>
              <a:defRPr/>
            </a:lvl7pPr>
            <a:lvl8pPr lvl="7" algn="ctr" rtl="0">
              <a:spcBef>
                <a:spcPts val="0"/>
              </a:spcBef>
              <a:spcAft>
                <a:spcPts val="0"/>
              </a:spcAft>
              <a:buSzPts val="3100"/>
              <a:buNone/>
              <a:defRPr/>
            </a:lvl8pPr>
            <a:lvl9pPr lvl="8" algn="ctr" rtl="0">
              <a:spcBef>
                <a:spcPts val="0"/>
              </a:spcBef>
              <a:spcAft>
                <a:spcPts val="0"/>
              </a:spcAft>
              <a:buSzPts val="3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11"/>
          <p:cNvSpPr txBox="1">
            <a:spLocks noGrp="1"/>
          </p:cNvSpPr>
          <p:nvPr>
            <p:ph type="title" hasCustomPrompt="1"/>
          </p:nvPr>
        </p:nvSpPr>
        <p:spPr>
          <a:xfrm>
            <a:off x="1284000" y="1726950"/>
            <a:ext cx="6576000" cy="1108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8" name="Google Shape;88;p11"/>
          <p:cNvSpPr txBox="1">
            <a:spLocks noGrp="1"/>
          </p:cNvSpPr>
          <p:nvPr>
            <p:ph type="subTitle" idx="1"/>
          </p:nvPr>
        </p:nvSpPr>
        <p:spPr>
          <a:xfrm>
            <a:off x="1284000" y="2852150"/>
            <a:ext cx="6576000" cy="42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5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9" name="Google Shape;89;p11"/>
          <p:cNvGrpSpPr/>
          <p:nvPr/>
        </p:nvGrpSpPr>
        <p:grpSpPr>
          <a:xfrm flipH="1">
            <a:off x="-334996" y="-313530"/>
            <a:ext cx="9585190" cy="5545302"/>
            <a:chOff x="-53546" y="-313530"/>
            <a:chExt cx="9585190" cy="5545302"/>
          </a:xfrm>
        </p:grpSpPr>
        <p:grpSp>
          <p:nvGrpSpPr>
            <p:cNvPr id="90" name="Google Shape;90;p11"/>
            <p:cNvGrpSpPr/>
            <p:nvPr/>
          </p:nvGrpSpPr>
          <p:grpSpPr>
            <a:xfrm rot="10800000">
              <a:off x="-53546" y="-313530"/>
              <a:ext cx="1262262" cy="808184"/>
              <a:chOff x="8032450" y="-286963"/>
              <a:chExt cx="1262262" cy="808184"/>
            </a:xfrm>
          </p:grpSpPr>
          <p:sp>
            <p:nvSpPr>
              <p:cNvPr id="91" name="Google Shape;91;p11"/>
              <p:cNvSpPr/>
              <p:nvPr/>
            </p:nvSpPr>
            <p:spPr>
              <a:xfrm>
                <a:off x="8724711" y="-28696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8333874" y="-34379"/>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8032450" y="-129602"/>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1"/>
            <p:cNvGrpSpPr/>
            <p:nvPr/>
          </p:nvGrpSpPr>
          <p:grpSpPr>
            <a:xfrm>
              <a:off x="8693020" y="4056486"/>
              <a:ext cx="838623" cy="1175287"/>
              <a:chOff x="8693020" y="4056486"/>
              <a:chExt cx="838623" cy="1175287"/>
            </a:xfrm>
          </p:grpSpPr>
          <p:sp>
            <p:nvSpPr>
              <p:cNvPr id="95" name="Google Shape;95;p11"/>
              <p:cNvSpPr/>
              <p:nvPr/>
            </p:nvSpPr>
            <p:spPr>
              <a:xfrm rot="-5400000" flipH="1">
                <a:off x="8807759" y="464287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rot="-5400000" flipH="1">
                <a:off x="8709370" y="4040136"/>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rot="-5400000" flipH="1">
                <a:off x="8993294" y="4345010"/>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BLANK_1_1_1_1_1_1_1">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124" name="Google Shape;124;p14"/>
          <p:cNvGrpSpPr/>
          <p:nvPr/>
        </p:nvGrpSpPr>
        <p:grpSpPr>
          <a:xfrm rot="10800000">
            <a:off x="-282983" y="-220534"/>
            <a:ext cx="9647720" cy="5750018"/>
            <a:chOff x="-206783" y="-220534"/>
            <a:chExt cx="9647720" cy="5750018"/>
          </a:xfrm>
        </p:grpSpPr>
        <p:grpSp>
          <p:nvGrpSpPr>
            <p:cNvPr id="125" name="Google Shape;125;p14"/>
            <p:cNvGrpSpPr/>
            <p:nvPr/>
          </p:nvGrpSpPr>
          <p:grpSpPr>
            <a:xfrm rot="5400000" flipH="1">
              <a:off x="8337629" y="-57954"/>
              <a:ext cx="1265887" cy="940727"/>
              <a:chOff x="6430424" y="2391409"/>
              <a:chExt cx="1265887" cy="940727"/>
            </a:xfrm>
          </p:grpSpPr>
          <p:sp>
            <p:nvSpPr>
              <p:cNvPr id="126" name="Google Shape;126;p14"/>
              <p:cNvSpPr/>
              <p:nvPr/>
            </p:nvSpPr>
            <p:spPr>
              <a:xfrm>
                <a:off x="6853837" y="2804135"/>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7175211" y="2391409"/>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6430424" y="2448649"/>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14"/>
            <p:cNvGrpSpPr/>
            <p:nvPr/>
          </p:nvGrpSpPr>
          <p:grpSpPr>
            <a:xfrm flipH="1">
              <a:off x="-206783" y="4721299"/>
              <a:ext cx="1262262" cy="808184"/>
              <a:chOff x="7981650" y="-363163"/>
              <a:chExt cx="1262262" cy="808184"/>
            </a:xfrm>
          </p:grpSpPr>
          <p:sp>
            <p:nvSpPr>
              <p:cNvPr id="130" name="Google Shape;130;p14"/>
              <p:cNvSpPr/>
              <p:nvPr/>
            </p:nvSpPr>
            <p:spPr>
              <a:xfrm>
                <a:off x="8673911" y="-363163"/>
                <a:ext cx="570000" cy="6078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8283074" y="-110579"/>
                <a:ext cx="521100" cy="5556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981650" y="-205802"/>
                <a:ext cx="495300" cy="5280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100"/>
              <a:buFont typeface="Poppins"/>
              <a:buNone/>
              <a:defRPr sz="3100" b="1">
                <a:solidFill>
                  <a:schemeClr val="dk1"/>
                </a:solidFill>
                <a:latin typeface="Poppins"/>
                <a:ea typeface="Poppins"/>
                <a:cs typeface="Poppins"/>
                <a:sym typeface="Poppins"/>
              </a:defRPr>
            </a:lvl1pPr>
            <a:lvl2pPr lvl="1" algn="ctr" rtl="0">
              <a:spcBef>
                <a:spcPts val="0"/>
              </a:spcBef>
              <a:spcAft>
                <a:spcPts val="0"/>
              </a:spcAft>
              <a:buClr>
                <a:schemeClr val="dk1"/>
              </a:buClr>
              <a:buSzPts val="3100"/>
              <a:buFont typeface="Poppins"/>
              <a:buNone/>
              <a:defRPr sz="3100" b="1">
                <a:solidFill>
                  <a:schemeClr val="dk1"/>
                </a:solidFill>
                <a:latin typeface="Poppins"/>
                <a:ea typeface="Poppins"/>
                <a:cs typeface="Poppins"/>
                <a:sym typeface="Poppins"/>
              </a:defRPr>
            </a:lvl2pPr>
            <a:lvl3pPr lvl="2" algn="ctr" rtl="0">
              <a:spcBef>
                <a:spcPts val="0"/>
              </a:spcBef>
              <a:spcAft>
                <a:spcPts val="0"/>
              </a:spcAft>
              <a:buClr>
                <a:schemeClr val="dk1"/>
              </a:buClr>
              <a:buSzPts val="3100"/>
              <a:buFont typeface="Poppins"/>
              <a:buNone/>
              <a:defRPr sz="3100" b="1">
                <a:solidFill>
                  <a:schemeClr val="dk1"/>
                </a:solidFill>
                <a:latin typeface="Poppins"/>
                <a:ea typeface="Poppins"/>
                <a:cs typeface="Poppins"/>
                <a:sym typeface="Poppins"/>
              </a:defRPr>
            </a:lvl3pPr>
            <a:lvl4pPr lvl="3" algn="ctr" rtl="0">
              <a:spcBef>
                <a:spcPts val="0"/>
              </a:spcBef>
              <a:spcAft>
                <a:spcPts val="0"/>
              </a:spcAft>
              <a:buClr>
                <a:schemeClr val="dk1"/>
              </a:buClr>
              <a:buSzPts val="3100"/>
              <a:buFont typeface="Poppins"/>
              <a:buNone/>
              <a:defRPr sz="3100" b="1">
                <a:solidFill>
                  <a:schemeClr val="dk1"/>
                </a:solidFill>
                <a:latin typeface="Poppins"/>
                <a:ea typeface="Poppins"/>
                <a:cs typeface="Poppins"/>
                <a:sym typeface="Poppins"/>
              </a:defRPr>
            </a:lvl4pPr>
            <a:lvl5pPr lvl="4" algn="ctr" rtl="0">
              <a:spcBef>
                <a:spcPts val="0"/>
              </a:spcBef>
              <a:spcAft>
                <a:spcPts val="0"/>
              </a:spcAft>
              <a:buClr>
                <a:schemeClr val="dk1"/>
              </a:buClr>
              <a:buSzPts val="3100"/>
              <a:buFont typeface="Poppins"/>
              <a:buNone/>
              <a:defRPr sz="3100" b="1">
                <a:solidFill>
                  <a:schemeClr val="dk1"/>
                </a:solidFill>
                <a:latin typeface="Poppins"/>
                <a:ea typeface="Poppins"/>
                <a:cs typeface="Poppins"/>
                <a:sym typeface="Poppins"/>
              </a:defRPr>
            </a:lvl5pPr>
            <a:lvl6pPr lvl="5" algn="ctr" rtl="0">
              <a:spcBef>
                <a:spcPts val="0"/>
              </a:spcBef>
              <a:spcAft>
                <a:spcPts val="0"/>
              </a:spcAft>
              <a:buClr>
                <a:schemeClr val="dk1"/>
              </a:buClr>
              <a:buSzPts val="3100"/>
              <a:buFont typeface="Poppins"/>
              <a:buNone/>
              <a:defRPr sz="3100" b="1">
                <a:solidFill>
                  <a:schemeClr val="dk1"/>
                </a:solidFill>
                <a:latin typeface="Poppins"/>
                <a:ea typeface="Poppins"/>
                <a:cs typeface="Poppins"/>
                <a:sym typeface="Poppins"/>
              </a:defRPr>
            </a:lvl6pPr>
            <a:lvl7pPr lvl="6" algn="ctr" rtl="0">
              <a:spcBef>
                <a:spcPts val="0"/>
              </a:spcBef>
              <a:spcAft>
                <a:spcPts val="0"/>
              </a:spcAft>
              <a:buClr>
                <a:schemeClr val="dk1"/>
              </a:buClr>
              <a:buSzPts val="3100"/>
              <a:buFont typeface="Poppins"/>
              <a:buNone/>
              <a:defRPr sz="3100" b="1">
                <a:solidFill>
                  <a:schemeClr val="dk1"/>
                </a:solidFill>
                <a:latin typeface="Poppins"/>
                <a:ea typeface="Poppins"/>
                <a:cs typeface="Poppins"/>
                <a:sym typeface="Poppins"/>
              </a:defRPr>
            </a:lvl7pPr>
            <a:lvl8pPr lvl="7" algn="ctr" rtl="0">
              <a:spcBef>
                <a:spcPts val="0"/>
              </a:spcBef>
              <a:spcAft>
                <a:spcPts val="0"/>
              </a:spcAft>
              <a:buClr>
                <a:schemeClr val="dk1"/>
              </a:buClr>
              <a:buSzPts val="3100"/>
              <a:buFont typeface="Poppins"/>
              <a:buNone/>
              <a:defRPr sz="3100" b="1">
                <a:solidFill>
                  <a:schemeClr val="dk1"/>
                </a:solidFill>
                <a:latin typeface="Poppins"/>
                <a:ea typeface="Poppins"/>
                <a:cs typeface="Poppins"/>
                <a:sym typeface="Poppins"/>
              </a:defRPr>
            </a:lvl8pPr>
            <a:lvl9pPr lvl="8" algn="ctr" rtl="0">
              <a:spcBef>
                <a:spcPts val="0"/>
              </a:spcBef>
              <a:spcAft>
                <a:spcPts val="0"/>
              </a:spcAft>
              <a:buClr>
                <a:schemeClr val="dk1"/>
              </a:buClr>
              <a:buSzPts val="3100"/>
              <a:buFont typeface="Poppins"/>
              <a:buNone/>
              <a:defRPr sz="31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6" r:id="rId6"/>
    <p:sldLayoutId id="2147483657" r:id="rId7"/>
    <p:sldLayoutId id="2147483658" r:id="rId8"/>
    <p:sldLayoutId id="2147483660" r:id="rId9"/>
    <p:sldLayoutId id="2147483663" r:id="rId10"/>
    <p:sldLayoutId id="2147483664" r:id="rId11"/>
    <p:sldLayoutId id="2147483665" r:id="rId12"/>
    <p:sldLayoutId id="2147483667" r:id="rId13"/>
    <p:sldLayoutId id="214748366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26"/>
          <p:cNvPicPr preferRelativeResize="0">
            <a:picLocks noGrp="1"/>
          </p:cNvPicPr>
          <p:nvPr>
            <p:ph type="pic" idx="2"/>
          </p:nvPr>
        </p:nvPicPr>
        <p:blipFill rotWithShape="1">
          <a:blip r:embed="rId3">
            <a:alphaModFix/>
          </a:blip>
          <a:srcRect l="23041" r="29252"/>
          <a:stretch/>
        </p:blipFill>
        <p:spPr>
          <a:xfrm>
            <a:off x="5465475" y="0"/>
            <a:ext cx="3678650" cy="5143500"/>
          </a:xfrm>
          <a:prstGeom prst="rect">
            <a:avLst/>
          </a:prstGeom>
        </p:spPr>
      </p:pic>
      <p:sp>
        <p:nvSpPr>
          <p:cNvPr id="247" name="Google Shape;247;p26"/>
          <p:cNvSpPr txBox="1">
            <a:spLocks noGrp="1"/>
          </p:cNvSpPr>
          <p:nvPr>
            <p:ph type="ctrTitle"/>
          </p:nvPr>
        </p:nvSpPr>
        <p:spPr>
          <a:xfrm>
            <a:off x="865625" y="1484700"/>
            <a:ext cx="4275600" cy="17497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CHURN DATA</a:t>
            </a:r>
            <a:br>
              <a:rPr lang="en-IN" sz="36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36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ANALYSIS PRESENTATION</a:t>
            </a:r>
            <a:endParaRPr sz="3600" b="0" dirty="0">
              <a:solidFill>
                <a:schemeClr val="accent1"/>
              </a:solidFill>
            </a:endParaRPr>
          </a:p>
        </p:txBody>
      </p:sp>
      <p:sp>
        <p:nvSpPr>
          <p:cNvPr id="248" name="Google Shape;248;p26"/>
          <p:cNvSpPr txBox="1">
            <a:spLocks noGrp="1"/>
          </p:cNvSpPr>
          <p:nvPr>
            <p:ph type="subTitle" idx="1"/>
          </p:nvPr>
        </p:nvSpPr>
        <p:spPr>
          <a:xfrm>
            <a:off x="865625" y="3374750"/>
            <a:ext cx="4275600" cy="423300"/>
          </a:xfrm>
          <a:prstGeom prst="rect">
            <a:avLst/>
          </a:prstGeom>
        </p:spPr>
        <p:txBody>
          <a:bodyPr spcFirstLastPara="1" wrap="square" lIns="91425" tIns="91425" rIns="91425" bIns="91425" anchor="t" anchorCtr="0">
            <a:noAutofit/>
          </a:bodyPr>
          <a:lstStyle/>
          <a:p>
            <a:r>
              <a:rPr lang="en-US" sz="1600" b="1" dirty="0">
                <a:solidFill>
                  <a:schemeClr val="tx1"/>
                </a:solidFill>
                <a:latin typeface="Times New Roman" panose="02020603050405020304" pitchFamily="18" charset="0"/>
                <a:cs typeface="Times New Roman" panose="02020603050405020304" pitchFamily="18" charset="0"/>
              </a:rPr>
              <a:t>Presented By Rahul Maurya</a:t>
            </a:r>
            <a:endParaRPr lang="en-IN" sz="1600" b="1" dirty="0">
              <a:solidFill>
                <a:schemeClr val="tx1"/>
              </a:solidFill>
              <a:latin typeface="Times New Roman" panose="02020603050405020304" pitchFamily="18" charset="0"/>
              <a:cs typeface="Times New Roman" panose="02020603050405020304" pitchFamily="18" charset="0"/>
            </a:endParaRPr>
          </a:p>
        </p:txBody>
      </p:sp>
      <p:cxnSp>
        <p:nvCxnSpPr>
          <p:cNvPr id="249" name="Google Shape;249;p26"/>
          <p:cNvCxnSpPr/>
          <p:nvPr/>
        </p:nvCxnSpPr>
        <p:spPr>
          <a:xfrm>
            <a:off x="713225" y="1484700"/>
            <a:ext cx="0" cy="2174100"/>
          </a:xfrm>
          <a:prstGeom prst="straightConnector1">
            <a:avLst/>
          </a:prstGeom>
          <a:noFill/>
          <a:ln w="19050" cap="flat" cmpd="sng">
            <a:solidFill>
              <a:schemeClr val="dk1"/>
            </a:solidFill>
            <a:prstDash val="solid"/>
            <a:round/>
            <a:headEnd type="none" w="med" len="med"/>
            <a:tailEnd type="none" w="med" len="med"/>
          </a:ln>
        </p:spPr>
      </p:cxnSp>
      <p:grpSp>
        <p:nvGrpSpPr>
          <p:cNvPr id="250" name="Google Shape;250;p26"/>
          <p:cNvGrpSpPr/>
          <p:nvPr/>
        </p:nvGrpSpPr>
        <p:grpSpPr>
          <a:xfrm>
            <a:off x="7677950" y="-442138"/>
            <a:ext cx="1340535" cy="5970552"/>
            <a:chOff x="7677950" y="-442138"/>
            <a:chExt cx="1340535" cy="5970552"/>
          </a:xfrm>
        </p:grpSpPr>
        <p:grpSp>
          <p:nvGrpSpPr>
            <p:cNvPr id="251" name="Google Shape;251;p26"/>
            <p:cNvGrpSpPr/>
            <p:nvPr/>
          </p:nvGrpSpPr>
          <p:grpSpPr>
            <a:xfrm>
              <a:off x="7677950" y="-442138"/>
              <a:ext cx="1175410" cy="842137"/>
              <a:chOff x="7887568" y="3921875"/>
              <a:chExt cx="1470182" cy="1053329"/>
            </a:xfrm>
          </p:grpSpPr>
          <p:sp>
            <p:nvSpPr>
              <p:cNvPr id="252" name="Google Shape;252;p26"/>
              <p:cNvSpPr/>
              <p:nvPr/>
            </p:nvSpPr>
            <p:spPr>
              <a:xfrm>
                <a:off x="7887568" y="4140150"/>
                <a:ext cx="619500" cy="6603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8270027" y="4383304"/>
                <a:ext cx="651600" cy="5919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8644650" y="3921875"/>
                <a:ext cx="713100" cy="7602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26"/>
            <p:cNvGrpSpPr/>
            <p:nvPr/>
          </p:nvGrpSpPr>
          <p:grpSpPr>
            <a:xfrm>
              <a:off x="7843075" y="4604012"/>
              <a:ext cx="1175410" cy="924402"/>
              <a:chOff x="7887568" y="3921875"/>
              <a:chExt cx="1470182" cy="1156225"/>
            </a:xfrm>
          </p:grpSpPr>
          <p:sp>
            <p:nvSpPr>
              <p:cNvPr id="256" name="Google Shape;256;p26"/>
              <p:cNvSpPr/>
              <p:nvPr/>
            </p:nvSpPr>
            <p:spPr>
              <a:xfrm>
                <a:off x="7887568" y="4140150"/>
                <a:ext cx="619500" cy="6603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8270025" y="4383300"/>
                <a:ext cx="651600" cy="6948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8644650" y="3921875"/>
                <a:ext cx="713100" cy="7602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10" name="TextBox 9">
            <a:extLst>
              <a:ext uri="{FF2B5EF4-FFF2-40B4-BE49-F238E27FC236}">
                <a16:creationId xmlns:a16="http://schemas.microsoft.com/office/drawing/2014/main" id="{9F4F4FE8-9568-2AC4-57CC-68AF869BB595}"/>
              </a:ext>
            </a:extLst>
          </p:cNvPr>
          <p:cNvSpPr txBox="1"/>
          <p:nvPr/>
        </p:nvSpPr>
        <p:spPr>
          <a:xfrm>
            <a:off x="1135856" y="1182261"/>
            <a:ext cx="6872287" cy="2308324"/>
          </a:xfrm>
          <a:prstGeom prst="rect">
            <a:avLst/>
          </a:prstGeom>
          <a:noFill/>
        </p:spPr>
        <p:txBody>
          <a:bodyPr wrap="square" rtlCol="0">
            <a:spAutoFit/>
          </a:bodyPr>
          <a:lstStyle/>
          <a:p>
            <a:r>
              <a:rPr lang="en-US" sz="1800" dirty="0">
                <a:solidFill>
                  <a:schemeClr val="dk1"/>
                </a:solidFill>
                <a:latin typeface="Work Sans"/>
                <a:sym typeface="Work Sans"/>
              </a:rPr>
              <a:t>In this presentation, we will navigate the intricacies of our churn data, revealing patterns that are crucial to understanding our business landscape.</a:t>
            </a:r>
          </a:p>
          <a:p>
            <a:endParaRPr lang="en-US" sz="1800" dirty="0">
              <a:solidFill>
                <a:schemeClr val="dk1"/>
              </a:solidFill>
              <a:latin typeface="Work Sans"/>
              <a:sym typeface="Work Sans"/>
            </a:endParaRPr>
          </a:p>
          <a:p>
            <a:r>
              <a:rPr lang="en-US" sz="1800" dirty="0">
                <a:solidFill>
                  <a:schemeClr val="dk1"/>
                </a:solidFill>
                <a:latin typeface="Work Sans"/>
                <a:sym typeface="Work Sans"/>
              </a:rPr>
              <a:t>Through careful examination of our data, several key insights have emerged, shedding light on shifts in market preferences, fluctuations in customer behavior, and regional variations in churn rates.</a:t>
            </a:r>
            <a:endParaRPr lang="en-IN" dirty="0"/>
          </a:p>
        </p:txBody>
      </p:sp>
      <p:pic>
        <p:nvPicPr>
          <p:cNvPr id="3" name="Picture 2">
            <a:extLst>
              <a:ext uri="{FF2B5EF4-FFF2-40B4-BE49-F238E27FC236}">
                <a16:creationId xmlns:a16="http://schemas.microsoft.com/office/drawing/2014/main" id="{7E03A7E0-6BB2-54AF-EA78-AA6AF1C74459}"/>
              </a:ext>
            </a:extLst>
          </p:cNvPr>
          <p:cNvPicPr>
            <a:picLocks noChangeAspect="1"/>
          </p:cNvPicPr>
          <p:nvPr/>
        </p:nvPicPr>
        <p:blipFill>
          <a:blip r:embed="rId3"/>
          <a:stretch>
            <a:fillRect/>
          </a:stretch>
        </p:blipFill>
        <p:spPr>
          <a:xfrm>
            <a:off x="5872975" y="3490585"/>
            <a:ext cx="3040566" cy="14662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3"/>
          <p:cNvSpPr txBox="1">
            <a:spLocks noGrp="1"/>
          </p:cNvSpPr>
          <p:nvPr>
            <p:ph type="title" idx="4294967295"/>
          </p:nvPr>
        </p:nvSpPr>
        <p:spPr>
          <a:xfrm>
            <a:off x="397959" y="-81776"/>
            <a:ext cx="7497105" cy="559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Times New Roman" panose="02020603050405020304" pitchFamily="18" charset="0"/>
                <a:cs typeface="Times New Roman" panose="02020603050405020304" pitchFamily="18" charset="0"/>
              </a:rPr>
              <a:t>A Broader Look…</a:t>
            </a:r>
            <a:endParaRPr sz="2800" dirty="0"/>
          </a:p>
        </p:txBody>
      </p:sp>
      <p:pic>
        <p:nvPicPr>
          <p:cNvPr id="5" name="Picture 4">
            <a:extLst>
              <a:ext uri="{FF2B5EF4-FFF2-40B4-BE49-F238E27FC236}">
                <a16:creationId xmlns:a16="http://schemas.microsoft.com/office/drawing/2014/main" id="{6C22463E-6C1F-8EA7-D842-D6590839EE13}"/>
              </a:ext>
            </a:extLst>
          </p:cNvPr>
          <p:cNvPicPr>
            <a:picLocks noChangeAspect="1"/>
          </p:cNvPicPr>
          <p:nvPr/>
        </p:nvPicPr>
        <p:blipFill>
          <a:blip r:embed="rId3"/>
          <a:stretch>
            <a:fillRect/>
          </a:stretch>
        </p:blipFill>
        <p:spPr>
          <a:xfrm>
            <a:off x="169512" y="416312"/>
            <a:ext cx="8804975" cy="46537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28" name="TextBox 27">
            <a:extLst>
              <a:ext uri="{FF2B5EF4-FFF2-40B4-BE49-F238E27FC236}">
                <a16:creationId xmlns:a16="http://schemas.microsoft.com/office/drawing/2014/main" id="{AC2A6C66-22CC-1569-F368-A66C32A2E7A5}"/>
              </a:ext>
            </a:extLst>
          </p:cNvPr>
          <p:cNvSpPr txBox="1"/>
          <p:nvPr/>
        </p:nvSpPr>
        <p:spPr>
          <a:xfrm>
            <a:off x="1278731" y="207985"/>
            <a:ext cx="6715125" cy="784830"/>
          </a:xfrm>
          <a:prstGeom prst="rect">
            <a:avLst/>
          </a:prstGeom>
          <a:noFill/>
        </p:spPr>
        <p:txBody>
          <a:bodyPr wrap="square" rtlCol="0">
            <a:spAutoFit/>
          </a:bodyPr>
          <a:lstStyle/>
          <a:p>
            <a:pPr algn="ctr"/>
            <a:r>
              <a:rPr lang="en-US" sz="3100" b="1" dirty="0">
                <a:solidFill>
                  <a:schemeClr val="dk1"/>
                </a:solidFill>
                <a:latin typeface="Poppins"/>
                <a:cs typeface="Poppins"/>
                <a:sym typeface="Poppins"/>
              </a:rPr>
              <a:t>Key Findings</a:t>
            </a:r>
            <a:endParaRPr lang="en-IN" sz="3100" b="1" dirty="0">
              <a:solidFill>
                <a:schemeClr val="dk1"/>
              </a:solidFill>
              <a:latin typeface="Poppins"/>
              <a:cs typeface="Poppins"/>
              <a:sym typeface="Poppins"/>
            </a:endParaRPr>
          </a:p>
          <a:p>
            <a:pPr algn="ctr"/>
            <a:endParaRPr lang="en-IN" dirty="0"/>
          </a:p>
        </p:txBody>
      </p:sp>
      <p:sp>
        <p:nvSpPr>
          <p:cNvPr id="31" name="TextBox 30">
            <a:extLst>
              <a:ext uri="{FF2B5EF4-FFF2-40B4-BE49-F238E27FC236}">
                <a16:creationId xmlns:a16="http://schemas.microsoft.com/office/drawing/2014/main" id="{08B34B6E-B6D0-BAB8-3CCE-A0C378E2451E}"/>
              </a:ext>
            </a:extLst>
          </p:cNvPr>
          <p:cNvSpPr txBox="1"/>
          <p:nvPr/>
        </p:nvSpPr>
        <p:spPr>
          <a:xfrm>
            <a:off x="6047562" y="1432042"/>
            <a:ext cx="2736056" cy="1015663"/>
          </a:xfrm>
          <a:prstGeom prst="rect">
            <a:avLst/>
          </a:prstGeom>
          <a:noFill/>
        </p:spPr>
        <p:txBody>
          <a:bodyPr wrap="square" rtlCol="0">
            <a:spAutoFit/>
          </a:bodyPr>
          <a:lstStyle/>
          <a:p>
            <a:r>
              <a:rPr lang="en-US" sz="1200" dirty="0">
                <a:solidFill>
                  <a:schemeClr val="dk1"/>
                </a:solidFill>
                <a:latin typeface="Work Sans"/>
              </a:rPr>
              <a:t>A significant portion of our customer base has made the transition to competitors' offerings, indicating a noteworthy shift in market dynamics.</a:t>
            </a:r>
            <a:endParaRPr lang="en-IN" sz="1200" dirty="0">
              <a:solidFill>
                <a:schemeClr val="dk1"/>
              </a:solidFill>
              <a:latin typeface="Work Sans"/>
            </a:endParaRPr>
          </a:p>
        </p:txBody>
      </p:sp>
      <p:sp>
        <p:nvSpPr>
          <p:cNvPr id="32" name="Arrow: Right 31">
            <a:extLst>
              <a:ext uri="{FF2B5EF4-FFF2-40B4-BE49-F238E27FC236}">
                <a16:creationId xmlns:a16="http://schemas.microsoft.com/office/drawing/2014/main" id="{CC507EF7-165F-980C-7977-9C0F8664F19B}"/>
              </a:ext>
            </a:extLst>
          </p:cNvPr>
          <p:cNvSpPr/>
          <p:nvPr/>
        </p:nvSpPr>
        <p:spPr>
          <a:xfrm>
            <a:off x="5207794" y="1714500"/>
            <a:ext cx="714375" cy="30003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5" name="TextBox 34">
            <a:extLst>
              <a:ext uri="{FF2B5EF4-FFF2-40B4-BE49-F238E27FC236}">
                <a16:creationId xmlns:a16="http://schemas.microsoft.com/office/drawing/2014/main" id="{45E4E45D-3A70-DCB0-4FDE-B2B8B4590EEE}"/>
              </a:ext>
            </a:extLst>
          </p:cNvPr>
          <p:cNvSpPr txBox="1"/>
          <p:nvPr/>
        </p:nvSpPr>
        <p:spPr>
          <a:xfrm>
            <a:off x="857709" y="3361747"/>
            <a:ext cx="3014663" cy="1384995"/>
          </a:xfrm>
          <a:prstGeom prst="rect">
            <a:avLst/>
          </a:prstGeom>
          <a:noFill/>
        </p:spPr>
        <p:txBody>
          <a:bodyPr wrap="square" rtlCol="0">
            <a:spAutoFit/>
          </a:bodyPr>
          <a:lstStyle/>
          <a:p>
            <a:r>
              <a:rPr lang="en-US" sz="1200" dirty="0">
                <a:solidFill>
                  <a:schemeClr val="dk1"/>
                </a:solidFill>
                <a:latin typeface="Work Sans"/>
                <a:sym typeface="Work Sans"/>
              </a:rPr>
              <a:t>Our customer base demonstrated a promising trajectory with gradual increments from Qtr1 to Qtr2, yet encountered a significant downturn in Qtr3, prompting a closer examination of underlying factors driving this decline.</a:t>
            </a:r>
            <a:endParaRPr lang="en-IN" dirty="0"/>
          </a:p>
        </p:txBody>
      </p:sp>
      <p:sp>
        <p:nvSpPr>
          <p:cNvPr id="36" name="Arrow: Left 35">
            <a:extLst>
              <a:ext uri="{FF2B5EF4-FFF2-40B4-BE49-F238E27FC236}">
                <a16:creationId xmlns:a16="http://schemas.microsoft.com/office/drawing/2014/main" id="{7755BA60-C3BB-0E38-3DF7-A113C96450F9}"/>
              </a:ext>
            </a:extLst>
          </p:cNvPr>
          <p:cNvSpPr/>
          <p:nvPr/>
        </p:nvSpPr>
        <p:spPr>
          <a:xfrm>
            <a:off x="4014788" y="3757613"/>
            <a:ext cx="621505" cy="235743"/>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538173DD-752A-4649-50CA-98B320731ED1}"/>
              </a:ext>
            </a:extLst>
          </p:cNvPr>
          <p:cNvPicPr>
            <a:picLocks noChangeAspect="1"/>
          </p:cNvPicPr>
          <p:nvPr/>
        </p:nvPicPr>
        <p:blipFill>
          <a:blip r:embed="rId3"/>
          <a:stretch>
            <a:fillRect/>
          </a:stretch>
        </p:blipFill>
        <p:spPr>
          <a:xfrm>
            <a:off x="857709" y="779730"/>
            <a:ext cx="3657327" cy="2112778"/>
          </a:xfrm>
          <a:prstGeom prst="rect">
            <a:avLst/>
          </a:prstGeom>
        </p:spPr>
      </p:pic>
      <p:pic>
        <p:nvPicPr>
          <p:cNvPr id="5" name="Picture 4">
            <a:extLst>
              <a:ext uri="{FF2B5EF4-FFF2-40B4-BE49-F238E27FC236}">
                <a16:creationId xmlns:a16="http://schemas.microsoft.com/office/drawing/2014/main" id="{3CD52DF8-E326-881B-C1C9-2C43BFCA7E32}"/>
              </a:ext>
            </a:extLst>
          </p:cNvPr>
          <p:cNvPicPr>
            <a:picLocks noChangeAspect="1"/>
          </p:cNvPicPr>
          <p:nvPr/>
        </p:nvPicPr>
        <p:blipFill>
          <a:blip r:embed="rId4"/>
          <a:stretch>
            <a:fillRect/>
          </a:stretch>
        </p:blipFill>
        <p:spPr>
          <a:xfrm>
            <a:off x="4834527" y="2967337"/>
            <a:ext cx="3507954" cy="20694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grpSp>
        <p:nvGrpSpPr>
          <p:cNvPr id="391" name="Google Shape;391;p35"/>
          <p:cNvGrpSpPr/>
          <p:nvPr/>
        </p:nvGrpSpPr>
        <p:grpSpPr>
          <a:xfrm flipH="1">
            <a:off x="125525" y="-575488"/>
            <a:ext cx="2996985" cy="6103902"/>
            <a:chOff x="7106450" y="-575488"/>
            <a:chExt cx="2996985" cy="6103902"/>
          </a:xfrm>
        </p:grpSpPr>
        <p:grpSp>
          <p:nvGrpSpPr>
            <p:cNvPr id="392" name="Google Shape;392;p35"/>
            <p:cNvGrpSpPr/>
            <p:nvPr/>
          </p:nvGrpSpPr>
          <p:grpSpPr>
            <a:xfrm>
              <a:off x="7106450" y="-575488"/>
              <a:ext cx="1175410" cy="924402"/>
              <a:chOff x="7077437" y="3921875"/>
              <a:chExt cx="1470182" cy="1156225"/>
            </a:xfrm>
          </p:grpSpPr>
          <p:sp>
            <p:nvSpPr>
              <p:cNvPr id="393" name="Google Shape;393;p35"/>
              <p:cNvSpPr/>
              <p:nvPr/>
            </p:nvSpPr>
            <p:spPr>
              <a:xfrm>
                <a:off x="7077437" y="4140150"/>
                <a:ext cx="619500" cy="6603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7459894" y="4383300"/>
                <a:ext cx="651600" cy="6948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7834519" y="3921875"/>
                <a:ext cx="713100" cy="7602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35"/>
            <p:cNvGrpSpPr/>
            <p:nvPr/>
          </p:nvGrpSpPr>
          <p:grpSpPr>
            <a:xfrm>
              <a:off x="8928025" y="4604012"/>
              <a:ext cx="1175410" cy="924402"/>
              <a:chOff x="9244604" y="3921875"/>
              <a:chExt cx="1470182" cy="1156225"/>
            </a:xfrm>
          </p:grpSpPr>
          <p:sp>
            <p:nvSpPr>
              <p:cNvPr id="397" name="Google Shape;397;p35"/>
              <p:cNvSpPr/>
              <p:nvPr/>
            </p:nvSpPr>
            <p:spPr>
              <a:xfrm>
                <a:off x="9244604" y="4140150"/>
                <a:ext cx="619500" cy="660300"/>
              </a:xfrm>
              <a:prstGeom prst="rect">
                <a:avLst/>
              </a:prstGeom>
              <a:solidFill>
                <a:srgbClr val="1C4587">
                  <a:alpha val="41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9627061" y="4383300"/>
                <a:ext cx="651600" cy="694800"/>
              </a:xfrm>
              <a:prstGeom prst="rect">
                <a:avLst/>
              </a:prstGeom>
              <a:solidFill>
                <a:srgbClr val="FFFFFF">
                  <a:alpha val="4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10001686" y="3921875"/>
                <a:ext cx="713100" cy="760200"/>
              </a:xfrm>
              <a:prstGeom prst="rect">
                <a:avLst/>
              </a:prstGeom>
              <a:solidFill>
                <a:srgbClr val="1C4587">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TextBox 22">
            <a:extLst>
              <a:ext uri="{FF2B5EF4-FFF2-40B4-BE49-F238E27FC236}">
                <a16:creationId xmlns:a16="http://schemas.microsoft.com/office/drawing/2014/main" id="{249F98EC-6233-36CB-36C7-B5B917B3CB2D}"/>
              </a:ext>
            </a:extLst>
          </p:cNvPr>
          <p:cNvSpPr txBox="1"/>
          <p:nvPr/>
        </p:nvSpPr>
        <p:spPr>
          <a:xfrm>
            <a:off x="4993481" y="1229994"/>
            <a:ext cx="3198948" cy="1015663"/>
          </a:xfrm>
          <a:prstGeom prst="rect">
            <a:avLst/>
          </a:prstGeom>
          <a:noFill/>
        </p:spPr>
        <p:txBody>
          <a:bodyPr wrap="square" rtlCol="0">
            <a:spAutoFit/>
          </a:bodyPr>
          <a:lstStyle/>
          <a:p>
            <a:r>
              <a:rPr lang="en-US" sz="1200" dirty="0">
                <a:solidFill>
                  <a:schemeClr val="dk1"/>
                </a:solidFill>
                <a:latin typeface="Work Sans"/>
              </a:rPr>
              <a:t>The </a:t>
            </a:r>
            <a:r>
              <a:rPr lang="en-US" sz="1200" b="1" dirty="0">
                <a:solidFill>
                  <a:schemeClr val="dk1"/>
                </a:solidFill>
                <a:latin typeface="Work Sans"/>
              </a:rPr>
              <a:t>NAMER</a:t>
            </a:r>
            <a:r>
              <a:rPr lang="en-US" sz="1200" dirty="0">
                <a:solidFill>
                  <a:schemeClr val="dk1"/>
                </a:solidFill>
                <a:latin typeface="Work Sans"/>
              </a:rPr>
              <a:t> region demonstrates the highest frequency of Annual Retention Rate (ARR) churn instances, highlighting the importance of targeted retention efforts within this key market segment.</a:t>
            </a:r>
            <a:endParaRPr lang="en-IN" sz="1200" dirty="0">
              <a:solidFill>
                <a:schemeClr val="dk1"/>
              </a:solidFill>
              <a:latin typeface="Work Sans"/>
            </a:endParaRPr>
          </a:p>
        </p:txBody>
      </p:sp>
      <p:sp>
        <p:nvSpPr>
          <p:cNvPr id="24" name="Arrow: Right 23">
            <a:extLst>
              <a:ext uri="{FF2B5EF4-FFF2-40B4-BE49-F238E27FC236}">
                <a16:creationId xmlns:a16="http://schemas.microsoft.com/office/drawing/2014/main" id="{88952753-3776-79E4-7D0B-2502DB524D00}"/>
              </a:ext>
            </a:extLst>
          </p:cNvPr>
          <p:cNvSpPr/>
          <p:nvPr/>
        </p:nvSpPr>
        <p:spPr>
          <a:xfrm>
            <a:off x="3993357" y="1443038"/>
            <a:ext cx="978693" cy="16430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7" name="TextBox 26">
            <a:extLst>
              <a:ext uri="{FF2B5EF4-FFF2-40B4-BE49-F238E27FC236}">
                <a16:creationId xmlns:a16="http://schemas.microsoft.com/office/drawing/2014/main" id="{C54C3A1A-6A46-1D32-16F0-774DF2DE2054}"/>
              </a:ext>
            </a:extLst>
          </p:cNvPr>
          <p:cNvSpPr txBox="1"/>
          <p:nvPr/>
        </p:nvSpPr>
        <p:spPr>
          <a:xfrm>
            <a:off x="734684" y="3209073"/>
            <a:ext cx="2771775" cy="1384995"/>
          </a:xfrm>
          <a:prstGeom prst="rect">
            <a:avLst/>
          </a:prstGeom>
          <a:noFill/>
        </p:spPr>
        <p:txBody>
          <a:bodyPr wrap="square" rtlCol="0">
            <a:spAutoFit/>
          </a:bodyPr>
          <a:lstStyle/>
          <a:p>
            <a:r>
              <a:rPr lang="en-US" sz="1200" dirty="0">
                <a:solidFill>
                  <a:schemeClr val="dk1"/>
                </a:solidFill>
                <a:latin typeface="Work Sans"/>
              </a:rPr>
              <a:t>Within our churn data, two primary churn types emerge: </a:t>
            </a:r>
            <a:r>
              <a:rPr lang="en-US" sz="1200" b="1" dirty="0">
                <a:solidFill>
                  <a:schemeClr val="dk1"/>
                </a:solidFill>
                <a:latin typeface="Work Sans"/>
              </a:rPr>
              <a:t>Downgrade</a:t>
            </a:r>
            <a:r>
              <a:rPr lang="en-US" sz="1200" dirty="0">
                <a:solidFill>
                  <a:schemeClr val="dk1"/>
                </a:solidFill>
                <a:latin typeface="Work Sans"/>
              </a:rPr>
              <a:t> and </a:t>
            </a:r>
            <a:r>
              <a:rPr lang="en-US" sz="1200" b="1" dirty="0">
                <a:solidFill>
                  <a:schemeClr val="dk1"/>
                </a:solidFill>
                <a:latin typeface="Work Sans"/>
              </a:rPr>
              <a:t>Cancellation</a:t>
            </a:r>
            <a:r>
              <a:rPr lang="en-US" sz="1200" dirty="0">
                <a:solidFill>
                  <a:schemeClr val="dk1"/>
                </a:solidFill>
                <a:latin typeface="Work Sans"/>
              </a:rPr>
              <a:t>. </a:t>
            </a:r>
          </a:p>
          <a:p>
            <a:r>
              <a:rPr lang="en-US" sz="1200" dirty="0">
                <a:solidFill>
                  <a:schemeClr val="dk1"/>
                </a:solidFill>
                <a:latin typeface="Work Sans"/>
              </a:rPr>
              <a:t>The counts for these types are 258 and 308 respectively, reflecting distinct patterns of customer disengagement</a:t>
            </a:r>
            <a:endParaRPr lang="en-IN" sz="1200" dirty="0">
              <a:solidFill>
                <a:schemeClr val="dk1"/>
              </a:solidFill>
              <a:latin typeface="Work Sans"/>
            </a:endParaRPr>
          </a:p>
        </p:txBody>
      </p:sp>
      <p:sp>
        <p:nvSpPr>
          <p:cNvPr id="28" name="Arrow: Left 27">
            <a:extLst>
              <a:ext uri="{FF2B5EF4-FFF2-40B4-BE49-F238E27FC236}">
                <a16:creationId xmlns:a16="http://schemas.microsoft.com/office/drawing/2014/main" id="{5DFADF8F-EC24-7A61-9ED9-7B668EBC4D0C}"/>
              </a:ext>
            </a:extLst>
          </p:cNvPr>
          <p:cNvSpPr/>
          <p:nvPr/>
        </p:nvSpPr>
        <p:spPr>
          <a:xfrm>
            <a:off x="3821906" y="3693319"/>
            <a:ext cx="1235869" cy="164306"/>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F5B775CE-3B7B-632C-FA7C-82CA6B5E8F99}"/>
              </a:ext>
            </a:extLst>
          </p:cNvPr>
          <p:cNvPicPr>
            <a:picLocks noChangeAspect="1"/>
          </p:cNvPicPr>
          <p:nvPr/>
        </p:nvPicPr>
        <p:blipFill>
          <a:blip r:embed="rId3"/>
          <a:stretch>
            <a:fillRect/>
          </a:stretch>
        </p:blipFill>
        <p:spPr>
          <a:xfrm>
            <a:off x="308956" y="472655"/>
            <a:ext cx="3512950" cy="2269377"/>
          </a:xfrm>
          <a:prstGeom prst="rect">
            <a:avLst/>
          </a:prstGeom>
        </p:spPr>
      </p:pic>
      <p:pic>
        <p:nvPicPr>
          <p:cNvPr id="5" name="Picture 4">
            <a:extLst>
              <a:ext uri="{FF2B5EF4-FFF2-40B4-BE49-F238E27FC236}">
                <a16:creationId xmlns:a16="http://schemas.microsoft.com/office/drawing/2014/main" id="{CA176452-B998-541C-3958-3896F18DAA2D}"/>
              </a:ext>
            </a:extLst>
          </p:cNvPr>
          <p:cNvPicPr>
            <a:picLocks noChangeAspect="1"/>
          </p:cNvPicPr>
          <p:nvPr/>
        </p:nvPicPr>
        <p:blipFill>
          <a:blip r:embed="rId4"/>
          <a:stretch>
            <a:fillRect/>
          </a:stretch>
        </p:blipFill>
        <p:spPr>
          <a:xfrm>
            <a:off x="5214939" y="3172913"/>
            <a:ext cx="3064669" cy="12051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8" name="TextBox 7">
            <a:extLst>
              <a:ext uri="{FF2B5EF4-FFF2-40B4-BE49-F238E27FC236}">
                <a16:creationId xmlns:a16="http://schemas.microsoft.com/office/drawing/2014/main" id="{2A5726EC-FE87-29F3-82F6-20F8A0821AF6}"/>
              </a:ext>
            </a:extLst>
          </p:cNvPr>
          <p:cNvSpPr txBox="1"/>
          <p:nvPr/>
        </p:nvSpPr>
        <p:spPr>
          <a:xfrm>
            <a:off x="5436393" y="1223782"/>
            <a:ext cx="3621882" cy="1015663"/>
          </a:xfrm>
          <a:prstGeom prst="rect">
            <a:avLst/>
          </a:prstGeom>
          <a:noFill/>
        </p:spPr>
        <p:txBody>
          <a:bodyPr wrap="square" rtlCol="0">
            <a:spAutoFit/>
          </a:bodyPr>
          <a:lstStyle/>
          <a:p>
            <a:r>
              <a:rPr lang="en-US" sz="1200" dirty="0">
                <a:solidFill>
                  <a:schemeClr val="dk1"/>
                </a:solidFill>
                <a:latin typeface="Work Sans"/>
              </a:rPr>
              <a:t>An intriguing observation surfaces as ARR churn exhibits a peak in Qtr2 compared to Qtr1 and Qtr3, suggesting potential seasonal or operational factors influencing customer retention rates during this period.</a:t>
            </a:r>
            <a:endParaRPr lang="en-IN" sz="1200" dirty="0">
              <a:solidFill>
                <a:schemeClr val="dk1"/>
              </a:solidFill>
              <a:latin typeface="Work Sans"/>
            </a:endParaRPr>
          </a:p>
        </p:txBody>
      </p:sp>
      <p:sp>
        <p:nvSpPr>
          <p:cNvPr id="9" name="Arrow: Right 8">
            <a:extLst>
              <a:ext uri="{FF2B5EF4-FFF2-40B4-BE49-F238E27FC236}">
                <a16:creationId xmlns:a16="http://schemas.microsoft.com/office/drawing/2014/main" id="{74CCBD55-5ACE-E02B-CE0A-40D0F5D3B5BE}"/>
              </a:ext>
            </a:extLst>
          </p:cNvPr>
          <p:cNvSpPr/>
          <p:nvPr/>
        </p:nvSpPr>
        <p:spPr>
          <a:xfrm>
            <a:off x="4738987" y="1366181"/>
            <a:ext cx="697406" cy="17686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0645502B-70C4-5CFD-B994-02BC14CC4FFF}"/>
              </a:ext>
            </a:extLst>
          </p:cNvPr>
          <p:cNvPicPr>
            <a:picLocks noChangeAspect="1"/>
          </p:cNvPicPr>
          <p:nvPr/>
        </p:nvPicPr>
        <p:blipFill>
          <a:blip r:embed="rId3"/>
          <a:stretch>
            <a:fillRect/>
          </a:stretch>
        </p:blipFill>
        <p:spPr>
          <a:xfrm>
            <a:off x="245327" y="271044"/>
            <a:ext cx="4326673" cy="31556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47"/>
          <p:cNvSpPr txBox="1">
            <a:spLocks noGrp="1"/>
          </p:cNvSpPr>
          <p:nvPr>
            <p:ph type="title"/>
          </p:nvPr>
        </p:nvSpPr>
        <p:spPr>
          <a:xfrm>
            <a:off x="720000" y="1"/>
            <a:ext cx="7704000" cy="4014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600" dirty="0">
                <a:sym typeface="Arial"/>
              </a:rPr>
              <a:t>Recommendations</a:t>
            </a:r>
            <a:endParaRPr sz="1600" dirty="0">
              <a:sym typeface="Arial"/>
            </a:endParaRPr>
          </a:p>
        </p:txBody>
      </p:sp>
      <p:sp>
        <p:nvSpPr>
          <p:cNvPr id="992" name="Google Shape;992;p47"/>
          <p:cNvSpPr txBox="1"/>
          <p:nvPr/>
        </p:nvSpPr>
        <p:spPr>
          <a:xfrm>
            <a:off x="641419" y="341971"/>
            <a:ext cx="8145742" cy="4616605"/>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dirty="0">
                <a:solidFill>
                  <a:schemeClr val="dk1"/>
                </a:solidFill>
                <a:latin typeface="Work Sans"/>
              </a:rPr>
              <a:t>Focus on enhancing product features, customer service, and overall customer experience to differentiate ourselves in the market. Identify gaps in our offerings and areas for improvement to regain customer loyalty.</a:t>
            </a:r>
          </a:p>
          <a:p>
            <a:pPr marL="285750" indent="-285750">
              <a:buFont typeface="Arial" panose="020B0604020202020204" pitchFamily="34" charset="0"/>
              <a:buChar char="•"/>
            </a:pPr>
            <a:endParaRPr lang="en-US" dirty="0">
              <a:solidFill>
                <a:schemeClr val="dk1"/>
              </a:solidFill>
              <a:latin typeface="Work Sans"/>
            </a:endParaRPr>
          </a:p>
          <a:p>
            <a:pPr marL="285750" indent="-285750">
              <a:buFont typeface="Arial" panose="020B0604020202020204" pitchFamily="34" charset="0"/>
              <a:buChar char="•"/>
            </a:pPr>
            <a:r>
              <a:rPr lang="en-US" dirty="0">
                <a:solidFill>
                  <a:schemeClr val="dk1"/>
                </a:solidFill>
                <a:latin typeface="Work Sans"/>
              </a:rPr>
              <a:t>Investigate Qtr3 customer count dip: Analyze feedback, market trends, and operations to find causes. Develop strategies for consistent growth: Adjust pricing, enhance products, and engage customers better.</a:t>
            </a:r>
          </a:p>
          <a:p>
            <a:pPr marL="285750" indent="-285750">
              <a:buFont typeface="Arial" panose="020B0604020202020204" pitchFamily="34" charset="0"/>
              <a:buChar char="•"/>
            </a:pPr>
            <a:endParaRPr lang="en-US" dirty="0">
              <a:solidFill>
                <a:schemeClr val="dk1"/>
              </a:solidFill>
              <a:latin typeface="Work Sans"/>
            </a:endParaRPr>
          </a:p>
          <a:p>
            <a:pPr marL="285750" indent="-285750">
              <a:buFont typeface="Arial" panose="020B0604020202020204" pitchFamily="34" charset="0"/>
              <a:buChar char="•"/>
            </a:pPr>
            <a:r>
              <a:rPr lang="en-US" dirty="0">
                <a:solidFill>
                  <a:schemeClr val="dk1"/>
                </a:solidFill>
                <a:latin typeface="Work Sans"/>
              </a:rPr>
              <a:t>Focus on NAMER region: Launch targeted retention campaigns and personalized outreach. Collaborate with sales and CS teams to understand and address unique customer needs.</a:t>
            </a:r>
          </a:p>
          <a:p>
            <a:pPr marL="285750" indent="-285750">
              <a:buFont typeface="Arial" panose="020B0604020202020204" pitchFamily="34" charset="0"/>
              <a:buChar char="•"/>
            </a:pPr>
            <a:endParaRPr lang="en-US" dirty="0">
              <a:solidFill>
                <a:schemeClr val="dk1"/>
              </a:solidFill>
              <a:latin typeface="Work Sans"/>
            </a:endParaRPr>
          </a:p>
          <a:p>
            <a:pPr marL="285750" indent="-285750">
              <a:buFont typeface="Arial" panose="020B0604020202020204" pitchFamily="34" charset="0"/>
              <a:buChar char="•"/>
            </a:pPr>
            <a:r>
              <a:rPr lang="en-US" dirty="0">
                <a:solidFill>
                  <a:schemeClr val="dk1"/>
                </a:solidFill>
                <a:latin typeface="Work Sans"/>
              </a:rPr>
              <a:t>Offer incentives or discounts to prevent downgrades and provide seamless cancellation processes to mitigate churn impact.. Analyze patterns and reasons behind each churn type to proactively address underlying issues and improve customer satisfaction and retention rates.</a:t>
            </a:r>
          </a:p>
          <a:p>
            <a:pPr marL="285750" indent="-285750">
              <a:buFont typeface="Arial" panose="020B0604020202020204" pitchFamily="34" charset="0"/>
              <a:buChar char="•"/>
            </a:pPr>
            <a:endParaRPr lang="en-US" dirty="0">
              <a:solidFill>
                <a:schemeClr val="dk1"/>
              </a:solidFill>
              <a:latin typeface="Work Sans"/>
            </a:endParaRPr>
          </a:p>
          <a:p>
            <a:pPr marL="285750" indent="-285750">
              <a:buFont typeface="Arial" panose="020B0604020202020204" pitchFamily="34" charset="0"/>
              <a:buChar char="•"/>
            </a:pPr>
            <a:r>
              <a:rPr lang="en-US" dirty="0">
                <a:solidFill>
                  <a:schemeClr val="dk1"/>
                </a:solidFill>
                <a:latin typeface="Work Sans"/>
              </a:rPr>
              <a:t>Further investigate the factors contributing to the peak in ARR churn during Qtr2. Determine if there are seasonal trends, product releases, or external factors influencing customer behavior. Offer targeted promotions or incentives during periods of increased churn to encourage customer retention.</a:t>
            </a:r>
            <a:endParaRPr lang="en-IN" dirty="0">
              <a:solidFill>
                <a:schemeClr val="dk1"/>
              </a:solidFill>
              <a:latin typeface="Work Sans"/>
            </a:endParaRPr>
          </a:p>
        </p:txBody>
      </p:sp>
    </p:spTree>
  </p:cSld>
  <p:clrMapOvr>
    <a:masterClrMapping/>
  </p:clrMapOvr>
</p:sld>
</file>

<file path=ppt/theme/theme1.xml><?xml version="1.0" encoding="utf-8"?>
<a:theme xmlns:a="http://schemas.openxmlformats.org/drawingml/2006/main" name="Patent Registration Pitch Deck by Slidesgo">
  <a:themeElements>
    <a:clrScheme name="Simple Light">
      <a:dk1>
        <a:srgbClr val="191919"/>
      </a:dk1>
      <a:lt1>
        <a:srgbClr val="F4F5F5"/>
      </a:lt1>
      <a:dk2>
        <a:srgbClr val="C2C5C6"/>
      </a:dk2>
      <a:lt2>
        <a:srgbClr val="939393"/>
      </a:lt2>
      <a:accent1>
        <a:srgbClr val="1C4587"/>
      </a:accent1>
      <a:accent2>
        <a:srgbClr val="173766"/>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407</Words>
  <Application>Microsoft Office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Work Sans</vt:lpstr>
      <vt:lpstr>Arial</vt:lpstr>
      <vt:lpstr>Poppins</vt:lpstr>
      <vt:lpstr>Poppins Medium</vt:lpstr>
      <vt:lpstr>Times New Roman</vt:lpstr>
      <vt:lpstr>Nunito Light</vt:lpstr>
      <vt:lpstr>Patent Registration Pitch Deck by Slidesgo</vt:lpstr>
      <vt:lpstr>CHURN DATA ANALYSIS PRESENTATION</vt:lpstr>
      <vt:lpstr>INTRODUCTION</vt:lpstr>
      <vt:lpstr>A Broader Look…</vt:lpstr>
      <vt:lpstr>PowerPoint Presentation</vt:lpstr>
      <vt:lpstr>PowerPoint Presentation</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  ANALYSIS PRESENTATION</dc:title>
  <dc:creator>Rahul Maurya</dc:creator>
  <cp:lastModifiedBy>Rahul Maurya</cp:lastModifiedBy>
  <cp:revision>4</cp:revision>
  <dcterms:modified xsi:type="dcterms:W3CDTF">2024-05-02T12:50:30Z</dcterms:modified>
</cp:coreProperties>
</file>