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AEA4D2E3-9E49-4A14-9B41-24E8B926296E}"/>
    <pc:docChg chg="modSld">
      <pc:chgData name="Raul Meira de Souza" userId="0b810766-76aa-4ac6-b01e-c80b8c896654" providerId="ADAL" clId="{AEA4D2E3-9E49-4A14-9B41-24E8B926296E}" dt="2023-04-10T23:41:01.706" v="1" actId="1076"/>
      <pc:docMkLst>
        <pc:docMk/>
      </pc:docMkLst>
      <pc:sldChg chg="modSp mod">
        <pc:chgData name="Raul Meira de Souza" userId="0b810766-76aa-4ac6-b01e-c80b8c896654" providerId="ADAL" clId="{AEA4D2E3-9E49-4A14-9B41-24E8B926296E}" dt="2023-04-10T23:41:01.706" v="1" actId="1076"/>
        <pc:sldMkLst>
          <pc:docMk/>
          <pc:sldMk cId="2240095942" sldId="256"/>
        </pc:sldMkLst>
        <pc:spChg chg="mod">
          <ac:chgData name="Raul Meira de Souza" userId="0b810766-76aa-4ac6-b01e-c80b8c896654" providerId="ADAL" clId="{AEA4D2E3-9E49-4A14-9B41-24E8B926296E}" dt="2023-04-10T23:41:01.706" v="1" actId="1076"/>
          <ac:spMkLst>
            <pc:docMk/>
            <pc:sldMk cId="2240095942" sldId="25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0EF6F-1592-4050-BBD0-2064B3DD7FBF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53593-02AA-4F0B-A9D6-2653A9E3E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0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03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43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2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5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25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19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48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48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7EE8-A883-444E-BE8F-0E057BCB736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482" y="2697821"/>
            <a:ext cx="9144000" cy="1740798"/>
          </a:xfrm>
        </p:spPr>
        <p:txBody>
          <a:bodyPr/>
          <a:lstStyle/>
          <a:p>
            <a:r>
              <a:rPr lang="pt-BR" b="1" dirty="0"/>
              <a:t>Sistema para gestão financeira pessoal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75" y="19882"/>
            <a:ext cx="5236819" cy="29457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398075" y="4201577"/>
            <a:ext cx="1694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Alexandre Costa</a:t>
            </a:r>
          </a:p>
          <a:p>
            <a:pPr algn="ctr"/>
            <a:r>
              <a:rPr lang="pt-BR" dirty="0"/>
              <a:t>Raul Meira</a:t>
            </a:r>
          </a:p>
          <a:p>
            <a:pPr algn="ctr"/>
            <a:r>
              <a:rPr lang="pt-BR" dirty="0"/>
              <a:t>Diogo Moreno</a:t>
            </a:r>
          </a:p>
          <a:p>
            <a:pPr algn="ctr"/>
            <a:r>
              <a:rPr lang="pt-BR" dirty="0"/>
              <a:t>Rafael Moreira</a:t>
            </a:r>
          </a:p>
          <a:p>
            <a:pPr algn="ctr"/>
            <a:r>
              <a:rPr lang="pt-BR" dirty="0"/>
              <a:t>Gustavo </a:t>
            </a:r>
            <a:r>
              <a:rPr lang="pt-BR" dirty="0" err="1"/>
              <a:t>Carriel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84926" y="475557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Grupo 03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09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1904"/>
            <a:ext cx="10515600" cy="1325563"/>
          </a:xfrm>
        </p:spPr>
        <p:txBody>
          <a:bodyPr/>
          <a:lstStyle/>
          <a:p>
            <a:r>
              <a:rPr lang="pt-BR" b="1" dirty="0"/>
              <a:t>Visão do negócio 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59093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A moca é uma solução de gerenciamento financeiro, em que te possibilita integrar contas bancárias e cartões. Oferecendo uma plataforma que lhe dá total controle dos seus gastos de forma automática. Além de poder criar um planejamento financeiro personalizado para você, criando metas e objetivos. </a:t>
            </a:r>
          </a:p>
          <a:p>
            <a:pPr marL="0" indent="0" algn="just">
              <a:buNone/>
            </a:pPr>
            <a:r>
              <a:rPr lang="pt-BR" dirty="0"/>
              <a:t>	Ajudamos as pessoas a encontrar soluções para suas necessidades financeira. Fácil de usar e gerenciar, garantindo o melhor controle de suas finanças. 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5045" y="1321904"/>
            <a:ext cx="1197078" cy="964854"/>
          </a:xfrm>
        </p:spPr>
        <p:txBody>
          <a:bodyPr/>
          <a:lstStyle/>
          <a:p>
            <a:r>
              <a:rPr lang="pt-BR" dirty="0"/>
              <a:t>É: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5376" y="2441012"/>
            <a:ext cx="5552661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Prático;</a:t>
            </a:r>
          </a:p>
          <a:p>
            <a:r>
              <a:rPr lang="pt-BR" dirty="0"/>
              <a:t>Organizado;</a:t>
            </a:r>
          </a:p>
          <a:p>
            <a:r>
              <a:rPr lang="pt-BR" dirty="0"/>
              <a:t>Visualmente bonito;</a:t>
            </a:r>
          </a:p>
          <a:p>
            <a:r>
              <a:rPr lang="pt-BR" dirty="0"/>
              <a:t>Para qualquer tipo de pessoa;</a:t>
            </a:r>
          </a:p>
          <a:p>
            <a:r>
              <a:rPr lang="pt-BR" dirty="0"/>
              <a:t>Automático para despesas fixas;</a:t>
            </a:r>
          </a:p>
          <a:p>
            <a:r>
              <a:rPr lang="pt-BR" dirty="0"/>
              <a:t>Um lugar para cadastrar os gastos e ganhos;</a:t>
            </a:r>
          </a:p>
          <a:p>
            <a:r>
              <a:rPr lang="pt-BR" dirty="0"/>
              <a:t>Um lugar para visualizar os gastos e ganhos;</a:t>
            </a:r>
          </a:p>
          <a:p>
            <a:r>
              <a:rPr lang="pt-BR" dirty="0"/>
              <a:t>Um lugar para gerir as metas financeiras;</a:t>
            </a:r>
          </a:p>
          <a:p>
            <a:r>
              <a:rPr lang="pt-BR" dirty="0"/>
              <a:t>Um lugar para ter controle da vida financeira.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934200" y="11154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Não é: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979577" y="2441012"/>
            <a:ext cx="49076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Sistema de pagamento;</a:t>
            </a:r>
          </a:p>
          <a:p>
            <a:r>
              <a:rPr lang="pt-BR" sz="2400" dirty="0"/>
              <a:t>Ferramenta de investimento;</a:t>
            </a:r>
          </a:p>
          <a:p>
            <a:r>
              <a:rPr lang="pt-BR" sz="2400" dirty="0"/>
              <a:t>Banco;</a:t>
            </a:r>
          </a:p>
          <a:p>
            <a:r>
              <a:rPr lang="pt-BR" sz="2400" dirty="0"/>
              <a:t>Carteira digital;</a:t>
            </a:r>
          </a:p>
          <a:p>
            <a:r>
              <a:rPr lang="pt-BR" sz="2400" dirty="0"/>
              <a:t>Não é automático para despesas variáveis;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  <p:cxnSp>
        <p:nvCxnSpPr>
          <p:cNvPr id="12" name="Conector reto 11"/>
          <p:cNvCxnSpPr/>
          <p:nvPr/>
        </p:nvCxnSpPr>
        <p:spPr>
          <a:xfrm>
            <a:off x="6150659" y="1473143"/>
            <a:ext cx="9427" cy="46097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4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862" y="1107669"/>
            <a:ext cx="1165261" cy="1325563"/>
          </a:xfrm>
        </p:spPr>
        <p:txBody>
          <a:bodyPr/>
          <a:lstStyle/>
          <a:p>
            <a:r>
              <a:rPr lang="pt-BR" dirty="0"/>
              <a:t>Faz: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132" y="2321101"/>
            <a:ext cx="5573954" cy="4960823"/>
          </a:xfrm>
        </p:spPr>
        <p:txBody>
          <a:bodyPr>
            <a:normAutofit fontScale="25000" lnSpcReduction="20000"/>
          </a:bodyPr>
          <a:lstStyle/>
          <a:p>
            <a:r>
              <a:rPr lang="pt-BR" sz="8800" dirty="0" err="1"/>
              <a:t>Check</a:t>
            </a:r>
            <a:r>
              <a:rPr lang="pt-BR" sz="8800" dirty="0"/>
              <a:t> das receitas;</a:t>
            </a:r>
          </a:p>
          <a:p>
            <a:r>
              <a:rPr lang="pt-BR" sz="8800" dirty="0" err="1"/>
              <a:t>Check</a:t>
            </a:r>
            <a:r>
              <a:rPr lang="pt-BR" sz="8800" dirty="0"/>
              <a:t> das despesas;</a:t>
            </a:r>
          </a:p>
          <a:p>
            <a:r>
              <a:rPr lang="pt-BR" sz="8800" dirty="0"/>
              <a:t>Calcula o saldo;</a:t>
            </a:r>
          </a:p>
          <a:p>
            <a:r>
              <a:rPr lang="pt-BR" sz="8800" dirty="0"/>
              <a:t>Criação de metas;</a:t>
            </a:r>
          </a:p>
          <a:p>
            <a:r>
              <a:rPr lang="pt-BR" sz="8800" dirty="0"/>
              <a:t>Notifica de acordo com as metas do cliente (</a:t>
            </a:r>
            <a:r>
              <a:rPr lang="pt-BR" sz="8800" dirty="0" err="1"/>
              <a:t>ex</a:t>
            </a:r>
            <a:r>
              <a:rPr lang="pt-BR" sz="8800" dirty="0"/>
              <a:t>: quanto falta para atingir a meta);</a:t>
            </a:r>
          </a:p>
          <a:p>
            <a:r>
              <a:rPr lang="pt-BR" sz="8800" dirty="0"/>
              <a:t>Alertas para proteção do cliente;</a:t>
            </a:r>
          </a:p>
          <a:p>
            <a:r>
              <a:rPr lang="pt-BR" sz="8800" dirty="0"/>
              <a:t>Junção de todas as faturas;</a:t>
            </a:r>
          </a:p>
          <a:p>
            <a:r>
              <a:rPr lang="pt-BR" sz="8800" dirty="0"/>
              <a:t>Visualizar os gastos por categorias (filtros);</a:t>
            </a:r>
          </a:p>
          <a:p>
            <a:r>
              <a:rPr lang="pt-BR" sz="8800" dirty="0"/>
              <a:t>Calculadora financeira;</a:t>
            </a:r>
          </a:p>
          <a:p>
            <a:r>
              <a:rPr lang="pt-BR" sz="8800" dirty="0"/>
              <a:t>Mostra o histórico de transações.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23694" y="2321101"/>
            <a:ext cx="6096000" cy="14402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200" dirty="0"/>
              <a:t>Pagamentos;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200" dirty="0"/>
              <a:t>Movimentações financeiras;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200" dirty="0"/>
              <a:t>Investimentos;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200" dirty="0"/>
              <a:t>Não ensina a investir;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23694" y="1107668"/>
            <a:ext cx="2188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Não faz: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6150659" y="1473143"/>
            <a:ext cx="9427" cy="46097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9052" y="7689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PERSONAS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90870"/>
            <a:ext cx="10750826" cy="507889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3100" dirty="0"/>
              <a:t>Fabiana, 32 anos, empreendedora. Procura organizar suas finanças pessoais e obter controle sobre seus gastos para poder investir em seu negócio e dar a melhor qualidade de vida para sua família. Ela gosta de ter informações em mãos para tomar decisões financeiras corretamente. </a:t>
            </a:r>
          </a:p>
          <a:p>
            <a:pPr algn="just">
              <a:lnSpc>
                <a:spcPct val="120000"/>
              </a:lnSpc>
            </a:pPr>
            <a:endParaRPr lang="pt-BR" sz="3100" dirty="0"/>
          </a:p>
          <a:p>
            <a:pPr algn="just">
              <a:lnSpc>
                <a:spcPct val="120000"/>
              </a:lnSpc>
            </a:pPr>
            <a:r>
              <a:rPr lang="pt-BR" sz="3100" dirty="0"/>
              <a:t>Fernando, 22 anos, estudante e </a:t>
            </a:r>
            <a:r>
              <a:rPr lang="pt-BR" sz="3100" dirty="0" err="1"/>
              <a:t>freelancer</a:t>
            </a:r>
            <a:r>
              <a:rPr lang="pt-BR" sz="3100" dirty="0"/>
              <a:t>. Ele precisa de uma ferramenta para controlar seus gastos e garantir que ele possa poupar dinheiro para seu futuro, sem prejudicar suas atividades diárias. Ele busca soluções práticas e eficientes para seus problemas financeiros. </a:t>
            </a:r>
          </a:p>
          <a:p>
            <a:pPr algn="just"/>
            <a:endParaRPr lang="pt-BR" sz="3100" dirty="0"/>
          </a:p>
          <a:p>
            <a:pPr algn="just">
              <a:lnSpc>
                <a:spcPct val="120000"/>
              </a:lnSpc>
            </a:pPr>
            <a:r>
              <a:rPr lang="pt-BR" sz="3100" dirty="0"/>
              <a:t>Maria, 53 anos, aposentada. Ela precisa controlar suas finanças pessoais para garantir que ela tenha uma renda estável e não precise se preocupar com futuros problemas financeiros. Ela é cuidadosa com seu dinheiro e procura ferramentas simples e de fácil acesso para controlar suas despesas. 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13" y="0"/>
            <a:ext cx="5786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597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Brainstorming de 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1540"/>
            <a:ext cx="10515600" cy="49585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Ter uma calculadora financeira;</a:t>
            </a:r>
          </a:p>
          <a:p>
            <a:pPr>
              <a:lnSpc>
                <a:spcPct val="100000"/>
              </a:lnSpc>
            </a:pPr>
            <a:r>
              <a:rPr lang="pt-BR" dirty="0"/>
              <a:t>Realizar o calculo do saldo e demonstrar o mesmo;</a:t>
            </a:r>
          </a:p>
          <a:p>
            <a:pPr>
              <a:lnSpc>
                <a:spcPct val="100000"/>
              </a:lnSpc>
            </a:pPr>
            <a:r>
              <a:rPr lang="pt-BR" dirty="0"/>
              <a:t>Criar metas/objetivos;</a:t>
            </a:r>
          </a:p>
          <a:p>
            <a:pPr>
              <a:lnSpc>
                <a:spcPct val="100000"/>
              </a:lnSpc>
            </a:pPr>
            <a:r>
              <a:rPr lang="pt-BR" dirty="0"/>
              <a:t>Notificar o cliente de acordo com as suas metas;</a:t>
            </a:r>
          </a:p>
          <a:p>
            <a:pPr>
              <a:lnSpc>
                <a:spcPct val="100000"/>
              </a:lnSpc>
            </a:pPr>
            <a:r>
              <a:rPr lang="pt-BR" dirty="0"/>
              <a:t>Notificar o cliente de acordo com os seus gastos;</a:t>
            </a:r>
          </a:p>
          <a:p>
            <a:pPr>
              <a:lnSpc>
                <a:spcPct val="100000"/>
              </a:lnSpc>
            </a:pPr>
            <a:r>
              <a:rPr lang="pt-BR" dirty="0"/>
              <a:t>Visualizar os gastos por categorias (filtros);</a:t>
            </a:r>
          </a:p>
          <a:p>
            <a:pPr>
              <a:lnSpc>
                <a:spcPct val="100000"/>
              </a:lnSpc>
            </a:pPr>
            <a:r>
              <a:rPr lang="pt-BR" dirty="0"/>
              <a:t>Mostrar o histórico de transações;</a:t>
            </a:r>
          </a:p>
          <a:p>
            <a:pPr>
              <a:lnSpc>
                <a:spcPct val="100000"/>
              </a:lnSpc>
            </a:pPr>
            <a:r>
              <a:rPr lang="pt-BR" dirty="0"/>
              <a:t>Gerar insights.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1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687" y="1067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/>
              <a:t>Lean</a:t>
            </a:r>
            <a:r>
              <a:rPr lang="pt-BR" sz="4800" b="1" dirty="0"/>
              <a:t> UX </a:t>
            </a:r>
            <a:r>
              <a:rPr lang="pt-BR" sz="4800" b="1" dirty="0" err="1"/>
              <a:t>Canvas</a:t>
            </a:r>
            <a:endParaRPr lang="pt-BR" sz="4800" b="1" dirty="0"/>
          </a:p>
        </p:txBody>
      </p:sp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2C8C957E-C132-41A7-5220-9C8ECAE97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90915"/>
              </p:ext>
            </p:extLst>
          </p:nvPr>
        </p:nvGraphicFramePr>
        <p:xfrm>
          <a:off x="636105" y="1288025"/>
          <a:ext cx="11082129" cy="506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43">
                  <a:extLst>
                    <a:ext uri="{9D8B030D-6E8A-4147-A177-3AD203B41FA5}">
                      <a16:colId xmlns:a16="http://schemas.microsoft.com/office/drawing/2014/main" val="306152525"/>
                    </a:ext>
                  </a:extLst>
                </a:gridCol>
                <a:gridCol w="3694043">
                  <a:extLst>
                    <a:ext uri="{9D8B030D-6E8A-4147-A177-3AD203B41FA5}">
                      <a16:colId xmlns:a16="http://schemas.microsoft.com/office/drawing/2014/main" val="50966210"/>
                    </a:ext>
                  </a:extLst>
                </a:gridCol>
                <a:gridCol w="3694043">
                  <a:extLst>
                    <a:ext uri="{9D8B030D-6E8A-4147-A177-3AD203B41FA5}">
                      <a16:colId xmlns:a16="http://schemas.microsoft.com/office/drawing/2014/main" val="489745552"/>
                    </a:ext>
                  </a:extLst>
                </a:gridCol>
              </a:tblGrid>
              <a:tr h="290628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Problemas</a:t>
                      </a:r>
                    </a:p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</a:t>
                      </a:r>
                      <a:r>
                        <a:rPr lang="pt-BR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as pessoas enfrentam no gerenciamento de suas finanças pessoais, como a falta de acompanhamento das rendas e gastos, e a necessidade de poupar dinheiro para objetivos financeiros.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 e Ideias</a:t>
                      </a:r>
                    </a:p>
                    <a:p>
                      <a:pPr algn="l"/>
                      <a:endParaRPr lang="pt-BR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Solução de gerenciamento financeiro que dá o total controle dos seus gastos de forma automática. Além de poder criar um planejamento</a:t>
                      </a:r>
                      <a:r>
                        <a:rPr lang="pt-BR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personalizado para você, com</a:t>
                      </a:r>
                      <a:r>
                        <a:rPr lang="pt-BR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metas e objetivos financeiros. 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pt-BR" sz="1800" b="0" kern="12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Benefícios para negócio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Acompanhar</a:t>
                      </a:r>
                      <a:r>
                        <a:rPr lang="pt-BR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gastos e rendas sem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precisar de conhecimento financeiro avançado, receber alertas para controle do resultado de suas metas, </a:t>
                      </a:r>
                      <a:r>
                        <a:rPr lang="pt-BR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visualizar dados que ajudam os usuários a compreender melhor as suas finanças.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4715"/>
                  </a:ext>
                </a:extLst>
              </a:tr>
              <a:tr h="2159346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Pessoas</a:t>
                      </a:r>
                      <a:r>
                        <a:rPr lang="pt-BR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interessadas em ter uma maneira fácil e intuitiva para gerenciar finanças pessoais.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7107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0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583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Sistema para gestão financeira pessoal</vt:lpstr>
      <vt:lpstr>Visão do negócio </vt:lpstr>
      <vt:lpstr>É:</vt:lpstr>
      <vt:lpstr>Faz:</vt:lpstr>
      <vt:lpstr>PERSONAS</vt:lpstr>
      <vt:lpstr>Apresentação do PowerPoint</vt:lpstr>
      <vt:lpstr>Brainstorming de Funcionalidades</vt:lpstr>
      <vt:lpstr>Lean UX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 um sistema para gestão financeira pessoal</dc:title>
  <dc:creator>Raul Meira de Souza</dc:creator>
  <cp:lastModifiedBy>Raul Meira de Souza</cp:lastModifiedBy>
  <cp:revision>14</cp:revision>
  <dcterms:created xsi:type="dcterms:W3CDTF">2023-02-09T22:44:31Z</dcterms:created>
  <dcterms:modified xsi:type="dcterms:W3CDTF">2023-04-10T23:41:04Z</dcterms:modified>
</cp:coreProperties>
</file>