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1"/>
  </p:notesMasterIdLst>
  <p:handoutMasterIdLst>
    <p:handoutMasterId r:id="rId12"/>
  </p:handoutMasterIdLst>
  <p:sldIdLst>
    <p:sldId id="471" r:id="rId7"/>
    <p:sldId id="472" r:id="rId8"/>
    <p:sldId id="474" r:id="rId9"/>
    <p:sldId id="473" r:id="rId10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471"/>
            <p14:sldId id="472"/>
            <p14:sldId id="474"/>
            <p14:sldId id="4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F3D7B-D82F-42EE-A07D-CC935319D4FE}" v="8" dt="2023-04-20T22:24:31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57" d="100"/>
          <a:sy n="57" d="100"/>
        </p:scale>
        <p:origin x="792" y="4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  <pc:docChgLst>
    <pc:chgData name="Alex Barreira" userId="7fd0970c-b3cf-41cb-97a8-b008d4ec6ec9" providerId="ADAL" clId="{B249B1AB-0152-438C-B998-E4655FFC9A77}"/>
    <pc:docChg chg="undo custSel delSld modSld modSection">
      <pc:chgData name="Alex Barreira" userId="7fd0970c-b3cf-41cb-97a8-b008d4ec6ec9" providerId="ADAL" clId="{B249B1AB-0152-438C-B998-E4655FFC9A77}" dt="2022-08-10T23:13:54.558" v="200" actId="20577"/>
      <pc:docMkLst>
        <pc:docMk/>
      </pc:docMkLst>
      <pc:sldChg chg="modSp mod">
        <pc:chgData name="Alex Barreira" userId="7fd0970c-b3cf-41cb-97a8-b008d4ec6ec9" providerId="ADAL" clId="{B249B1AB-0152-438C-B998-E4655FFC9A77}" dt="2022-08-10T23:13:54.558" v="200" actId="20577"/>
        <pc:sldMkLst>
          <pc:docMk/>
          <pc:sldMk cId="2008643402" sldId="471"/>
        </pc:sldMkLst>
        <pc:spChg chg="mod">
          <ac:chgData name="Alex Barreira" userId="7fd0970c-b3cf-41cb-97a8-b008d4ec6ec9" providerId="ADAL" clId="{B249B1AB-0152-438C-B998-E4655FFC9A77}" dt="2022-08-10T23:13:01.773" v="169" actId="1410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40.752" v="193" actId="14100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B249B1AB-0152-438C-B998-E4655FFC9A77}" dt="2022-08-10T23:12:37.270" v="164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1:16.350" v="125" actId="6549"/>
          <ac:spMkLst>
            <pc:docMk/>
            <pc:sldMk cId="2008643402" sldId="471"/>
            <ac:spMk id="65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2:30.461" v="162" actId="20577"/>
          <ac:spMkLst>
            <pc:docMk/>
            <pc:sldMk cId="2008643402" sldId="471"/>
            <ac:spMk id="66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54.558" v="200" actId="2057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86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109" creationId="{00000000-0000-0000-0000-000000000000}"/>
          </ac:spMkLst>
        </pc:spChg>
      </pc:sldChg>
      <pc:sldChg chg="del">
        <pc:chgData name="Alex Barreira" userId="7fd0970c-b3cf-41cb-97a8-b008d4ec6ec9" providerId="ADAL" clId="{B249B1AB-0152-438C-B998-E4655FFC9A77}" dt="2022-08-10T23:12:48.543" v="166" actId="47"/>
        <pc:sldMkLst>
          <pc:docMk/>
          <pc:sldMk cId="3197077889" sldId="472"/>
        </pc:sldMkLst>
      </pc:sldChg>
      <pc:sldChg chg="del">
        <pc:chgData name="Alex Barreira" userId="7fd0970c-b3cf-41cb-97a8-b008d4ec6ec9" providerId="ADAL" clId="{B249B1AB-0152-438C-B998-E4655FFC9A77}" dt="2022-08-10T23:12:47.644" v="165" actId="47"/>
        <pc:sldMkLst>
          <pc:docMk/>
          <pc:sldMk cId="3935020308" sldId="473"/>
        </pc:sldMkLst>
      </pc:sldChg>
    </pc:docChg>
  </pc:docChgLst>
  <pc:docChgLst>
    <pc:chgData name="Raul Meira de Souza" userId="0b810766-76aa-4ac6-b01e-c80b8c896654" providerId="ADAL" clId="{387F3D7B-D82F-42EE-A07D-CC935319D4FE}"/>
    <pc:docChg chg="undo custSel addSld delSld modSld sldOrd modSection">
      <pc:chgData name="Raul Meira de Souza" userId="0b810766-76aa-4ac6-b01e-c80b8c896654" providerId="ADAL" clId="{387F3D7B-D82F-42EE-A07D-CC935319D4FE}" dt="2023-04-20T22:52:41.260" v="479" actId="47"/>
      <pc:docMkLst>
        <pc:docMk/>
      </pc:docMkLst>
      <pc:sldChg chg="mod modShow">
        <pc:chgData name="Raul Meira de Souza" userId="0b810766-76aa-4ac6-b01e-c80b8c896654" providerId="ADAL" clId="{387F3D7B-D82F-42EE-A07D-CC935319D4FE}" dt="2023-04-20T22:27:49.575" v="477" actId="729"/>
        <pc:sldMkLst>
          <pc:docMk/>
          <pc:sldMk cId="3623059110" sldId="472"/>
        </pc:sldMkLst>
      </pc:sldChg>
      <pc:sldChg chg="addSp delSp modSp add mod">
        <pc:chgData name="Raul Meira de Souza" userId="0b810766-76aa-4ac6-b01e-c80b8c896654" providerId="ADAL" clId="{387F3D7B-D82F-42EE-A07D-CC935319D4FE}" dt="2023-04-20T22:26:37.842" v="476" actId="20577"/>
        <pc:sldMkLst>
          <pc:docMk/>
          <pc:sldMk cId="4193133841" sldId="473"/>
        </pc:sldMkLst>
        <pc:spChg chg="mod">
          <ac:chgData name="Raul Meira de Souza" userId="0b810766-76aa-4ac6-b01e-c80b8c896654" providerId="ADAL" clId="{387F3D7B-D82F-42EE-A07D-CC935319D4FE}" dt="2023-04-20T22:26:37.842" v="476" actId="20577"/>
          <ac:spMkLst>
            <pc:docMk/>
            <pc:sldMk cId="4193133841" sldId="473"/>
            <ac:spMk id="2" creationId="{B15BA19F-C787-4E6A-ADAB-C0DFF09C66A8}"/>
          </ac:spMkLst>
        </pc:spChg>
        <pc:spChg chg="mod">
          <ac:chgData name="Raul Meira de Souza" userId="0b810766-76aa-4ac6-b01e-c80b8c896654" providerId="ADAL" clId="{387F3D7B-D82F-42EE-A07D-CC935319D4FE}" dt="2023-04-20T22:19:38.263" v="11" actId="20577"/>
          <ac:spMkLst>
            <pc:docMk/>
            <pc:sldMk cId="4193133841" sldId="473"/>
            <ac:spMk id="3" creationId="{00000000-0000-0000-0000-000000000000}"/>
          </ac:spMkLst>
        </pc:spChg>
        <pc:spChg chg="mod">
          <ac:chgData name="Raul Meira de Souza" userId="0b810766-76aa-4ac6-b01e-c80b8c896654" providerId="ADAL" clId="{387F3D7B-D82F-42EE-A07D-CC935319D4FE}" dt="2023-04-20T22:26:10.324" v="441" actId="20577"/>
          <ac:spMkLst>
            <pc:docMk/>
            <pc:sldMk cId="4193133841" sldId="473"/>
            <ac:spMk id="4" creationId="{00000000-0000-0000-0000-000000000000}"/>
          </ac:spMkLst>
        </pc:spChg>
        <pc:spChg chg="del">
          <ac:chgData name="Raul Meira de Souza" userId="0b810766-76aa-4ac6-b01e-c80b8c896654" providerId="ADAL" clId="{387F3D7B-D82F-42EE-A07D-CC935319D4FE}" dt="2023-04-20T22:21:15.228" v="94" actId="478"/>
          <ac:spMkLst>
            <pc:docMk/>
            <pc:sldMk cId="4193133841" sldId="473"/>
            <ac:spMk id="6" creationId="{70825C6F-9257-4CF5-8C62-1CA1EB2F8815}"/>
          </ac:spMkLst>
        </pc:spChg>
        <pc:spChg chg="add mod">
          <ac:chgData name="Raul Meira de Souza" userId="0b810766-76aa-4ac6-b01e-c80b8c896654" providerId="ADAL" clId="{387F3D7B-D82F-42EE-A07D-CC935319D4FE}" dt="2023-04-20T22:21:20.381" v="96" actId="1076"/>
          <ac:spMkLst>
            <pc:docMk/>
            <pc:sldMk cId="4193133841" sldId="473"/>
            <ac:spMk id="7" creationId="{6762F8F5-CA23-FD8C-D00E-45B6DC9BFECE}"/>
          </ac:spMkLst>
        </pc:spChg>
        <pc:spChg chg="del">
          <ac:chgData name="Raul Meira de Souza" userId="0b810766-76aa-4ac6-b01e-c80b8c896654" providerId="ADAL" clId="{387F3D7B-D82F-42EE-A07D-CC935319D4FE}" dt="2023-04-20T22:21:24.421" v="98" actId="478"/>
          <ac:spMkLst>
            <pc:docMk/>
            <pc:sldMk cId="4193133841" sldId="473"/>
            <ac:spMk id="9" creationId="{B60B13C9-0C70-4C0F-82B2-D0CD4FDFC1F0}"/>
          </ac:spMkLst>
        </pc:spChg>
        <pc:spChg chg="del">
          <ac:chgData name="Raul Meira de Souza" userId="0b810766-76aa-4ac6-b01e-c80b8c896654" providerId="ADAL" clId="{387F3D7B-D82F-42EE-A07D-CC935319D4FE}" dt="2023-04-20T22:26:07.547" v="440" actId="478"/>
          <ac:spMkLst>
            <pc:docMk/>
            <pc:sldMk cId="4193133841" sldId="473"/>
            <ac:spMk id="11" creationId="{B7560C33-4B60-C89A-3731-2294CE8CE15B}"/>
          </ac:spMkLst>
        </pc:spChg>
        <pc:spChg chg="add mod">
          <ac:chgData name="Raul Meira de Souza" userId="0b810766-76aa-4ac6-b01e-c80b8c896654" providerId="ADAL" clId="{387F3D7B-D82F-42EE-A07D-CC935319D4FE}" dt="2023-04-20T22:21:34.216" v="102" actId="1076"/>
          <ac:spMkLst>
            <pc:docMk/>
            <pc:sldMk cId="4193133841" sldId="473"/>
            <ac:spMk id="12" creationId="{F3616215-C679-8ACC-2C3E-1E6F576E597A}"/>
          </ac:spMkLst>
        </pc:spChg>
        <pc:spChg chg="mod">
          <ac:chgData name="Raul Meira de Souza" userId="0b810766-76aa-4ac6-b01e-c80b8c896654" providerId="ADAL" clId="{387F3D7B-D82F-42EE-A07D-CC935319D4FE}" dt="2023-04-20T22:25:52.209" v="439" actId="1076"/>
          <ac:spMkLst>
            <pc:docMk/>
            <pc:sldMk cId="4193133841" sldId="473"/>
            <ac:spMk id="13" creationId="{43AC09ED-3C9B-0C85-00A6-3239F78E498E}"/>
          </ac:spMkLst>
        </pc:spChg>
        <pc:spChg chg="del">
          <ac:chgData name="Raul Meira de Souza" userId="0b810766-76aa-4ac6-b01e-c80b8c896654" providerId="ADAL" clId="{387F3D7B-D82F-42EE-A07D-CC935319D4FE}" dt="2023-04-20T22:24:26.102" v="309" actId="478"/>
          <ac:spMkLst>
            <pc:docMk/>
            <pc:sldMk cId="4193133841" sldId="473"/>
            <ac:spMk id="14" creationId="{84EC0B93-2677-4368-A88C-4D732E9CB3CF}"/>
          </ac:spMkLst>
        </pc:spChg>
        <pc:spChg chg="del">
          <ac:chgData name="Raul Meira de Souza" userId="0b810766-76aa-4ac6-b01e-c80b8c896654" providerId="ADAL" clId="{387F3D7B-D82F-42EE-A07D-CC935319D4FE}" dt="2023-04-20T22:24:28.613" v="310" actId="478"/>
          <ac:spMkLst>
            <pc:docMk/>
            <pc:sldMk cId="4193133841" sldId="473"/>
            <ac:spMk id="15" creationId="{FC7E31FD-1643-0588-5577-A663FA285D0F}"/>
          </ac:spMkLst>
        </pc:spChg>
        <pc:spChg chg="mod">
          <ac:chgData name="Raul Meira de Souza" userId="0b810766-76aa-4ac6-b01e-c80b8c896654" providerId="ADAL" clId="{387F3D7B-D82F-42EE-A07D-CC935319D4FE}" dt="2023-04-20T22:23:31.083" v="252" actId="1076"/>
          <ac:spMkLst>
            <pc:docMk/>
            <pc:sldMk cId="4193133841" sldId="473"/>
            <ac:spMk id="16" creationId="{55FFC848-9C3F-F592-072D-DE328635EC51}"/>
          </ac:spMkLst>
        </pc:spChg>
        <pc:spChg chg="add mod">
          <ac:chgData name="Raul Meira de Souza" userId="0b810766-76aa-4ac6-b01e-c80b8c896654" providerId="ADAL" clId="{387F3D7B-D82F-42EE-A07D-CC935319D4FE}" dt="2023-04-20T22:21:38.573" v="104" actId="1076"/>
          <ac:spMkLst>
            <pc:docMk/>
            <pc:sldMk cId="4193133841" sldId="473"/>
            <ac:spMk id="17" creationId="{699F6ABE-4CA3-59FD-9F54-9CDBCFA30E35}"/>
          </ac:spMkLst>
        </pc:spChg>
        <pc:spChg chg="add mod">
          <ac:chgData name="Raul Meira de Souza" userId="0b810766-76aa-4ac6-b01e-c80b8c896654" providerId="ADAL" clId="{387F3D7B-D82F-42EE-A07D-CC935319D4FE}" dt="2023-04-20T22:21:44.599" v="107" actId="1076"/>
          <ac:spMkLst>
            <pc:docMk/>
            <pc:sldMk cId="4193133841" sldId="473"/>
            <ac:spMk id="18" creationId="{B263849C-03DC-C50A-E89F-4966AC27C956}"/>
          </ac:spMkLst>
        </pc:spChg>
        <pc:spChg chg="add mod">
          <ac:chgData name="Raul Meira de Souza" userId="0b810766-76aa-4ac6-b01e-c80b8c896654" providerId="ADAL" clId="{387F3D7B-D82F-42EE-A07D-CC935319D4FE}" dt="2023-04-20T22:23:59.023" v="302" actId="1076"/>
          <ac:spMkLst>
            <pc:docMk/>
            <pc:sldMk cId="4193133841" sldId="473"/>
            <ac:spMk id="19" creationId="{B0FFF6FE-CE8F-A1EB-B9F2-5469956FB30B}"/>
          </ac:spMkLst>
        </pc:spChg>
        <pc:spChg chg="add mod">
          <ac:chgData name="Raul Meira de Souza" userId="0b810766-76aa-4ac6-b01e-c80b8c896654" providerId="ADAL" clId="{387F3D7B-D82F-42EE-A07D-CC935319D4FE}" dt="2023-04-20T22:24:35.893" v="312" actId="1076"/>
          <ac:spMkLst>
            <pc:docMk/>
            <pc:sldMk cId="4193133841" sldId="473"/>
            <ac:spMk id="20" creationId="{77759218-FA94-2057-8466-7F65D85C86A2}"/>
          </ac:spMkLst>
        </pc:spChg>
        <pc:spChg chg="del">
          <ac:chgData name="Raul Meira de Souza" userId="0b810766-76aa-4ac6-b01e-c80b8c896654" providerId="ADAL" clId="{387F3D7B-D82F-42EE-A07D-CC935319D4FE}" dt="2023-04-20T22:21:40.754" v="105" actId="478"/>
          <ac:spMkLst>
            <pc:docMk/>
            <pc:sldMk cId="4193133841" sldId="473"/>
            <ac:spMk id="44" creationId="{2688D066-DD5D-4246-B846-8AD1218C78EC}"/>
          </ac:spMkLst>
        </pc:spChg>
        <pc:spChg chg="mod">
          <ac:chgData name="Raul Meira de Souza" userId="0b810766-76aa-4ac6-b01e-c80b8c896654" providerId="ADAL" clId="{387F3D7B-D82F-42EE-A07D-CC935319D4FE}" dt="2023-04-20T22:23:09.972" v="251" actId="20577"/>
          <ac:spMkLst>
            <pc:docMk/>
            <pc:sldMk cId="4193133841" sldId="473"/>
            <ac:spMk id="63" creationId="{00000000-0000-0000-0000-000000000000}"/>
          </ac:spMkLst>
        </pc:spChg>
        <pc:spChg chg="del">
          <ac:chgData name="Raul Meira de Souza" userId="0b810766-76aa-4ac6-b01e-c80b8c896654" providerId="ADAL" clId="{387F3D7B-D82F-42EE-A07D-CC935319D4FE}" dt="2023-04-20T22:21:22.742" v="97" actId="478"/>
          <ac:spMkLst>
            <pc:docMk/>
            <pc:sldMk cId="4193133841" sldId="473"/>
            <ac:spMk id="109" creationId="{00000000-0000-0000-0000-000000000000}"/>
          </ac:spMkLst>
        </pc:spChg>
      </pc:sldChg>
      <pc:sldChg chg="add mod ord modShow">
        <pc:chgData name="Raul Meira de Souza" userId="0b810766-76aa-4ac6-b01e-c80b8c896654" providerId="ADAL" clId="{387F3D7B-D82F-42EE-A07D-CC935319D4FE}" dt="2023-04-20T22:27:51.186" v="478" actId="729"/>
        <pc:sldMkLst>
          <pc:docMk/>
          <pc:sldMk cId="3230952983" sldId="474"/>
        </pc:sldMkLst>
      </pc:sldChg>
      <pc:sldChg chg="addSp delSp new del mod">
        <pc:chgData name="Raul Meira de Souza" userId="0b810766-76aa-4ac6-b01e-c80b8c896654" providerId="ADAL" clId="{387F3D7B-D82F-42EE-A07D-CC935319D4FE}" dt="2023-04-20T22:52:41.260" v="479" actId="47"/>
        <pc:sldMkLst>
          <pc:docMk/>
          <pc:sldMk cId="3241662864" sldId="475"/>
        </pc:sldMkLst>
        <pc:spChg chg="add del">
          <ac:chgData name="Raul Meira de Souza" userId="0b810766-76aa-4ac6-b01e-c80b8c896654" providerId="ADAL" clId="{387F3D7B-D82F-42EE-A07D-CC935319D4FE}" dt="2023-04-20T22:25:24.332" v="388" actId="22"/>
          <ac:spMkLst>
            <pc:docMk/>
            <pc:sldMk cId="3241662864" sldId="475"/>
            <ac:spMk id="5" creationId="{C00EA8DF-5818-FEC0-F52C-0500293F6CF6}"/>
          </ac:spMkLst>
        </pc:spChg>
      </pc:sldChg>
    </pc:docChg>
  </pc:docChgLst>
  <pc:docChgLst>
    <pc:chgData name="Alex Barreira" userId="7fd0970c-b3cf-41cb-97a8-b008d4ec6ec9" providerId="ADAL" clId="{C46C4D87-CE51-4A79-92B7-28EF77C3267D}"/>
    <pc:docChg chg="delSld modSection">
      <pc:chgData name="Alex Barreira" userId="7fd0970c-b3cf-41cb-97a8-b008d4ec6ec9" providerId="ADAL" clId="{C46C4D87-CE51-4A79-92B7-28EF77C3267D}" dt="2022-02-22T19:52:22.219" v="1" actId="47"/>
      <pc:docMkLst>
        <pc:docMk/>
      </pc:docMkLst>
      <pc:sldChg chg="del">
        <pc:chgData name="Alex Barreira" userId="7fd0970c-b3cf-41cb-97a8-b008d4ec6ec9" providerId="ADAL" clId="{C46C4D87-CE51-4A79-92B7-28EF77C3267D}" dt="2022-02-22T19:52:21.663" v="0" actId="47"/>
        <pc:sldMkLst>
          <pc:docMk/>
          <pc:sldMk cId="0" sldId="256"/>
        </pc:sldMkLst>
      </pc:sldChg>
      <pc:sldChg chg="del">
        <pc:chgData name="Alex Barreira" userId="7fd0970c-b3cf-41cb-97a8-b008d4ec6ec9" providerId="ADAL" clId="{C46C4D87-CE51-4A79-92B7-28EF77C3267D}" dt="2022-02-22T19:52:22.219" v="1" actId="47"/>
        <pc:sldMkLst>
          <pc:docMk/>
          <pc:sldMk cId="948876888" sldId="344"/>
        </pc:sldMkLst>
      </pc:sldChg>
      <pc:sldMasterChg chg="delSldLayout">
        <pc:chgData name="Alex Barreira" userId="7fd0970c-b3cf-41cb-97a8-b008d4ec6ec9" providerId="ADAL" clId="{C46C4D87-CE51-4A79-92B7-28EF77C3267D}" dt="2022-02-22T19:52:21.663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C46C4D87-CE51-4A79-92B7-28EF77C3267D}" dt="2022-02-22T19:52:21.663" v="0" actId="47"/>
          <pc:sldLayoutMkLst>
            <pc:docMk/>
            <pc:sldMasterMk cId="0" sldId="2147483656"/>
            <pc:sldLayoutMk cId="0" sldId="2147483663"/>
          </pc:sldLayoutMkLst>
        </pc:sldLayoutChg>
      </pc:sldMasterChg>
    </pc:docChg>
  </pc:docChgLst>
  <pc:docChgLst>
    <pc:chgData name="Raul Meira de Souza" userId="0b810766-76aa-4ac6-b01e-c80b8c896654" providerId="ADAL" clId="{39156449-86B8-4CB2-AAF1-5FE5E17F628E}"/>
    <pc:docChg chg="addSld modSld">
      <pc:chgData name="Raul Meira de Souza" userId="0b810766-76aa-4ac6-b01e-c80b8c896654" providerId="ADAL" clId="{39156449-86B8-4CB2-AAF1-5FE5E17F628E}" dt="2023-04-06T23:32:05.745" v="690" actId="14100"/>
      <pc:docMkLst>
        <pc:docMk/>
      </pc:docMkLst>
      <pc:sldChg chg="modSp mod modShow">
        <pc:chgData name="Raul Meira de Souza" userId="0b810766-76aa-4ac6-b01e-c80b8c896654" providerId="ADAL" clId="{39156449-86B8-4CB2-AAF1-5FE5E17F628E}" dt="2023-04-06T23:27:23.497" v="687" actId="729"/>
        <pc:sldMkLst>
          <pc:docMk/>
          <pc:sldMk cId="2008643402" sldId="471"/>
        </pc:sldMkLst>
        <pc:spChg chg="mod">
          <ac:chgData name="Raul Meira de Souza" userId="0b810766-76aa-4ac6-b01e-c80b8c896654" providerId="ADAL" clId="{39156449-86B8-4CB2-AAF1-5FE5E17F628E}" dt="2023-04-06T23:00:02.995" v="97" actId="5793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Raul Meira de Souza" userId="0b810766-76aa-4ac6-b01e-c80b8c896654" providerId="ADAL" clId="{39156449-86B8-4CB2-AAF1-5FE5E17F628E}" dt="2023-04-06T22:56:35.894" v="12" actId="20577"/>
          <ac:spMkLst>
            <pc:docMk/>
            <pc:sldMk cId="2008643402" sldId="471"/>
            <ac:spMk id="3" creationId="{00000000-0000-0000-0000-000000000000}"/>
          </ac:spMkLst>
        </pc:spChg>
      </pc:sldChg>
      <pc:sldChg chg="modSp add mod">
        <pc:chgData name="Raul Meira de Souza" userId="0b810766-76aa-4ac6-b01e-c80b8c896654" providerId="ADAL" clId="{39156449-86B8-4CB2-AAF1-5FE5E17F628E}" dt="2023-04-06T23:32:05.745" v="690" actId="14100"/>
        <pc:sldMkLst>
          <pc:docMk/>
          <pc:sldMk cId="3623059110" sldId="472"/>
        </pc:sldMkLst>
        <pc:spChg chg="mod">
          <ac:chgData name="Raul Meira de Souza" userId="0b810766-76aa-4ac6-b01e-c80b8c896654" providerId="ADAL" clId="{39156449-86B8-4CB2-AAF1-5FE5E17F628E}" dt="2023-04-06T23:27:00.143" v="686" actId="20577"/>
          <ac:spMkLst>
            <pc:docMk/>
            <pc:sldMk cId="3623059110" sldId="472"/>
            <ac:spMk id="2" creationId="{B15BA19F-C787-4E6A-ADAB-C0DFF09C66A8}"/>
          </ac:spMkLst>
        </pc:spChg>
        <pc:spChg chg="mod">
          <ac:chgData name="Raul Meira de Souza" userId="0b810766-76aa-4ac6-b01e-c80b8c896654" providerId="ADAL" clId="{39156449-86B8-4CB2-AAF1-5FE5E17F628E}" dt="2023-04-06T23:03:34.052" v="173" actId="20577"/>
          <ac:spMkLst>
            <pc:docMk/>
            <pc:sldMk cId="3623059110" sldId="472"/>
            <ac:spMk id="3" creationId="{00000000-0000-0000-0000-000000000000}"/>
          </ac:spMkLst>
        </pc:spChg>
        <pc:spChg chg="mod">
          <ac:chgData name="Raul Meira de Souza" userId="0b810766-76aa-4ac6-b01e-c80b8c896654" providerId="ADAL" clId="{39156449-86B8-4CB2-AAF1-5FE5E17F628E}" dt="2023-04-06T23:09:37.260" v="370" actId="20577"/>
          <ac:spMkLst>
            <pc:docMk/>
            <pc:sldMk cId="3623059110" sldId="472"/>
            <ac:spMk id="4" creationId="{00000000-0000-0000-0000-000000000000}"/>
          </ac:spMkLst>
        </pc:spChg>
        <pc:spChg chg="mod">
          <ac:chgData name="Raul Meira de Souza" userId="0b810766-76aa-4ac6-b01e-c80b8c896654" providerId="ADAL" clId="{39156449-86B8-4CB2-AAF1-5FE5E17F628E}" dt="2023-04-06T23:32:05.745" v="690" actId="14100"/>
          <ac:spMkLst>
            <pc:docMk/>
            <pc:sldMk cId="3623059110" sldId="472"/>
            <ac:spMk id="10" creationId="{D3402D46-6FCA-8FD7-00B6-FA471CEE5862}"/>
          </ac:spMkLst>
        </pc:spChg>
        <pc:spChg chg="mod">
          <ac:chgData name="Raul Meira de Souza" userId="0b810766-76aa-4ac6-b01e-c80b8c896654" providerId="ADAL" clId="{39156449-86B8-4CB2-AAF1-5FE5E17F628E}" dt="2023-04-06T23:07:35.087" v="247" actId="1076"/>
          <ac:spMkLst>
            <pc:docMk/>
            <pc:sldMk cId="3623059110" sldId="472"/>
            <ac:spMk id="14" creationId="{84EC0B93-2677-4368-A88C-4D732E9CB3CF}"/>
          </ac:spMkLst>
        </pc:spChg>
        <pc:spChg chg="mod">
          <ac:chgData name="Raul Meira de Souza" userId="0b810766-76aa-4ac6-b01e-c80b8c896654" providerId="ADAL" clId="{39156449-86B8-4CB2-AAF1-5FE5E17F628E}" dt="2023-04-06T23:17:12.253" v="536" actId="1076"/>
          <ac:spMkLst>
            <pc:docMk/>
            <pc:sldMk cId="3623059110" sldId="472"/>
            <ac:spMk id="16" creationId="{55FFC848-9C3F-F592-072D-DE328635EC51}"/>
          </ac:spMkLst>
        </pc:spChg>
        <pc:spChg chg="mod">
          <ac:chgData name="Raul Meira de Souza" userId="0b810766-76aa-4ac6-b01e-c80b8c896654" providerId="ADAL" clId="{39156449-86B8-4CB2-AAF1-5FE5E17F628E}" dt="2023-04-06T23:30:22.254" v="689" actId="20577"/>
          <ac:spMkLst>
            <pc:docMk/>
            <pc:sldMk cId="3623059110" sldId="472"/>
            <ac:spMk id="63" creationId="{00000000-0000-0000-0000-000000000000}"/>
          </ac:spMkLst>
        </pc:spChg>
      </pc:sldChg>
    </pc:docChg>
  </pc:docChgLst>
  <pc:docChgLst>
    <pc:chgData name="Alex Barreira" userId="7fd0970c-b3cf-41cb-97a8-b008d4ec6ec9" providerId="ADAL" clId="{7D35940C-517F-4995-9484-BD5D72CD3449}"/>
    <pc:docChg chg="custSel addSld delSld modSld modSection">
      <pc:chgData name="Alex Barreira" userId="7fd0970c-b3cf-41cb-97a8-b008d4ec6ec9" providerId="ADAL" clId="{7D35940C-517F-4995-9484-BD5D72CD3449}" dt="2021-02-17T21:18:45.447" v="243" actId="208"/>
      <pc:docMkLst>
        <pc:docMk/>
      </pc:docMkLst>
      <pc:sldChg chg="addSp delSp modSp mod">
        <pc:chgData name="Alex Barreira" userId="7fd0970c-b3cf-41cb-97a8-b008d4ec6ec9" providerId="ADAL" clId="{7D35940C-517F-4995-9484-BD5D72CD3449}" dt="2021-02-17T21:18:45.447" v="243" actId="208"/>
        <pc:sldMkLst>
          <pc:docMk/>
          <pc:sldMk cId="2008643402" sldId="471"/>
        </pc:sldMkLst>
        <pc:spChg chg="mod">
          <ac:chgData name="Alex Barreira" userId="7fd0970c-b3cf-41cb-97a8-b008d4ec6ec9" providerId="ADAL" clId="{7D35940C-517F-4995-9484-BD5D72CD3449}" dt="2021-02-17T21:13:40.372" v="135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3.365" v="43"/>
          <ac:spMkLst>
            <pc:docMk/>
            <pc:sldMk cId="2008643402" sldId="471"/>
            <ac:spMk id="3" creationId="{00000000-0000-0000-0000-000000000000}"/>
          </ac:spMkLst>
        </pc:spChg>
        <pc:spChg chg="add mod">
          <ac:chgData name="Alex Barreira" userId="7fd0970c-b3cf-41cb-97a8-b008d4ec6ec9" providerId="ADAL" clId="{7D35940C-517F-4995-9484-BD5D72CD3449}" dt="2021-02-17T21:18:45.447" v="243" actId="208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7D35940C-517F-4995-9484-BD5D72CD3449}" dt="2021-02-17T21:15:18.913" v="162" actId="1076"/>
          <ac:spMkLst>
            <pc:docMk/>
            <pc:sldMk cId="2008643402" sldId="471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5:16.098" v="161" actId="478"/>
          <ac:spMkLst>
            <pc:docMk/>
            <pc:sldMk cId="2008643402" sldId="471"/>
            <ac:spMk id="7" creationId="{DD175998-7BC4-48E7-B48B-3AD3DB555BC2}"/>
          </ac:spMkLst>
        </pc:spChg>
        <pc:spChg chg="mod ord">
          <ac:chgData name="Alex Barreira" userId="7fd0970c-b3cf-41cb-97a8-b008d4ec6ec9" providerId="ADAL" clId="{7D35940C-517F-4995-9484-BD5D72CD3449}" dt="2021-02-17T21:18:12.392" v="239" actId="1076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D35940C-517F-4995-9484-BD5D72CD3449}" dt="2021-02-17T21:15:38.790" v="175" actId="1076"/>
          <ac:spMkLst>
            <pc:docMk/>
            <pc:sldMk cId="2008643402" sldId="471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5:32.901" v="172" actId="478"/>
          <ac:spMkLst>
            <pc:docMk/>
            <pc:sldMk cId="2008643402" sldId="471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5:28.240" v="168" actId="1076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7D35940C-517F-4995-9484-BD5D72CD3449}" dt="2021-02-17T21:13:55.500" v="137" actId="20577"/>
          <ac:spMkLst>
            <pc:docMk/>
            <pc:sldMk cId="2008643402" sldId="471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4:38.999" v="150" actId="478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4:35.459" v="149" actId="2057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7:51.320" v="223" actId="1038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6:08.066" v="181" actId="1038"/>
          <ac:spMkLst>
            <pc:docMk/>
            <pc:sldMk cId="2008643402" sldId="471"/>
            <ac:spMk id="8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4:57.206" v="152" actId="478"/>
          <ac:spMkLst>
            <pc:docMk/>
            <pc:sldMk cId="2008643402" sldId="471"/>
            <ac:spMk id="87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5:14.787" v="159" actId="1076"/>
          <ac:spMkLst>
            <pc:docMk/>
            <pc:sldMk cId="2008643402" sldId="471"/>
            <ac:spMk id="88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0.832" v="157" actId="478"/>
          <ac:spMkLst>
            <pc:docMk/>
            <pc:sldMk cId="2008643402" sldId="471"/>
            <ac:spMk id="8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1.510" v="158" actId="478"/>
          <ac:spMkLst>
            <pc:docMk/>
            <pc:sldMk cId="2008643402" sldId="471"/>
            <ac:spMk id="9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2.736" v="153" actId="478"/>
          <ac:spMkLst>
            <pc:docMk/>
            <pc:sldMk cId="2008643402" sldId="471"/>
            <ac:spMk id="9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5.559" v="160" actId="478"/>
          <ac:spMkLst>
            <pc:docMk/>
            <pc:sldMk cId="2008643402" sldId="471"/>
            <ac:spMk id="10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9.607" v="163" actId="478"/>
          <ac:spMkLst>
            <pc:docMk/>
            <pc:sldMk cId="2008643402" sldId="471"/>
            <ac:spMk id="102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5.595" v="154" actId="478"/>
          <ac:spMkLst>
            <pc:docMk/>
            <pc:sldMk cId="2008643402" sldId="471"/>
            <ac:spMk id="10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1.685" v="165" actId="478"/>
          <ac:spMkLst>
            <pc:docMk/>
            <pc:sldMk cId="2008643402" sldId="471"/>
            <ac:spMk id="104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0.775" v="164" actId="478"/>
          <ac:spMkLst>
            <pc:docMk/>
            <pc:sldMk cId="2008643402" sldId="471"/>
            <ac:spMk id="105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2.431" v="166" actId="478"/>
          <ac:spMkLst>
            <pc:docMk/>
            <pc:sldMk cId="2008643402" sldId="471"/>
            <ac:spMk id="10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7.655" v="155" actId="478"/>
          <ac:spMkLst>
            <pc:docMk/>
            <pc:sldMk cId="2008643402" sldId="471"/>
            <ac:spMk id="107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0.521" v="169" actId="478"/>
          <ac:spMkLst>
            <pc:docMk/>
            <pc:sldMk cId="2008643402" sldId="471"/>
            <ac:spMk id="108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4:51.084" v="151" actId="165"/>
          <ac:spMkLst>
            <pc:docMk/>
            <pc:sldMk cId="2008643402" sldId="471"/>
            <ac:spMk id="10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2.341" v="171" actId="478"/>
          <ac:spMkLst>
            <pc:docMk/>
            <pc:sldMk cId="2008643402" sldId="471"/>
            <ac:spMk id="11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8.516" v="156" actId="478"/>
          <ac:spMkLst>
            <pc:docMk/>
            <pc:sldMk cId="2008643402" sldId="471"/>
            <ac:spMk id="11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1.820" v="170" actId="478"/>
          <ac:spMkLst>
            <pc:docMk/>
            <pc:sldMk cId="2008643402" sldId="471"/>
            <ac:spMk id="11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5.963" v="174" actId="478"/>
          <ac:spMkLst>
            <pc:docMk/>
            <pc:sldMk cId="2008643402" sldId="471"/>
            <ac:spMk id="118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Sp delSp modSp add mod">
        <pc:chgData name="Alex Barreira" userId="7fd0970c-b3cf-41cb-97a8-b008d4ec6ec9" providerId="ADAL" clId="{7D35940C-517F-4995-9484-BD5D72CD3449}" dt="2021-02-17T21:18:40.343" v="242" actId="208"/>
        <pc:sldMkLst>
          <pc:docMk/>
          <pc:sldMk cId="3384590979" sldId="472"/>
        </pc:sldMkLst>
        <pc:spChg chg="mod">
          <ac:chgData name="Alex Barreira" userId="7fd0970c-b3cf-41cb-97a8-b008d4ec6ec9" providerId="ADAL" clId="{7D35940C-517F-4995-9484-BD5D72CD3449}" dt="2021-02-17T21:13:20.694" v="134" actId="404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7.359" v="45" actId="20577"/>
          <ac:spMkLst>
            <pc:docMk/>
            <pc:sldMk cId="3384590979" sldId="472"/>
            <ac:spMk id="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" creationId="{DD175998-7BC4-48E7-B48B-3AD3DB555BC2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" creationId="{5CE7D08C-795B-4BF1-97F6-F9773F4E9F4C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4" creationId="{1E997FEB-A82C-4FE3-B191-DE926FE907FC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5" creationId="{086246F5-DDAA-4D0C-90E1-F0C0FED6D98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6" creationId="{EDE9EB13-C574-4D80-85B2-C614186377BB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7" creationId="{9C8F333D-81A1-4BAB-89AC-459C19DD7185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8" creationId="{64DC5C74-7B23-4BE5-BE63-A9BD52C02C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9" creationId="{1CBC8A27-FF05-44CD-B093-FB50D917E8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0" creationId="{B1654790-CBD3-4D97-B9BC-CBC39DD32FC8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1" creationId="{508E308C-5CF8-44B6-A1C4-87E5DDC4CC70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2" creationId="{7BFB1971-EC64-4AB8-B092-E0043EABF66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3" creationId="{CD1D1FF9-2BFE-4742-BA82-E1804B8C0747}"/>
          </ac:spMkLst>
        </pc:spChg>
        <pc:spChg chg="add mod">
          <ac:chgData name="Alex Barreira" userId="7fd0970c-b3cf-41cb-97a8-b008d4ec6ec9" providerId="ADAL" clId="{7D35940C-517F-4995-9484-BD5D72CD3449}" dt="2021-02-17T21:18:40.343" v="242" actId="208"/>
          <ac:spMkLst>
            <pc:docMk/>
            <pc:sldMk cId="3384590979" sldId="472"/>
            <ac:spMk id="54" creationId="{1B63957F-A46D-48D5-BC08-1A2EB1CCBBE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5" creationId="{F371B3E2-E59C-4A0F-B5AC-74687E6B4AC8}"/>
          </ac:spMkLst>
        </pc:spChg>
        <pc:spChg chg="mod">
          <ac:chgData name="Alex Barreira" userId="7fd0970c-b3cf-41cb-97a8-b008d4ec6ec9" providerId="ADAL" clId="{7D35940C-517F-4995-9484-BD5D72CD3449}" dt="2021-02-17T21:14:02.359" v="139" actId="20577"/>
          <ac:spMkLst>
            <pc:docMk/>
            <pc:sldMk cId="3384590979" sldId="472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8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0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2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4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6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5" creationId="{00000000-0000-0000-0000-000000000000}"/>
          </ac:grpSpMkLst>
        </pc:grpChg>
      </pc:sldChg>
      <pc:sldChg chg="del">
        <pc:chgData name="Alex Barreira" userId="7fd0970c-b3cf-41cb-97a8-b008d4ec6ec9" providerId="ADAL" clId="{7D35940C-517F-4995-9484-BD5D72CD3449}" dt="2021-02-17T21:10:38.595" v="2" actId="47"/>
        <pc:sldMkLst>
          <pc:docMk/>
          <pc:sldMk cId="3103146409" sldId="482"/>
        </pc:sldMkLst>
      </pc:sldChg>
      <pc:sldChg chg="del">
        <pc:chgData name="Alex Barreira" userId="7fd0970c-b3cf-41cb-97a8-b008d4ec6ec9" providerId="ADAL" clId="{7D35940C-517F-4995-9484-BD5D72CD3449}" dt="2021-02-17T21:10:38.227" v="1" actId="47"/>
        <pc:sldMkLst>
          <pc:docMk/>
          <pc:sldMk cId="671586173" sldId="484"/>
        </pc:sldMkLst>
      </pc:sldChg>
      <pc:sldChg chg="del">
        <pc:chgData name="Alex Barreira" userId="7fd0970c-b3cf-41cb-97a8-b008d4ec6ec9" providerId="ADAL" clId="{7D35940C-517F-4995-9484-BD5D72CD3449}" dt="2021-02-17T21:10:37.747" v="0" actId="47"/>
        <pc:sldMkLst>
          <pc:docMk/>
          <pc:sldMk cId="2606422970" sldId="486"/>
        </pc:sldMkLst>
      </pc:sldChg>
      <pc:sldChg chg="del">
        <pc:chgData name="Alex Barreira" userId="7fd0970c-b3cf-41cb-97a8-b008d4ec6ec9" providerId="ADAL" clId="{7D35940C-517F-4995-9484-BD5D72CD3449}" dt="2021-02-17T21:10:39.737" v="4" actId="47"/>
        <pc:sldMkLst>
          <pc:docMk/>
          <pc:sldMk cId="1936218586" sldId="487"/>
        </pc:sldMkLst>
      </pc:sldChg>
      <pc:sldChg chg="del">
        <pc:chgData name="Alex Barreira" userId="7fd0970c-b3cf-41cb-97a8-b008d4ec6ec9" providerId="ADAL" clId="{7D35940C-517F-4995-9484-BD5D72CD3449}" dt="2021-02-17T21:10:39.046" v="3" actId="47"/>
        <pc:sldMkLst>
          <pc:docMk/>
          <pc:sldMk cId="1935154534" sldId="488"/>
        </pc:sldMkLst>
      </pc:sldChg>
      <pc:sldMasterChg chg="delSldLayout">
        <pc:chgData name="Alex Barreira" userId="7fd0970c-b3cf-41cb-97a8-b008d4ec6ec9" providerId="ADAL" clId="{7D35940C-517F-4995-9484-BD5D72CD3449}" dt="2021-02-17T21:10:39.737" v="4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D35940C-517F-4995-9484-BD5D72CD3449}" dt="2021-02-17T21:10:39.737" v="4" actId="47"/>
          <pc:sldLayoutMkLst>
            <pc:docMk/>
            <pc:sldMasterMk cId="0" sldId="2147483656"/>
            <pc:sldLayoutMk cId="3199078161" sldId="2147483668"/>
          </pc:sldLayoutMkLst>
        </pc:sldLayoutChg>
        <pc:sldLayoutChg chg="del">
          <pc:chgData name="Alex Barreira" userId="7fd0970c-b3cf-41cb-97a8-b008d4ec6ec9" providerId="ADAL" clId="{7D35940C-517F-4995-9484-BD5D72CD3449}" dt="2021-02-17T21:10:38.595" v="2" actId="47"/>
          <pc:sldLayoutMkLst>
            <pc:docMk/>
            <pc:sldMasterMk cId="0" sldId="2147483656"/>
            <pc:sldLayoutMk cId="1515222284" sldId="2147483669"/>
          </pc:sldLayoutMkLst>
        </pc:sldLayoutChg>
      </pc:sldMasterChg>
    </pc:docChg>
  </pc:docChgLst>
  <pc:docChgLst>
    <pc:chgData name="Alex Barreira" userId="7fd0970c-b3cf-41cb-97a8-b008d4ec6ec9" providerId="ADAL" clId="{FE5F9168-8E21-408B-951B-3938B20EC805}"/>
    <pc:docChg chg="addSld delSld modSld modSection">
      <pc:chgData name="Alex Barreira" userId="7fd0970c-b3cf-41cb-97a8-b008d4ec6ec9" providerId="ADAL" clId="{FE5F9168-8E21-408B-951B-3938B20EC805}" dt="2021-07-05T18:54:33.928" v="161" actId="20577"/>
      <pc:docMkLst>
        <pc:docMk/>
      </pc:docMkLst>
      <pc:sldChg chg="modSp mod">
        <pc:chgData name="Alex Barreira" userId="7fd0970c-b3cf-41cb-97a8-b008d4ec6ec9" providerId="ADAL" clId="{FE5F9168-8E21-408B-951B-3938B20EC805}" dt="2021-07-05T18:54:04.850" v="152" actId="20577"/>
        <pc:sldMkLst>
          <pc:docMk/>
          <pc:sldMk cId="2008643402" sldId="471"/>
        </pc:sldMkLst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4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48.622" v="10" actId="1036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43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FE5F9168-8E21-408B-951B-3938B20EC805}" dt="2021-07-05T18:52:52.778" v="93" actId="20577"/>
          <ac:spMkLst>
            <pc:docMk/>
            <pc:sldMk cId="2008643402" sldId="471"/>
            <ac:spMk id="63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4:04.850" v="152" actId="2057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65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3:55.237" v="145" actId="20577"/>
          <ac:spMkLst>
            <pc:docMk/>
            <pc:sldMk cId="2008643402" sldId="471"/>
            <ac:spMk id="66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86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109" creationId="{00000000-0000-0000-0000-000000000000}"/>
          </ac:spMkLst>
        </pc:spChg>
      </pc:sldChg>
      <pc:sldChg chg="modSp add mod">
        <pc:chgData name="Alex Barreira" userId="7fd0970c-b3cf-41cb-97a8-b008d4ec6ec9" providerId="ADAL" clId="{FE5F9168-8E21-408B-951B-3938B20EC805}" dt="2021-07-05T18:54:27.457" v="156" actId="20577"/>
        <pc:sldMkLst>
          <pc:docMk/>
          <pc:sldMk cId="3197077889" sldId="472"/>
        </pc:sldMkLst>
        <pc:spChg chg="mod">
          <ac:chgData name="Alex Barreira" userId="7fd0970c-b3cf-41cb-97a8-b008d4ec6ec9" providerId="ADAL" clId="{FE5F9168-8E21-408B-951B-3938B20EC805}" dt="2021-07-05T18:54:27.457" v="156" actId="20577"/>
          <ac:spMkLst>
            <pc:docMk/>
            <pc:sldMk cId="3197077889" sldId="472"/>
            <ac:spMk id="3" creationId="{00000000-0000-0000-0000-000000000000}"/>
          </ac:spMkLst>
        </pc:spChg>
      </pc:sldChg>
      <pc:sldChg chg="del">
        <pc:chgData name="Alex Barreira" userId="7fd0970c-b3cf-41cb-97a8-b008d4ec6ec9" providerId="ADAL" clId="{FE5F9168-8E21-408B-951B-3938B20EC805}" dt="2021-07-05T18:54:17.588" v="153" actId="47"/>
        <pc:sldMkLst>
          <pc:docMk/>
          <pc:sldMk cId="3384590979" sldId="472"/>
        </pc:sldMkLst>
      </pc:sldChg>
      <pc:sldChg chg="modSp add mod">
        <pc:chgData name="Alex Barreira" userId="7fd0970c-b3cf-41cb-97a8-b008d4ec6ec9" providerId="ADAL" clId="{FE5F9168-8E21-408B-951B-3938B20EC805}" dt="2021-07-05T18:54:33.928" v="161" actId="20577"/>
        <pc:sldMkLst>
          <pc:docMk/>
          <pc:sldMk cId="3935020308" sldId="473"/>
        </pc:sldMkLst>
        <pc:spChg chg="mod">
          <ac:chgData name="Alex Barreira" userId="7fd0970c-b3cf-41cb-97a8-b008d4ec6ec9" providerId="ADAL" clId="{FE5F9168-8E21-408B-951B-3938B20EC805}" dt="2021-07-05T18:54:33.928" v="161" actId="20577"/>
          <ac:spMkLst>
            <pc:docMk/>
            <pc:sldMk cId="3935020308" sldId="47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20/04/2023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20/04/2023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25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21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4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4794878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1 - 23/03/2023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93036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301488" y="343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96008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Cloud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96183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04183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5114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3364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(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Atividades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Finalizadas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) </a:t>
            </a:r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c/  seu responsável</a:t>
            </a:r>
            <a:endParaRPr lang="en-US" sz="1544" dirty="0">
              <a:latin typeface="Exo 2 Medium" panose="00000600000000000000" pitchFamily="50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(Atividades em andamento ou por iniciar) c/  seu responsável</a:t>
            </a:r>
          </a:p>
        </p:txBody>
      </p:sp>
      <p:sp>
        <p:nvSpPr>
          <p:cNvPr id="63" name="Rectangle 37"/>
          <p:cNvSpPr/>
          <p:nvPr/>
        </p:nvSpPr>
        <p:spPr>
          <a:xfrm>
            <a:off x="507535" y="1100798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do site institucional #Rafael Moreira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da aplicação completa #Rafael Moreira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Página do site institucional – Home #Gustavo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Carriel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Página do site institucional – Login #Diogo Moreno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Página do site institucional – Cadastro #Diogo Moreno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Banco de Dados na Azure #Raul Meira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CRUD da classe Cliente #Alexandre Rodrigues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CRUD da classe Porquinho #Raul Meira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de Receita #Alexandre Rodrigues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de Despesa #Alexandre Rodrigues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Nenhum conhecimento em React.JS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Quantidade de Telas para desenvolvimento (Front </a:t>
            </a:r>
            <a:r>
              <a:rPr lang="pt-BR" sz="1323" b="1" dirty="0" err="1">
                <a:latin typeface="Exo 2 Medium" panose="00000600000000000000" pitchFamily="50" charset="0"/>
                <a:cs typeface="Simplon BP Regular"/>
              </a:rPr>
              <a:t>End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 e Back </a:t>
            </a:r>
            <a:r>
              <a:rPr lang="pt-BR" sz="1323" b="1" dirty="0" err="1">
                <a:latin typeface="Exo 2 Medium" panose="00000600000000000000" pitchFamily="50" charset="0"/>
                <a:cs typeface="Simplon BP Regular"/>
              </a:rPr>
              <a:t>End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)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 Home da Dashboard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do Extrato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do Cartão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de Login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da Dashboard no site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Adaptação ao React.JS</a:t>
            </a:r>
          </a:p>
          <a:p>
            <a:pPr marL="0" lvl="1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Organizar sprint backlog e </a:t>
            </a:r>
            <a:r>
              <a:rPr lang="pt-BR" sz="140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product</a:t>
            </a:r>
            <a:r>
              <a:rPr lang="pt-BR" sz="14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backlog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Atualizar a documentação do projeto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33545" y="328153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263589" y="324247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295646" y="33383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285972" y="209534"/>
            <a:ext cx="4723318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82340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10" name="Oval 134">
            <a:extLst>
              <a:ext uri="{FF2B5EF4-FFF2-40B4-BE49-F238E27FC236}">
                <a16:creationId xmlns:a16="http://schemas.microsoft.com/office/drawing/2014/main" id="{D3402D46-6FCA-8FD7-00B6-FA471CEE5862}"/>
              </a:ext>
            </a:extLst>
          </p:cNvPr>
          <p:cNvSpPr>
            <a:spLocks noChangeAspect="1"/>
          </p:cNvSpPr>
          <p:nvPr/>
        </p:nvSpPr>
        <p:spPr>
          <a:xfrm>
            <a:off x="10078505" y="111270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1" name="Oval 134">
            <a:extLst>
              <a:ext uri="{FF2B5EF4-FFF2-40B4-BE49-F238E27FC236}">
                <a16:creationId xmlns:a16="http://schemas.microsoft.com/office/drawing/2014/main" id="{B7560C33-4B60-C89A-3731-2294CE8CE15B}"/>
              </a:ext>
            </a:extLst>
          </p:cNvPr>
          <p:cNvSpPr>
            <a:spLocks noChangeAspect="1"/>
          </p:cNvSpPr>
          <p:nvPr/>
        </p:nvSpPr>
        <p:spPr>
          <a:xfrm>
            <a:off x="11938848" y="136758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3" name="Oval 120">
            <a:extLst>
              <a:ext uri="{FF2B5EF4-FFF2-40B4-BE49-F238E27FC236}">
                <a16:creationId xmlns:a16="http://schemas.microsoft.com/office/drawing/2014/main" id="{43AC09ED-3C9B-0C85-00A6-3239F78E498E}"/>
              </a:ext>
            </a:extLst>
          </p:cNvPr>
          <p:cNvSpPr>
            <a:spLocks noChangeAspect="1"/>
          </p:cNvSpPr>
          <p:nvPr/>
        </p:nvSpPr>
        <p:spPr>
          <a:xfrm>
            <a:off x="3393840" y="486075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4" name="Oval 134">
            <a:extLst>
              <a:ext uri="{FF2B5EF4-FFF2-40B4-BE49-F238E27FC236}">
                <a16:creationId xmlns:a16="http://schemas.microsoft.com/office/drawing/2014/main" id="{84EC0B93-2677-4368-A88C-4D732E9CB3CF}"/>
              </a:ext>
            </a:extLst>
          </p:cNvPr>
          <p:cNvSpPr>
            <a:spLocks noChangeAspect="1"/>
          </p:cNvSpPr>
          <p:nvPr/>
        </p:nvSpPr>
        <p:spPr>
          <a:xfrm>
            <a:off x="3605244" y="5652839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5" name="Oval 134">
            <a:extLst>
              <a:ext uri="{FF2B5EF4-FFF2-40B4-BE49-F238E27FC236}">
                <a16:creationId xmlns:a16="http://schemas.microsoft.com/office/drawing/2014/main" id="{FC7E31FD-1643-0588-5577-A663FA285D0F}"/>
              </a:ext>
            </a:extLst>
          </p:cNvPr>
          <p:cNvSpPr>
            <a:spLocks noChangeAspect="1"/>
          </p:cNvSpPr>
          <p:nvPr/>
        </p:nvSpPr>
        <p:spPr>
          <a:xfrm>
            <a:off x="4345211" y="6489035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6" name="Oval 134">
            <a:extLst>
              <a:ext uri="{FF2B5EF4-FFF2-40B4-BE49-F238E27FC236}">
                <a16:creationId xmlns:a16="http://schemas.microsoft.com/office/drawing/2014/main" id="{55FFC848-9C3F-F592-072D-DE328635EC51}"/>
              </a:ext>
            </a:extLst>
          </p:cNvPr>
          <p:cNvSpPr>
            <a:spLocks noChangeAspect="1"/>
          </p:cNvSpPr>
          <p:nvPr/>
        </p:nvSpPr>
        <p:spPr>
          <a:xfrm>
            <a:off x="5353323" y="2226506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4794878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2 - 30/03/2023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93036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301488" y="343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96008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Cloud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96183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04183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5114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3364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(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Atividades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Finalizadas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) </a:t>
            </a:r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c/  seu responsável</a:t>
            </a:r>
            <a:endParaRPr lang="en-US" sz="1544" dirty="0">
              <a:latin typeface="Exo 2 Medium" panose="00000600000000000000" pitchFamily="50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(Atividades em andamento ou por iniciar) c/  seu responsável</a:t>
            </a:r>
          </a:p>
        </p:txBody>
      </p:sp>
      <p:sp>
        <p:nvSpPr>
          <p:cNvPr id="63" name="Rectangle 37"/>
          <p:cNvSpPr/>
          <p:nvPr/>
        </p:nvSpPr>
        <p:spPr>
          <a:xfrm>
            <a:off x="507535" y="1100798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do site institucional #Rafael Moreira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de Listas #Alexandre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do Extrato #Alexandre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 Home da Dashboard #Alexandre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do Cartão #Alexandre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Pouco conhecimento em React.JS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Quantidade de Telas para desenvolvimento (Front </a:t>
            </a:r>
            <a:r>
              <a:rPr lang="pt-BR" sz="1323" b="1" dirty="0" err="1">
                <a:latin typeface="Exo 2 Medium" panose="00000600000000000000" pitchFamily="50" charset="0"/>
                <a:cs typeface="Simplon BP Regular"/>
              </a:rPr>
              <a:t>End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 e Back </a:t>
            </a:r>
            <a:r>
              <a:rPr lang="pt-BR" sz="1323" b="1" dirty="0" err="1">
                <a:latin typeface="Exo 2 Medium" panose="00000600000000000000" pitchFamily="50" charset="0"/>
                <a:cs typeface="Simplon BP Regular"/>
              </a:rPr>
              <a:t>End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)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de Login #Alexandre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Funcionalidade de exportar arquivos CSV #Raul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Testes gerais #Alexandre e Raul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Planilha de Arquitetura #Raul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da Dashboard no site #Gustavo e Diogo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Adaptação ao React.JS #Gustavo e Diogo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protótipo do site institucional versão mobile #Rafael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Testes com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do Back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#Gustavo e Rafael</a:t>
            </a:r>
          </a:p>
          <a:p>
            <a:pPr marL="0" lvl="1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Atualizar sprint backlog 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</a:rPr>
              <a:t>product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 backlog #Rafael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Atualizar a documentação do projeto #Rafael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Diagrama de solução de Software #Raul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33545" y="328153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263589" y="324247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295646" y="33383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285972" y="209534"/>
            <a:ext cx="4723318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82340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10" name="Oval 134">
            <a:extLst>
              <a:ext uri="{FF2B5EF4-FFF2-40B4-BE49-F238E27FC236}">
                <a16:creationId xmlns:a16="http://schemas.microsoft.com/office/drawing/2014/main" id="{D3402D46-6FCA-8FD7-00B6-FA471CEE5862}"/>
              </a:ext>
            </a:extLst>
          </p:cNvPr>
          <p:cNvSpPr>
            <a:spLocks noChangeAspect="1"/>
          </p:cNvSpPr>
          <p:nvPr/>
        </p:nvSpPr>
        <p:spPr>
          <a:xfrm>
            <a:off x="10169447" y="1155900"/>
            <a:ext cx="188491" cy="188745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1" name="Oval 134">
            <a:extLst>
              <a:ext uri="{FF2B5EF4-FFF2-40B4-BE49-F238E27FC236}">
                <a16:creationId xmlns:a16="http://schemas.microsoft.com/office/drawing/2014/main" id="{B7560C33-4B60-C89A-3731-2294CE8CE15B}"/>
              </a:ext>
            </a:extLst>
          </p:cNvPr>
          <p:cNvSpPr>
            <a:spLocks noChangeAspect="1"/>
          </p:cNvSpPr>
          <p:nvPr/>
        </p:nvSpPr>
        <p:spPr>
          <a:xfrm>
            <a:off x="11938848" y="136758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3" name="Oval 120">
            <a:extLst>
              <a:ext uri="{FF2B5EF4-FFF2-40B4-BE49-F238E27FC236}">
                <a16:creationId xmlns:a16="http://schemas.microsoft.com/office/drawing/2014/main" id="{43AC09ED-3C9B-0C85-00A6-3239F78E498E}"/>
              </a:ext>
            </a:extLst>
          </p:cNvPr>
          <p:cNvSpPr>
            <a:spLocks noChangeAspect="1"/>
          </p:cNvSpPr>
          <p:nvPr/>
        </p:nvSpPr>
        <p:spPr>
          <a:xfrm>
            <a:off x="3393840" y="486075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4" name="Oval 134">
            <a:extLst>
              <a:ext uri="{FF2B5EF4-FFF2-40B4-BE49-F238E27FC236}">
                <a16:creationId xmlns:a16="http://schemas.microsoft.com/office/drawing/2014/main" id="{84EC0B93-2677-4368-A88C-4D732E9CB3CF}"/>
              </a:ext>
            </a:extLst>
          </p:cNvPr>
          <p:cNvSpPr>
            <a:spLocks noChangeAspect="1"/>
          </p:cNvSpPr>
          <p:nvPr/>
        </p:nvSpPr>
        <p:spPr>
          <a:xfrm>
            <a:off x="4921275" y="5492217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5" name="Oval 134">
            <a:extLst>
              <a:ext uri="{FF2B5EF4-FFF2-40B4-BE49-F238E27FC236}">
                <a16:creationId xmlns:a16="http://schemas.microsoft.com/office/drawing/2014/main" id="{FC7E31FD-1643-0588-5577-A663FA285D0F}"/>
              </a:ext>
            </a:extLst>
          </p:cNvPr>
          <p:cNvSpPr>
            <a:spLocks noChangeAspect="1"/>
          </p:cNvSpPr>
          <p:nvPr/>
        </p:nvSpPr>
        <p:spPr>
          <a:xfrm>
            <a:off x="4345211" y="6489035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6" name="Oval 134">
            <a:extLst>
              <a:ext uri="{FF2B5EF4-FFF2-40B4-BE49-F238E27FC236}">
                <a16:creationId xmlns:a16="http://schemas.microsoft.com/office/drawing/2014/main" id="{55FFC848-9C3F-F592-072D-DE328635EC51}"/>
              </a:ext>
            </a:extLst>
          </p:cNvPr>
          <p:cNvSpPr>
            <a:spLocks noChangeAspect="1"/>
          </p:cNvSpPr>
          <p:nvPr/>
        </p:nvSpPr>
        <p:spPr>
          <a:xfrm>
            <a:off x="5259509" y="157791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2305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4794878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2 - 30/03/2023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93036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301488" y="343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96008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Cloud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96183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04183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5114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3364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(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Atividades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Finalizadas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) </a:t>
            </a:r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c/  seu responsável</a:t>
            </a:r>
            <a:endParaRPr lang="en-US" sz="1544" dirty="0">
              <a:latin typeface="Exo 2 Medium" panose="00000600000000000000" pitchFamily="50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(Atividades em andamento ou por iniciar) c/  seu responsável</a:t>
            </a:r>
          </a:p>
        </p:txBody>
      </p:sp>
      <p:sp>
        <p:nvSpPr>
          <p:cNvPr id="63" name="Rectangle 37"/>
          <p:cNvSpPr/>
          <p:nvPr/>
        </p:nvSpPr>
        <p:spPr>
          <a:xfrm>
            <a:off x="507535" y="1100798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Pouco conhecimento em React.JS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Quantidade de Telas para desenvolvimento (Front </a:t>
            </a:r>
            <a:r>
              <a:rPr lang="pt-BR" sz="1323" b="1" dirty="0" err="1">
                <a:latin typeface="Exo 2 Medium" panose="00000600000000000000" pitchFamily="50" charset="0"/>
                <a:cs typeface="Simplon BP Regular"/>
              </a:rPr>
              <a:t>End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 e Back </a:t>
            </a:r>
            <a:r>
              <a:rPr lang="pt-BR" sz="1323" b="1" dirty="0" err="1">
                <a:latin typeface="Exo 2 Medium" panose="00000600000000000000" pitchFamily="50" charset="0"/>
                <a:cs typeface="Simplon BP Regular"/>
              </a:rPr>
              <a:t>End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)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de Login #Alexandre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Funcionalidade de exportar arquivos CSV #Raul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Testes gerais #Alexandre e Raul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Planilha de Arquitetura #Raul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da Dashboard no site #Gustavo e Diogo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Adaptação ao React.JS #Gustavo e Diogo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protótipo do site institucional versão mobile #Rafael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Testes com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do Back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#Gustavo e Rafael</a:t>
            </a:r>
          </a:p>
          <a:p>
            <a:pPr marL="0" lvl="1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Atualizar sprint backlog 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</a:rPr>
              <a:t>product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 backlog #Rafael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Atualizar a documentação do projeto #Rafael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Diagrama de solução de Software #Raul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33545" y="328153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263589" y="324247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295646" y="33383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285972" y="209534"/>
            <a:ext cx="4723318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82340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10" name="Oval 134">
            <a:extLst>
              <a:ext uri="{FF2B5EF4-FFF2-40B4-BE49-F238E27FC236}">
                <a16:creationId xmlns:a16="http://schemas.microsoft.com/office/drawing/2014/main" id="{D3402D46-6FCA-8FD7-00B6-FA471CEE5862}"/>
              </a:ext>
            </a:extLst>
          </p:cNvPr>
          <p:cNvSpPr>
            <a:spLocks noChangeAspect="1"/>
          </p:cNvSpPr>
          <p:nvPr/>
        </p:nvSpPr>
        <p:spPr>
          <a:xfrm>
            <a:off x="10169447" y="1155900"/>
            <a:ext cx="188491" cy="188745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1" name="Oval 134">
            <a:extLst>
              <a:ext uri="{FF2B5EF4-FFF2-40B4-BE49-F238E27FC236}">
                <a16:creationId xmlns:a16="http://schemas.microsoft.com/office/drawing/2014/main" id="{B7560C33-4B60-C89A-3731-2294CE8CE15B}"/>
              </a:ext>
            </a:extLst>
          </p:cNvPr>
          <p:cNvSpPr>
            <a:spLocks noChangeAspect="1"/>
          </p:cNvSpPr>
          <p:nvPr/>
        </p:nvSpPr>
        <p:spPr>
          <a:xfrm>
            <a:off x="11938848" y="136758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3" name="Oval 120">
            <a:extLst>
              <a:ext uri="{FF2B5EF4-FFF2-40B4-BE49-F238E27FC236}">
                <a16:creationId xmlns:a16="http://schemas.microsoft.com/office/drawing/2014/main" id="{43AC09ED-3C9B-0C85-00A6-3239F78E498E}"/>
              </a:ext>
            </a:extLst>
          </p:cNvPr>
          <p:cNvSpPr>
            <a:spLocks noChangeAspect="1"/>
          </p:cNvSpPr>
          <p:nvPr/>
        </p:nvSpPr>
        <p:spPr>
          <a:xfrm>
            <a:off x="3393840" y="486075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4" name="Oval 134">
            <a:extLst>
              <a:ext uri="{FF2B5EF4-FFF2-40B4-BE49-F238E27FC236}">
                <a16:creationId xmlns:a16="http://schemas.microsoft.com/office/drawing/2014/main" id="{84EC0B93-2677-4368-A88C-4D732E9CB3CF}"/>
              </a:ext>
            </a:extLst>
          </p:cNvPr>
          <p:cNvSpPr>
            <a:spLocks noChangeAspect="1"/>
          </p:cNvSpPr>
          <p:nvPr/>
        </p:nvSpPr>
        <p:spPr>
          <a:xfrm>
            <a:off x="4921275" y="5492217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5" name="Oval 134">
            <a:extLst>
              <a:ext uri="{FF2B5EF4-FFF2-40B4-BE49-F238E27FC236}">
                <a16:creationId xmlns:a16="http://schemas.microsoft.com/office/drawing/2014/main" id="{FC7E31FD-1643-0588-5577-A663FA285D0F}"/>
              </a:ext>
            </a:extLst>
          </p:cNvPr>
          <p:cNvSpPr>
            <a:spLocks noChangeAspect="1"/>
          </p:cNvSpPr>
          <p:nvPr/>
        </p:nvSpPr>
        <p:spPr>
          <a:xfrm>
            <a:off x="4345211" y="6489035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6" name="Oval 134">
            <a:extLst>
              <a:ext uri="{FF2B5EF4-FFF2-40B4-BE49-F238E27FC236}">
                <a16:creationId xmlns:a16="http://schemas.microsoft.com/office/drawing/2014/main" id="{55FFC848-9C3F-F592-072D-DE328635EC51}"/>
              </a:ext>
            </a:extLst>
          </p:cNvPr>
          <p:cNvSpPr>
            <a:spLocks noChangeAspect="1"/>
          </p:cNvSpPr>
          <p:nvPr/>
        </p:nvSpPr>
        <p:spPr>
          <a:xfrm>
            <a:off x="5259509" y="157791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3095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4794878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2 - 13/04/2023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93036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6008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Cloud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96183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04183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5114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3364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(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Atividades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Finalizadas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) </a:t>
            </a:r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c/  seu responsável</a:t>
            </a:r>
            <a:endParaRPr lang="en-US" sz="1544" dirty="0">
              <a:latin typeface="Exo 2 Medium" panose="00000600000000000000" pitchFamily="50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(Atividades em andamento ou por iniciar) c/  seu responsável</a:t>
            </a:r>
          </a:p>
        </p:txBody>
      </p:sp>
      <p:sp>
        <p:nvSpPr>
          <p:cNvPr id="63" name="Rectangle 37"/>
          <p:cNvSpPr/>
          <p:nvPr/>
        </p:nvSpPr>
        <p:spPr>
          <a:xfrm>
            <a:off x="507535" y="1100798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do arquivo CSV #Raul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Receita #Diogo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Dashboard #Diogo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site para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– Página Dashboard #Gustavo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Pouco conhecimento em React.JS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despesa #Diogo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de Tela de Despesa #Gustavo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de Tela de Receita #Gustavo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Atualizar sprint backlog 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</a:rPr>
              <a:t>product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 backlog #Rafael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Atualizar a documentação do projeto #Rafael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Documento de Layout #Raul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Apresentação do Projeto #Todos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285972" y="209534"/>
            <a:ext cx="4723318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82340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10" name="Oval 134">
            <a:extLst>
              <a:ext uri="{FF2B5EF4-FFF2-40B4-BE49-F238E27FC236}">
                <a16:creationId xmlns:a16="http://schemas.microsoft.com/office/drawing/2014/main" id="{D3402D46-6FCA-8FD7-00B6-FA471CEE5862}"/>
              </a:ext>
            </a:extLst>
          </p:cNvPr>
          <p:cNvSpPr>
            <a:spLocks noChangeAspect="1"/>
          </p:cNvSpPr>
          <p:nvPr/>
        </p:nvSpPr>
        <p:spPr>
          <a:xfrm>
            <a:off x="10169447" y="1155900"/>
            <a:ext cx="188491" cy="188745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3" name="Oval 120">
            <a:extLst>
              <a:ext uri="{FF2B5EF4-FFF2-40B4-BE49-F238E27FC236}">
                <a16:creationId xmlns:a16="http://schemas.microsoft.com/office/drawing/2014/main" id="{43AC09ED-3C9B-0C85-00A6-3239F78E498E}"/>
              </a:ext>
            </a:extLst>
          </p:cNvPr>
          <p:cNvSpPr>
            <a:spLocks noChangeAspect="1"/>
          </p:cNvSpPr>
          <p:nvPr/>
        </p:nvSpPr>
        <p:spPr>
          <a:xfrm>
            <a:off x="4921275" y="486075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6" name="Oval 134">
            <a:extLst>
              <a:ext uri="{FF2B5EF4-FFF2-40B4-BE49-F238E27FC236}">
                <a16:creationId xmlns:a16="http://schemas.microsoft.com/office/drawing/2014/main" id="{55FFC848-9C3F-F592-072D-DE328635EC51}"/>
              </a:ext>
            </a:extLst>
          </p:cNvPr>
          <p:cNvSpPr>
            <a:spLocks noChangeAspect="1"/>
          </p:cNvSpPr>
          <p:nvPr/>
        </p:nvSpPr>
        <p:spPr>
          <a:xfrm>
            <a:off x="5297460" y="148454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7" name="Oval 120">
            <a:extLst>
              <a:ext uri="{FF2B5EF4-FFF2-40B4-BE49-F238E27FC236}">
                <a16:creationId xmlns:a16="http://schemas.microsoft.com/office/drawing/2014/main" id="{6762F8F5-CA23-FD8C-D00E-45B6DC9BFECE}"/>
              </a:ext>
            </a:extLst>
          </p:cNvPr>
          <p:cNvSpPr>
            <a:spLocks noChangeAspect="1"/>
          </p:cNvSpPr>
          <p:nvPr/>
        </p:nvSpPr>
        <p:spPr>
          <a:xfrm>
            <a:off x="9385973" y="307229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2" name="Oval 134">
            <a:extLst>
              <a:ext uri="{FF2B5EF4-FFF2-40B4-BE49-F238E27FC236}">
                <a16:creationId xmlns:a16="http://schemas.microsoft.com/office/drawing/2014/main" id="{F3616215-C679-8ACC-2C3E-1E6F576E597A}"/>
              </a:ext>
            </a:extLst>
          </p:cNvPr>
          <p:cNvSpPr>
            <a:spLocks noChangeAspect="1"/>
          </p:cNvSpPr>
          <p:nvPr/>
        </p:nvSpPr>
        <p:spPr>
          <a:xfrm>
            <a:off x="11315680" y="314921"/>
            <a:ext cx="188491" cy="188745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7" name="Oval 134">
            <a:extLst>
              <a:ext uri="{FF2B5EF4-FFF2-40B4-BE49-F238E27FC236}">
                <a16:creationId xmlns:a16="http://schemas.microsoft.com/office/drawing/2014/main" id="{699F6ABE-4CA3-59FD-9F54-9CDBCFA30E35}"/>
              </a:ext>
            </a:extLst>
          </p:cNvPr>
          <p:cNvSpPr>
            <a:spLocks noChangeAspect="1"/>
          </p:cNvSpPr>
          <p:nvPr/>
        </p:nvSpPr>
        <p:spPr>
          <a:xfrm>
            <a:off x="12225353" y="321054"/>
            <a:ext cx="188491" cy="188745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8" name="Oval 134">
            <a:extLst>
              <a:ext uri="{FF2B5EF4-FFF2-40B4-BE49-F238E27FC236}">
                <a16:creationId xmlns:a16="http://schemas.microsoft.com/office/drawing/2014/main" id="{B263849C-03DC-C50A-E89F-4966AC27C956}"/>
              </a:ext>
            </a:extLst>
          </p:cNvPr>
          <p:cNvSpPr>
            <a:spLocks noChangeAspect="1"/>
          </p:cNvSpPr>
          <p:nvPr/>
        </p:nvSpPr>
        <p:spPr>
          <a:xfrm>
            <a:off x="10357938" y="367705"/>
            <a:ext cx="188491" cy="188745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9" name="Oval 134">
            <a:extLst>
              <a:ext uri="{FF2B5EF4-FFF2-40B4-BE49-F238E27FC236}">
                <a16:creationId xmlns:a16="http://schemas.microsoft.com/office/drawing/2014/main" id="{B0FFF6FE-CE8F-A1EB-B9F2-5469956FB30B}"/>
              </a:ext>
            </a:extLst>
          </p:cNvPr>
          <p:cNvSpPr>
            <a:spLocks noChangeAspect="1"/>
          </p:cNvSpPr>
          <p:nvPr/>
        </p:nvSpPr>
        <p:spPr>
          <a:xfrm>
            <a:off x="3277148" y="4082788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0" name="Oval 134">
            <a:extLst>
              <a:ext uri="{FF2B5EF4-FFF2-40B4-BE49-F238E27FC236}">
                <a16:creationId xmlns:a16="http://schemas.microsoft.com/office/drawing/2014/main" id="{77759218-FA94-2057-8466-7F65D85C86A2}"/>
              </a:ext>
            </a:extLst>
          </p:cNvPr>
          <p:cNvSpPr>
            <a:spLocks noChangeAspect="1"/>
          </p:cNvSpPr>
          <p:nvPr/>
        </p:nvSpPr>
        <p:spPr>
          <a:xfrm>
            <a:off x="4489227" y="635462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93133841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15859</TotalTime>
  <Words>626</Words>
  <Application>Microsoft Office PowerPoint</Application>
  <PresentationFormat>Personalizar</PresentationFormat>
  <Paragraphs>161</Paragraphs>
  <Slides>4</Slides>
  <Notes>4</Notes>
  <HiddenSlides>3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</vt:i4>
      </vt:variant>
    </vt:vector>
  </HeadingPairs>
  <TitlesOfParts>
    <vt:vector size="14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SEMANA 1 - 23/03/2023</vt:lpstr>
      <vt:lpstr>SEMANA 2 - 30/03/2023</vt:lpstr>
      <vt:lpstr>SEMANA 2 - 30/03/2023</vt:lpstr>
      <vt:lpstr>SEMANA 2 - 13/04/2023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Raul Meira de Souza</cp:lastModifiedBy>
  <cp:revision>349</cp:revision>
  <cp:lastPrinted>2018-08-30T22:45:44Z</cp:lastPrinted>
  <dcterms:created xsi:type="dcterms:W3CDTF">2016-12-01T16:19:35Z</dcterms:created>
  <dcterms:modified xsi:type="dcterms:W3CDTF">2023-04-20T22:52:44Z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