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7"/>
  </p:notesMasterIdLst>
  <p:sldIdLst>
    <p:sldId id="1214" r:id="rId5"/>
    <p:sldId id="1219" r:id="rId6"/>
  </p:sldIdLst>
  <p:sldSz cx="12912725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0E965-6C76-4135-8F38-398E055D50FB}" v="94" dt="2023-09-02T00:29:5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>
        <p:scale>
          <a:sx n="70" d="100"/>
          <a:sy n="70" d="100"/>
        </p:scale>
        <p:origin x="1908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77C74E0B-743A-42A7-977E-45E5C636DD9B}"/>
    <pc:docChg chg="undo custSel modSld">
      <pc:chgData name="Raul Meira de Souza" userId="0b810766-76aa-4ac6-b01e-c80b8c896654" providerId="ADAL" clId="{77C74E0B-743A-42A7-977E-45E5C636DD9B}" dt="2023-05-15T23:20:59.231" v="29" actId="1076"/>
      <pc:docMkLst>
        <pc:docMk/>
      </pc:docMkLst>
      <pc:sldChg chg="modSp mod">
        <pc:chgData name="Raul Meira de Souza" userId="0b810766-76aa-4ac6-b01e-c80b8c896654" providerId="ADAL" clId="{77C74E0B-743A-42A7-977E-45E5C636DD9B}" dt="2023-05-15T23:20:59.231" v="29" actId="1076"/>
        <pc:sldMkLst>
          <pc:docMk/>
          <pc:sldMk cId="4268742440" sldId="1214"/>
        </pc:sldMkLst>
        <pc:spChg chg="mod">
          <ac:chgData name="Raul Meira de Souza" userId="0b810766-76aa-4ac6-b01e-c80b8c896654" providerId="ADAL" clId="{77C74E0B-743A-42A7-977E-45E5C636DD9B}" dt="2023-05-15T23:20:59.231" v="29" actId="1076"/>
          <ac:spMkLst>
            <pc:docMk/>
            <pc:sldMk cId="4268742440" sldId="1214"/>
            <ac:spMk id="4" creationId="{00000000-0000-0000-0000-000000000000}"/>
          </ac:spMkLst>
        </pc:spChg>
        <pc:spChg chg="mod">
          <ac:chgData name="Raul Meira de Souza" userId="0b810766-76aa-4ac6-b01e-c80b8c896654" providerId="ADAL" clId="{77C74E0B-743A-42A7-977E-45E5C636DD9B}" dt="2023-05-15T23:20:00.368" v="17" actId="1076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10" creationId="{2ECD0671-69B4-4A7F-87A3-D043B6999F3D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8" creationId="{1C2919EA-7F4A-4B56-81F5-86D9E72B1BB9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9" creationId="{E41B93D7-7C43-4F38-B2C7-36AA09EE77C1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30" creationId="{29BCB860-DCE0-484B-BF9F-99A0581E284E}"/>
          </ac:spMkLst>
        </pc:spChg>
        <pc:grpChg chg="mod">
          <ac:chgData name="Raul Meira de Souza" userId="0b810766-76aa-4ac6-b01e-c80b8c896654" providerId="ADAL" clId="{77C74E0B-743A-42A7-977E-45E5C636DD9B}" dt="2023-05-15T23:20:00.368" v="17" actId="1076"/>
          <ac:grpSpMkLst>
            <pc:docMk/>
            <pc:sldMk cId="4268742440" sldId="1214"/>
            <ac:grpSpMk id="14" creationId="{83DF1606-3CBB-404A-A2C9-7175F8FB6BEF}"/>
          </ac:grpSpMkLst>
        </pc:grpChg>
        <pc:cxnChg chg="mod">
          <ac:chgData name="Raul Meira de Souza" userId="0b810766-76aa-4ac6-b01e-c80b8c896654" providerId="ADAL" clId="{77C74E0B-743A-42A7-977E-45E5C636DD9B}" dt="2023-05-15T23:20:48.909" v="28" actId="14100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77C74E0B-743A-42A7-977E-45E5C636DD9B}" dt="2023-05-15T23:20:45.168" v="26" actId="14100"/>
          <ac:cxnSpMkLst>
            <pc:docMk/>
            <pc:sldMk cId="4268742440" sldId="1214"/>
            <ac:cxnSpMk id="23" creationId="{9142C912-572F-12BE-8D0A-256B5DBB06DF}"/>
          </ac:cxnSpMkLst>
        </pc:cxnChg>
        <pc:cxnChg chg="mod">
          <ac:chgData name="Raul Meira de Souza" userId="0b810766-76aa-4ac6-b01e-c80b8c896654" providerId="ADAL" clId="{77C74E0B-743A-42A7-977E-45E5C636DD9B}" dt="2023-05-15T23:20:46.984" v="27" actId="14100"/>
          <ac:cxnSpMkLst>
            <pc:docMk/>
            <pc:sldMk cId="4268742440" sldId="1214"/>
            <ac:cxnSpMk id="36" creationId="{BDB27878-4D59-76C6-96A7-613A29E24B9A}"/>
          </ac:cxnSpMkLst>
        </pc:cxnChg>
        <pc:cxnChg chg="mod">
          <ac:chgData name="Raul Meira de Souza" userId="0b810766-76aa-4ac6-b01e-c80b8c896654" providerId="ADAL" clId="{77C74E0B-743A-42A7-977E-45E5C636DD9B}" dt="2023-05-15T23:20:38.198" v="25" actId="14100"/>
          <ac:cxnSpMkLst>
            <pc:docMk/>
            <pc:sldMk cId="4268742440" sldId="1214"/>
            <ac:cxnSpMk id="44" creationId="{3C23B3A4-7EF6-4CB2-94D0-F5F5175921C1}"/>
          </ac:cxnSpMkLst>
        </pc:cxnChg>
      </pc:sldChg>
    </pc:docChg>
  </pc:docChgLst>
  <pc:docChgLst>
    <pc:chgData name="Raul Meira de Souza" userId="0b810766-76aa-4ac6-b01e-c80b8c896654" providerId="ADAL" clId="{43728F57-93BB-44C6-8187-B823D8C04B40}"/>
    <pc:docChg chg="undo custSel modSld">
      <pc:chgData name="Raul Meira de Souza" userId="0b810766-76aa-4ac6-b01e-c80b8c896654" providerId="ADAL" clId="{43728F57-93BB-44C6-8187-B823D8C04B40}" dt="2023-05-15T23:36:48.318" v="35" actId="20577"/>
      <pc:docMkLst>
        <pc:docMk/>
      </pc:docMkLst>
      <pc:sldChg chg="modSp mod">
        <pc:chgData name="Raul Meira de Souza" userId="0b810766-76aa-4ac6-b01e-c80b8c896654" providerId="ADAL" clId="{43728F57-93BB-44C6-8187-B823D8C04B40}" dt="2023-05-15T23:36:48.318" v="35" actId="20577"/>
        <pc:sldMkLst>
          <pc:docMk/>
          <pc:sldMk cId="4268742440" sldId="1214"/>
        </pc:sldMkLst>
        <pc:spChg chg="mod">
          <ac:chgData name="Raul Meira de Souza" userId="0b810766-76aa-4ac6-b01e-c80b8c896654" providerId="ADAL" clId="{43728F57-93BB-44C6-8187-B823D8C04B40}" dt="2023-05-15T23:36:48.318" v="35" actId="20577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43728F57-93BB-44C6-8187-B823D8C04B40}" dt="2023-05-15T23:35:07.711" v="15" actId="1076"/>
          <ac:spMkLst>
            <pc:docMk/>
            <pc:sldMk cId="4268742440" sldId="1214"/>
            <ac:spMk id="7" creationId="{8C9583AC-D792-41E0-B4A5-F84CCCBD2214}"/>
          </ac:spMkLst>
        </pc:spChg>
        <pc:spChg chg="mod">
          <ac:chgData name="Raul Meira de Souza" userId="0b810766-76aa-4ac6-b01e-c80b8c896654" providerId="ADAL" clId="{43728F57-93BB-44C6-8187-B823D8C04B40}" dt="2023-05-15T23:35:22.921" v="28" actId="1036"/>
          <ac:spMkLst>
            <pc:docMk/>
            <pc:sldMk cId="4268742440" sldId="1214"/>
            <ac:spMk id="12" creationId="{FBF54B83-3431-CB10-44BE-506C27F22B73}"/>
          </ac:spMkLst>
        </pc:spChg>
        <pc:spChg chg="mod">
          <ac:chgData name="Raul Meira de Souza" userId="0b810766-76aa-4ac6-b01e-c80b8c896654" providerId="ADAL" clId="{43728F57-93BB-44C6-8187-B823D8C04B40}" dt="2023-05-15T23:35:58.526" v="30" actId="14100"/>
          <ac:spMkLst>
            <pc:docMk/>
            <pc:sldMk cId="4268742440" sldId="1214"/>
            <ac:spMk id="21" creationId="{131E6C1A-C24B-FB04-A87C-C55C72088EA3}"/>
          </ac:spMkLst>
        </pc:spChg>
        <pc:spChg chg="mod">
          <ac:chgData name="Raul Meira de Souza" userId="0b810766-76aa-4ac6-b01e-c80b8c896654" providerId="ADAL" clId="{43728F57-93BB-44C6-8187-B823D8C04B40}" dt="2023-05-15T23:34:35.895" v="10" actId="14100"/>
          <ac:spMkLst>
            <pc:docMk/>
            <pc:sldMk cId="4268742440" sldId="1214"/>
            <ac:spMk id="39" creationId="{60AD2F0F-D763-4D31-8FC0-24982FD2204F}"/>
          </ac:spMkLst>
        </pc:spChg>
        <pc:spChg chg="mod">
          <ac:chgData name="Raul Meira de Souza" userId="0b810766-76aa-4ac6-b01e-c80b8c896654" providerId="ADAL" clId="{43728F57-93BB-44C6-8187-B823D8C04B40}" dt="2023-05-15T23:34:31.449" v="9" actId="14100"/>
          <ac:spMkLst>
            <pc:docMk/>
            <pc:sldMk cId="4268742440" sldId="1214"/>
            <ac:spMk id="45" creationId="{92D9F5ED-71FD-2F07-D621-73DB8E89219C}"/>
          </ac:spMkLst>
        </pc:spChg>
        <pc:spChg chg="mod">
          <ac:chgData name="Raul Meira de Souza" userId="0b810766-76aa-4ac6-b01e-c80b8c896654" providerId="ADAL" clId="{43728F57-93BB-44C6-8187-B823D8C04B40}" dt="2023-05-15T23:34:26.595" v="8" actId="14100"/>
          <ac:spMkLst>
            <pc:docMk/>
            <pc:sldMk cId="4268742440" sldId="1214"/>
            <ac:spMk id="51" creationId="{3813A276-FEB0-0C61-5356-D611F248978F}"/>
          </ac:spMkLst>
        </pc:spChg>
        <pc:cxnChg chg="mod">
          <ac:chgData name="Raul Meira de Souza" userId="0b810766-76aa-4ac6-b01e-c80b8c896654" providerId="ADAL" clId="{43728F57-93BB-44C6-8187-B823D8C04B40}" dt="2023-05-15T23:35:10.952" v="16" actId="14100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43728F57-93BB-44C6-8187-B823D8C04B40}" dt="2023-05-15T23:34:31.449" v="9" actId="14100"/>
          <ac:cxnSpMkLst>
            <pc:docMk/>
            <pc:sldMk cId="4268742440" sldId="1214"/>
            <ac:cxnSpMk id="36" creationId="{BDB27878-4D59-76C6-96A7-613A29E24B9A}"/>
          </ac:cxnSpMkLst>
        </pc:cxnChg>
      </pc:sldChg>
    </pc:docChg>
  </pc:docChgLst>
  <pc:docChgLst>
    <pc:chgData name="Raul Meira de Souza" userId="0b810766-76aa-4ac6-b01e-c80b8c896654" providerId="ADAL" clId="{55E0E965-6C76-4135-8F38-398E055D50FB}"/>
    <pc:docChg chg="undo redo custSel addSld delSld modSld modMainMaster modNotesMaster">
      <pc:chgData name="Raul Meira de Souza" userId="0b810766-76aa-4ac6-b01e-c80b8c896654" providerId="ADAL" clId="{55E0E965-6C76-4135-8F38-398E055D50FB}" dt="2023-09-02T00:30:36.320" v="844" actId="1038"/>
      <pc:docMkLst>
        <pc:docMk/>
      </pc:docMkLst>
      <pc:sldChg chg="add del">
        <pc:chgData name="Raul Meira de Souza" userId="0b810766-76aa-4ac6-b01e-c80b8c896654" providerId="ADAL" clId="{55E0E965-6C76-4135-8F38-398E055D50FB}" dt="2023-09-01T23:33:07.218" v="132" actId="47"/>
        <pc:sldMkLst>
          <pc:docMk/>
          <pc:sldMk cId="4028637075" sldId="257"/>
        </pc:sldMkLst>
      </pc:sldChg>
      <pc:sldChg chg="modSp add del mod modNotes">
        <pc:chgData name="Raul Meira de Souza" userId="0b810766-76aa-4ac6-b01e-c80b8c896654" providerId="ADAL" clId="{55E0E965-6C76-4135-8F38-398E055D50FB}" dt="2023-09-01T23:33:07.744" v="133" actId="47"/>
        <pc:sldMkLst>
          <pc:docMk/>
          <pc:sldMk cId="3319736825" sldId="258"/>
        </pc:sldMkLst>
        <pc:spChg chg="mod">
          <ac:chgData name="Raul Meira de Souza" userId="0b810766-76aa-4ac6-b01e-c80b8c896654" providerId="ADAL" clId="{55E0E965-6C76-4135-8F38-398E055D50FB}" dt="2023-09-01T23:32:59.530" v="128" actId="27636"/>
          <ac:spMkLst>
            <pc:docMk/>
            <pc:sldMk cId="3319736825" sldId="258"/>
            <ac:spMk id="27" creationId="{A27E9D17-6C34-4203-8F45-DE1967C057E8}"/>
          </ac:spMkLst>
        </pc:spChg>
        <pc:spChg chg="mod">
          <ac:chgData name="Raul Meira de Souza" userId="0b810766-76aa-4ac6-b01e-c80b8c896654" providerId="ADAL" clId="{55E0E965-6C76-4135-8F38-398E055D50FB}" dt="2023-09-01T23:32:59.532" v="129" actId="27636"/>
          <ac:spMkLst>
            <pc:docMk/>
            <pc:sldMk cId="3319736825" sldId="258"/>
            <ac:spMk id="28" creationId="{3300A780-28D6-4142-AAFF-8AB7F0F82E46}"/>
          </ac:spMkLst>
        </pc:spChg>
        <pc:spChg chg="mod">
          <ac:chgData name="Raul Meira de Souza" userId="0b810766-76aa-4ac6-b01e-c80b8c896654" providerId="ADAL" clId="{55E0E965-6C76-4135-8F38-398E055D50FB}" dt="2023-09-01T23:32:59.536" v="131" actId="27636"/>
          <ac:spMkLst>
            <pc:docMk/>
            <pc:sldMk cId="3319736825" sldId="258"/>
            <ac:spMk id="29" creationId="{2E38C0ED-DA4C-459D-BC16-DFDD3225C5BA}"/>
          </ac:spMkLst>
        </pc:spChg>
        <pc:spChg chg="mod">
          <ac:chgData name="Raul Meira de Souza" userId="0b810766-76aa-4ac6-b01e-c80b8c896654" providerId="ADAL" clId="{55E0E965-6C76-4135-8F38-398E055D50FB}" dt="2023-09-01T23:32:59.533" v="130" actId="27636"/>
          <ac:spMkLst>
            <pc:docMk/>
            <pc:sldMk cId="3319736825" sldId="258"/>
            <ac:spMk id="30" creationId="{7254108E-4F32-4706-A83A-76A34AF22BE4}"/>
          </ac:spMkLst>
        </pc:spChg>
      </pc:sldChg>
      <pc:sldChg chg="modSp add del">
        <pc:chgData name="Raul Meira de Souza" userId="0b810766-76aa-4ac6-b01e-c80b8c896654" providerId="ADAL" clId="{55E0E965-6C76-4135-8F38-398E055D50FB}" dt="2023-09-01T23:45:38.101" v="297" actId="47"/>
        <pc:sldMkLst>
          <pc:docMk/>
          <pc:sldMk cId="2702901891" sldId="272"/>
        </pc:sldMkLst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702901891" sldId="272"/>
            <ac:spMk id="2" creationId="{49DE2D17-AEF1-4536-846B-BA5FA96DC7C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702901891" sldId="272"/>
            <ac:spMk id="3" creationId="{20BAD76D-64D2-4EFB-BCCB-EAF9CD6900B3}"/>
          </ac:spMkLst>
        </pc:spChg>
      </pc:sldChg>
      <pc:sldChg chg="modSp add del modNotes">
        <pc:chgData name="Raul Meira de Souza" userId="0b810766-76aa-4ac6-b01e-c80b8c896654" providerId="ADAL" clId="{55E0E965-6C76-4135-8F38-398E055D50FB}" dt="2023-09-01T23:33:08.310" v="134" actId="47"/>
        <pc:sldMkLst>
          <pc:docMk/>
          <pc:sldMk cId="363712611" sldId="1210"/>
        </pc:sldMkLst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63712611" sldId="1210"/>
            <ac:spMk id="4" creationId="{00000000-0000-0000-0000-00000000000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63712611" sldId="1210"/>
            <ac:spMk id="5" creationId="{AC60ECA1-330B-47CA-9601-D13CDC9929EE}"/>
          </ac:spMkLst>
        </pc:spChg>
      </pc:sldChg>
      <pc:sldChg chg="addSp delSp modSp mod modNotes">
        <pc:chgData name="Raul Meira de Souza" userId="0b810766-76aa-4ac6-b01e-c80b8c896654" providerId="ADAL" clId="{55E0E965-6C76-4135-8F38-398E055D50FB}" dt="2023-09-01T23:32:39.238" v="125"/>
        <pc:sldMkLst>
          <pc:docMk/>
          <pc:sldMk cId="4268742440" sldId="1214"/>
        </pc:sldMkLst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" creationId="{3321628C-8809-6C02-3A5D-03908DF32B52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4" creationId="{00000000-0000-0000-0000-00000000000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6" creationId="{4048D3D6-7F71-4632-B8C7-538E360427F1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7" creationId="{8C9583AC-D792-41E0-B4A5-F84CCCBD2214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9" creationId="{16A07C7D-8676-E50E-BF46-137EC3FF46CE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0" creationId="{2ECD0671-69B4-4A7F-87A3-D043B6999F3D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1" creationId="{ECF0E0BC-AA42-0156-463F-6A39D81B0F1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2" creationId="{FBF54B83-3431-CB10-44BE-506C27F22B73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3" creationId="{92EF4F8A-36C6-6D6F-854C-59636C42227B}"/>
          </ac:spMkLst>
        </pc:spChg>
        <pc:spChg chg="mod">
          <ac:chgData name="Raul Meira de Souza" userId="0b810766-76aa-4ac6-b01e-c80b8c896654" providerId="ADAL" clId="{55E0E965-6C76-4135-8F38-398E055D50FB}" dt="2023-09-01T23:12:05.399" v="5"/>
          <ac:spMkLst>
            <pc:docMk/>
            <pc:sldMk cId="4268742440" sldId="1214"/>
            <ac:spMk id="16" creationId="{9A8AF619-264F-1988-7E89-0B3496FFA7A2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7" creationId="{17B85A85-9FE8-422D-AEEE-0A482E49B8FA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8" creationId="{44FB5420-1CB9-4DA3-B8C3-582A853FBCB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19" creationId="{50EF27C9-C6F1-482F-8F08-298FF42F680D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20" creationId="{E17F38B0-E97D-4D4A-B374-ED0299752A9F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21" creationId="{131E6C1A-C24B-FB04-A87C-C55C72088EA3}"/>
          </ac:spMkLst>
        </pc:spChg>
        <pc:spChg chg="mod">
          <ac:chgData name="Raul Meira de Souza" userId="0b810766-76aa-4ac6-b01e-c80b8c896654" providerId="ADAL" clId="{55E0E965-6C76-4135-8F38-398E055D50FB}" dt="2023-09-01T23:12:05.399" v="5"/>
          <ac:spMkLst>
            <pc:docMk/>
            <pc:sldMk cId="4268742440" sldId="1214"/>
            <ac:spMk id="22" creationId="{5F8E2203-E173-21DF-630D-85E3DD5FD998}"/>
          </ac:spMkLst>
        </pc:spChg>
        <pc:spChg chg="mod">
          <ac:chgData name="Raul Meira de Souza" userId="0b810766-76aa-4ac6-b01e-c80b8c896654" providerId="ADAL" clId="{55E0E965-6C76-4135-8F38-398E055D50FB}" dt="2023-09-01T23:12:05.399" v="5"/>
          <ac:spMkLst>
            <pc:docMk/>
            <pc:sldMk cId="4268742440" sldId="1214"/>
            <ac:spMk id="24" creationId="{65571DD9-9EDF-DB30-72DD-DAE040E59A8D}"/>
          </ac:spMkLst>
        </pc:spChg>
        <pc:spChg chg="mod">
          <ac:chgData name="Raul Meira de Souza" userId="0b810766-76aa-4ac6-b01e-c80b8c896654" providerId="ADAL" clId="{55E0E965-6C76-4135-8F38-398E055D50FB}" dt="2023-09-01T23:12:05.399" v="5"/>
          <ac:spMkLst>
            <pc:docMk/>
            <pc:sldMk cId="4268742440" sldId="1214"/>
            <ac:spMk id="25" creationId="{78617373-97E2-9840-F9EE-F36F2DA80D95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26" creationId="{BF445640-1081-EB5F-E286-3D7BCB4C97A3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28" creationId="{1C2919EA-7F4A-4B56-81F5-86D9E72B1BB9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29" creationId="{E41B93D7-7C43-4F38-B2C7-36AA09EE77C1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0" creationId="{29BCB860-DCE0-484B-BF9F-99A0581E284E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2" creationId="{039AF37E-1544-0740-40DA-FFEB9456004A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3" creationId="{B4570886-4482-ED34-EBF2-76D548636DE1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4" creationId="{F503F9B0-D5BD-D2DD-FC2D-1B112F3279B5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39" creationId="{60AD2F0F-D763-4D31-8FC0-24982FD2204F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45" creationId="{92D9F5ED-71FD-2F07-D621-73DB8E89219C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4268742440" sldId="1214"/>
            <ac:spMk id="51" creationId="{3813A276-FEB0-0C61-5356-D611F248978F}"/>
          </ac:spMkLst>
        </pc:spChg>
        <pc:grpChg chg="add mod">
          <ac:chgData name="Raul Meira de Souza" userId="0b810766-76aa-4ac6-b01e-c80b8c896654" providerId="ADAL" clId="{55E0E965-6C76-4135-8F38-398E055D50FB}" dt="2023-09-01T23:32:39.238" v="125"/>
          <ac:grpSpMkLst>
            <pc:docMk/>
            <pc:sldMk cId="4268742440" sldId="1214"/>
            <ac:grpSpMk id="2" creationId="{9DE62F25-EA1B-1B77-DA4B-364A78902BFE}"/>
          </ac:grpSpMkLst>
        </pc:grpChg>
        <pc:grpChg chg="mod">
          <ac:chgData name="Raul Meira de Souza" userId="0b810766-76aa-4ac6-b01e-c80b8c896654" providerId="ADAL" clId="{55E0E965-6C76-4135-8F38-398E055D50FB}" dt="2023-09-01T23:32:39.238" v="125"/>
          <ac:grpSpMkLst>
            <pc:docMk/>
            <pc:sldMk cId="4268742440" sldId="1214"/>
            <ac:grpSpMk id="14" creationId="{83DF1606-3CBB-404A-A2C9-7175F8FB6BEF}"/>
          </ac:grpSpMkLst>
        </pc:grpChg>
        <pc:grpChg chg="add del mod">
          <ac:chgData name="Raul Meira de Souza" userId="0b810766-76aa-4ac6-b01e-c80b8c896654" providerId="ADAL" clId="{55E0E965-6C76-4135-8F38-398E055D50FB}" dt="2023-09-01T23:12:08.642" v="8" actId="478"/>
          <ac:grpSpMkLst>
            <pc:docMk/>
            <pc:sldMk cId="4268742440" sldId="1214"/>
            <ac:grpSpMk id="15" creationId="{A76E5B53-7995-14F4-2563-51FFEEA7297B}"/>
          </ac:grpSpMkLst>
        </pc:grpChg>
        <pc:cxnChg chg="mod">
          <ac:chgData name="Raul Meira de Souza" userId="0b810766-76aa-4ac6-b01e-c80b8c896654" providerId="ADAL" clId="{55E0E965-6C76-4135-8F38-398E055D50FB}" dt="2023-09-01T23:32:39.238" v="125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55E0E965-6C76-4135-8F38-398E055D50FB}" dt="2023-09-01T23:32:39.238" v="125"/>
          <ac:cxnSpMkLst>
            <pc:docMk/>
            <pc:sldMk cId="4268742440" sldId="1214"/>
            <ac:cxnSpMk id="23" creationId="{9142C912-572F-12BE-8D0A-256B5DBB06DF}"/>
          </ac:cxnSpMkLst>
        </pc:cxnChg>
        <pc:cxnChg chg="add mod">
          <ac:chgData name="Raul Meira de Souza" userId="0b810766-76aa-4ac6-b01e-c80b8c896654" providerId="ADAL" clId="{55E0E965-6C76-4135-8F38-398E055D50FB}" dt="2023-09-01T23:32:39.238" v="125"/>
          <ac:cxnSpMkLst>
            <pc:docMk/>
            <pc:sldMk cId="4268742440" sldId="1214"/>
            <ac:cxnSpMk id="35" creationId="{AC8124D2-60CF-FF74-AC99-77D3804257C9}"/>
          </ac:cxnSpMkLst>
        </pc:cxnChg>
        <pc:cxnChg chg="mod">
          <ac:chgData name="Raul Meira de Souza" userId="0b810766-76aa-4ac6-b01e-c80b8c896654" providerId="ADAL" clId="{55E0E965-6C76-4135-8F38-398E055D50FB}" dt="2023-09-01T23:32:39.238" v="125"/>
          <ac:cxnSpMkLst>
            <pc:docMk/>
            <pc:sldMk cId="4268742440" sldId="1214"/>
            <ac:cxnSpMk id="36" creationId="{BDB27878-4D59-76C6-96A7-613A29E24B9A}"/>
          </ac:cxnSpMkLst>
        </pc:cxnChg>
        <pc:cxnChg chg="mod">
          <ac:chgData name="Raul Meira de Souza" userId="0b810766-76aa-4ac6-b01e-c80b8c896654" providerId="ADAL" clId="{55E0E965-6C76-4135-8F38-398E055D50FB}" dt="2023-09-01T23:32:39.238" v="125"/>
          <ac:cxnSpMkLst>
            <pc:docMk/>
            <pc:sldMk cId="4268742440" sldId="1214"/>
            <ac:cxnSpMk id="44" creationId="{3C23B3A4-7EF6-4CB2-94D0-F5F5175921C1}"/>
          </ac:cxnSpMkLst>
        </pc:cxnChg>
      </pc:sldChg>
      <pc:sldChg chg="modSp add del modNotes">
        <pc:chgData name="Raul Meira de Souza" userId="0b810766-76aa-4ac6-b01e-c80b8c896654" providerId="ADAL" clId="{55E0E965-6C76-4135-8F38-398E055D50FB}" dt="2023-09-01T23:45:38.708" v="298" actId="47"/>
        <pc:sldMkLst>
          <pc:docMk/>
          <pc:sldMk cId="3951191237" sldId="1216"/>
        </pc:sldMkLst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951191237" sldId="1216"/>
            <ac:spMk id="3" creationId="{25D5D035-278D-4387-8E9C-4B5ED055F8F1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951191237" sldId="1216"/>
            <ac:spMk id="4" creationId="{00000000-0000-0000-0000-000000000000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951191237" sldId="1216"/>
            <ac:spMk id="8" creationId="{4352D252-4A91-45B9-A7F4-3CD2EE26D619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951191237" sldId="1216"/>
            <ac:spMk id="10" creationId="{DCE19152-DE4E-4D0A-A299-CB3A4B0497E3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3951191237" sldId="1216"/>
            <ac:spMk id="11" creationId="{A0A13C9A-665E-461E-8EF6-65C617DF2F83}"/>
          </ac:spMkLst>
        </pc:spChg>
      </pc:sldChg>
      <pc:sldChg chg="new del">
        <pc:chgData name="Raul Meira de Souza" userId="0b810766-76aa-4ac6-b01e-c80b8c896654" providerId="ADAL" clId="{55E0E965-6C76-4135-8F38-398E055D50FB}" dt="2023-09-01T23:24:59.494" v="50" actId="47"/>
        <pc:sldMkLst>
          <pc:docMk/>
          <pc:sldMk cId="3356481343" sldId="1217"/>
        </pc:sldMkLst>
      </pc:sldChg>
      <pc:sldChg chg="addSp delSp modSp new add del mod setBg">
        <pc:chgData name="Raul Meira de Souza" userId="0b810766-76aa-4ac6-b01e-c80b8c896654" providerId="ADAL" clId="{55E0E965-6C76-4135-8F38-398E055D50FB}" dt="2023-09-02T00:29:05.970" v="821" actId="47"/>
        <pc:sldMkLst>
          <pc:docMk/>
          <pc:sldMk cId="2417066383" sldId="1218"/>
        </pc:sldMkLst>
        <pc:spChg chg="add del mod">
          <ac:chgData name="Raul Meira de Souza" userId="0b810766-76aa-4ac6-b01e-c80b8c896654" providerId="ADAL" clId="{55E0E965-6C76-4135-8F38-398E055D50FB}" dt="2023-09-01T23:33:55.553" v="141" actId="478"/>
          <ac:spMkLst>
            <pc:docMk/>
            <pc:sldMk cId="2417066383" sldId="1218"/>
            <ac:spMk id="2" creationId="{B632C07E-0513-79F9-AE3D-77ED1F295F4F}"/>
          </ac:spMkLst>
        </pc:spChg>
        <pc:spChg chg="add mod ord">
          <ac:chgData name="Raul Meira de Souza" userId="0b810766-76aa-4ac6-b01e-c80b8c896654" providerId="ADAL" clId="{55E0E965-6C76-4135-8F38-398E055D50FB}" dt="2023-09-01T23:27:00.460" v="70" actId="167"/>
          <ac:spMkLst>
            <pc:docMk/>
            <pc:sldMk cId="2417066383" sldId="1218"/>
            <ac:spMk id="3" creationId="{34623C48-E1E4-A5DF-C289-236047C82E1D}"/>
          </ac:spMkLst>
        </pc:spChg>
        <pc:spChg chg="del mod topLvl">
          <ac:chgData name="Raul Meira de Souza" userId="0b810766-76aa-4ac6-b01e-c80b8c896654" providerId="ADAL" clId="{55E0E965-6C76-4135-8F38-398E055D50FB}" dt="2023-09-01T23:26:25.763" v="55" actId="478"/>
          <ac:spMkLst>
            <pc:docMk/>
            <pc:sldMk cId="2417066383" sldId="1218"/>
            <ac:spMk id="5" creationId="{083367B3-94D8-0664-9B0E-704C5049AB64}"/>
          </ac:spMkLst>
        </pc:spChg>
        <pc:spChg chg="del mod topLvl">
          <ac:chgData name="Raul Meira de Souza" userId="0b810766-76aa-4ac6-b01e-c80b8c896654" providerId="ADAL" clId="{55E0E965-6C76-4135-8F38-398E055D50FB}" dt="2023-09-01T23:26:30.397" v="57" actId="478"/>
          <ac:spMkLst>
            <pc:docMk/>
            <pc:sldMk cId="2417066383" sldId="1218"/>
            <ac:spMk id="6" creationId="{E5B44554-9534-F668-BD4F-A48AA83C3841}"/>
          </ac:spMkLst>
        </pc:spChg>
        <pc:spChg chg="mod topLvl">
          <ac:chgData name="Raul Meira de Souza" userId="0b810766-76aa-4ac6-b01e-c80b8c896654" providerId="ADAL" clId="{55E0E965-6C76-4135-8F38-398E055D50FB}" dt="2023-09-01T23:26:44.532" v="61" actId="164"/>
          <ac:spMkLst>
            <pc:docMk/>
            <pc:sldMk cId="2417066383" sldId="1218"/>
            <ac:spMk id="7" creationId="{C699BA5E-BCBC-7E74-C629-8C71BE4794A0}"/>
          </ac:spMkLst>
        </pc:spChg>
        <pc:spChg chg="add mod">
          <ac:chgData name="Raul Meira de Souza" userId="0b810766-76aa-4ac6-b01e-c80b8c896654" providerId="ADAL" clId="{55E0E965-6C76-4135-8F38-398E055D50FB}" dt="2023-09-01T23:26:35.338" v="58" actId="164"/>
          <ac:spMkLst>
            <pc:docMk/>
            <pc:sldMk cId="2417066383" sldId="1218"/>
            <ac:spMk id="8" creationId="{7D77FAB7-E972-786F-B355-24A14C951084}"/>
          </ac:spMkLst>
        </pc:spChg>
        <pc:spChg chg="add mod">
          <ac:chgData name="Raul Meira de Souza" userId="0b810766-76aa-4ac6-b01e-c80b8c896654" providerId="ADAL" clId="{55E0E965-6C76-4135-8F38-398E055D50FB}" dt="2023-09-01T23:26:35.338" v="58" actId="164"/>
          <ac:spMkLst>
            <pc:docMk/>
            <pc:sldMk cId="2417066383" sldId="1218"/>
            <ac:spMk id="9" creationId="{16E6F6D5-2FE5-8583-F101-C544110BA1E6}"/>
          </ac:spMkLst>
        </pc:spChg>
        <pc:spChg chg="del mod">
          <ac:chgData name="Raul Meira de Souza" userId="0b810766-76aa-4ac6-b01e-c80b8c896654" providerId="ADAL" clId="{55E0E965-6C76-4135-8F38-398E055D50FB}" dt="2023-09-01T23:27:21.175" v="73" actId="478"/>
          <ac:spMkLst>
            <pc:docMk/>
            <pc:sldMk cId="2417066383" sldId="1218"/>
            <ac:spMk id="13" creationId="{B24220D9-55C1-4093-D40B-9ACEFEB1F2B8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14" creationId="{E1130303-F535-0356-5534-A2CB514460D9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15" creationId="{8FA42133-F42F-7D63-319C-340E42283063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16" creationId="{6AF6DA94-6D39-2D15-34D0-3BC5214617EC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17" creationId="{8BF96BB3-FA94-9E8C-122D-457A73BD245A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20" creationId="{570FE74E-F2F9-6317-9B12-F63815154BE3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21" creationId="{A4E1898B-C44C-1F4C-0173-B7931018C997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22" creationId="{CD63E9EC-D414-BD89-4A56-AE56966A210B}"/>
          </ac:spMkLst>
        </pc:spChg>
        <pc:spChg chg="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23" creationId="{DF374E31-87CA-AE31-AB67-C7F0351C4909}"/>
          </ac:spMkLst>
        </pc:spChg>
        <pc:spChg chg="add mod">
          <ac:chgData name="Raul Meira de Souza" userId="0b810766-76aa-4ac6-b01e-c80b8c896654" providerId="ADAL" clId="{55E0E965-6C76-4135-8F38-398E055D50FB}" dt="2023-09-01T23:32:39.238" v="125"/>
          <ac:spMkLst>
            <pc:docMk/>
            <pc:sldMk cId="2417066383" sldId="1218"/>
            <ac:spMk id="24" creationId="{581CB361-C40A-C488-6754-6F6B98A96968}"/>
          </ac:spMkLst>
        </pc:spChg>
        <pc:spChg chg="add mod">
          <ac:chgData name="Raul Meira de Souza" userId="0b810766-76aa-4ac6-b01e-c80b8c896654" providerId="ADAL" clId="{55E0E965-6C76-4135-8F38-398E055D50FB}" dt="2023-09-01T23:34:20.461" v="147" actId="1076"/>
          <ac:spMkLst>
            <pc:docMk/>
            <pc:sldMk cId="2417066383" sldId="1218"/>
            <ac:spMk id="26" creationId="{7D595C5B-83A3-1E09-4A17-EDE38192A6C8}"/>
          </ac:spMkLst>
        </pc:spChg>
        <pc:spChg chg="add mod">
          <ac:chgData name="Raul Meira de Souza" userId="0b810766-76aa-4ac6-b01e-c80b8c896654" providerId="ADAL" clId="{55E0E965-6C76-4135-8F38-398E055D50FB}" dt="2023-09-01T23:36:43.244" v="201" actId="1076"/>
          <ac:spMkLst>
            <pc:docMk/>
            <pc:sldMk cId="2417066383" sldId="1218"/>
            <ac:spMk id="44" creationId="{002B51D9-59FC-B0A5-5694-024326C9E462}"/>
          </ac:spMkLst>
        </pc:spChg>
        <pc:spChg chg="add mod">
          <ac:chgData name="Raul Meira de Souza" userId="0b810766-76aa-4ac6-b01e-c80b8c896654" providerId="ADAL" clId="{55E0E965-6C76-4135-8F38-398E055D50FB}" dt="2023-09-01T23:37:09.278" v="211" actId="1076"/>
          <ac:spMkLst>
            <pc:docMk/>
            <pc:sldMk cId="2417066383" sldId="1218"/>
            <ac:spMk id="58" creationId="{353F29EB-2DF2-4C1F-A2B8-367BBF87014D}"/>
          </ac:spMkLst>
        </pc:spChg>
        <pc:spChg chg="add mod">
          <ac:chgData name="Raul Meira de Souza" userId="0b810766-76aa-4ac6-b01e-c80b8c896654" providerId="ADAL" clId="{55E0E965-6C76-4135-8F38-398E055D50FB}" dt="2023-09-01T23:37:17.669" v="213" actId="1076"/>
          <ac:spMkLst>
            <pc:docMk/>
            <pc:sldMk cId="2417066383" sldId="1218"/>
            <ac:spMk id="59" creationId="{F41EFA52-897F-F028-5F31-1FB94AFBF546}"/>
          </ac:spMkLst>
        </pc:spChg>
        <pc:spChg chg="add mod">
          <ac:chgData name="Raul Meira de Souza" userId="0b810766-76aa-4ac6-b01e-c80b8c896654" providerId="ADAL" clId="{55E0E965-6C76-4135-8F38-398E055D50FB}" dt="2023-09-01T23:37:27.630" v="215" actId="1076"/>
          <ac:spMkLst>
            <pc:docMk/>
            <pc:sldMk cId="2417066383" sldId="1218"/>
            <ac:spMk id="60" creationId="{CD4345D9-D122-269D-D061-A5813CC2C7AC}"/>
          </ac:spMkLst>
        </pc:spChg>
        <pc:spChg chg="add mod">
          <ac:chgData name="Raul Meira de Souza" userId="0b810766-76aa-4ac6-b01e-c80b8c896654" providerId="ADAL" clId="{55E0E965-6C76-4135-8F38-398E055D50FB}" dt="2023-09-01T23:37:27.630" v="215" actId="1076"/>
          <ac:spMkLst>
            <pc:docMk/>
            <pc:sldMk cId="2417066383" sldId="1218"/>
            <ac:spMk id="61" creationId="{E10CC7E6-8981-64C3-A248-CCE6221150D8}"/>
          </ac:spMkLst>
        </pc:spChg>
        <pc:spChg chg="add mod">
          <ac:chgData name="Raul Meira de Souza" userId="0b810766-76aa-4ac6-b01e-c80b8c896654" providerId="ADAL" clId="{55E0E965-6C76-4135-8F38-398E055D50FB}" dt="2023-09-01T23:38:41.189" v="246" actId="14100"/>
          <ac:spMkLst>
            <pc:docMk/>
            <pc:sldMk cId="2417066383" sldId="1218"/>
            <ac:spMk id="62" creationId="{DAB8229F-E4E9-136B-1ACF-39B5A963CDCC}"/>
          </ac:spMkLst>
        </pc:spChg>
        <pc:spChg chg="add mod">
          <ac:chgData name="Raul Meira de Souza" userId="0b810766-76aa-4ac6-b01e-c80b8c896654" providerId="ADAL" clId="{55E0E965-6C76-4135-8F38-398E055D50FB}" dt="2023-09-01T23:42:04.292" v="258" actId="1076"/>
          <ac:spMkLst>
            <pc:docMk/>
            <pc:sldMk cId="2417066383" sldId="1218"/>
            <ac:spMk id="63" creationId="{6E481107-CC2F-8089-592B-4E359D8EEBE2}"/>
          </ac:spMkLst>
        </pc:spChg>
        <pc:spChg chg="add mod">
          <ac:chgData name="Raul Meira de Souza" userId="0b810766-76aa-4ac6-b01e-c80b8c896654" providerId="ADAL" clId="{55E0E965-6C76-4135-8F38-398E055D50FB}" dt="2023-09-01T23:37:54.293" v="232" actId="20577"/>
          <ac:spMkLst>
            <pc:docMk/>
            <pc:sldMk cId="2417066383" sldId="1218"/>
            <ac:spMk id="64" creationId="{4451C3B3-C30E-A077-B220-FB0C95EBFF32}"/>
          </ac:spMkLst>
        </pc:spChg>
        <pc:spChg chg="add mod">
          <ac:chgData name="Raul Meira de Souza" userId="0b810766-76aa-4ac6-b01e-c80b8c896654" providerId="ADAL" clId="{55E0E965-6C76-4135-8F38-398E055D50FB}" dt="2023-09-01T23:38:10.956" v="238" actId="14100"/>
          <ac:spMkLst>
            <pc:docMk/>
            <pc:sldMk cId="2417066383" sldId="1218"/>
            <ac:spMk id="65" creationId="{4B713111-41EE-18C5-83B8-58D1145C5028}"/>
          </ac:spMkLst>
        </pc:spChg>
        <pc:spChg chg="add mod">
          <ac:chgData name="Raul Meira de Souza" userId="0b810766-76aa-4ac6-b01e-c80b8c896654" providerId="ADAL" clId="{55E0E965-6C76-4135-8F38-398E055D50FB}" dt="2023-09-01T23:38:17.005" v="240" actId="14100"/>
          <ac:spMkLst>
            <pc:docMk/>
            <pc:sldMk cId="2417066383" sldId="1218"/>
            <ac:spMk id="66" creationId="{2FAFF6BE-2724-FCA3-2668-EC1190494D80}"/>
          </ac:spMkLst>
        </pc:spChg>
        <pc:spChg chg="add mod">
          <ac:chgData name="Raul Meira de Souza" userId="0b810766-76aa-4ac6-b01e-c80b8c896654" providerId="ADAL" clId="{55E0E965-6C76-4135-8F38-398E055D50FB}" dt="2023-09-01T23:38:30.963" v="243" actId="255"/>
          <ac:spMkLst>
            <pc:docMk/>
            <pc:sldMk cId="2417066383" sldId="1218"/>
            <ac:spMk id="67" creationId="{6AD0C481-985D-96CE-B33E-2983465ACBBD}"/>
          </ac:spMkLst>
        </pc:spChg>
        <pc:spChg chg="add mod">
          <ac:chgData name="Raul Meira de Souza" userId="0b810766-76aa-4ac6-b01e-c80b8c896654" providerId="ADAL" clId="{55E0E965-6C76-4135-8F38-398E055D50FB}" dt="2023-09-01T23:43:32.607" v="285" actId="14100"/>
          <ac:spMkLst>
            <pc:docMk/>
            <pc:sldMk cId="2417066383" sldId="1218"/>
            <ac:spMk id="68" creationId="{E7AD0A45-1243-3AB0-B121-061FCE143FCC}"/>
          </ac:spMkLst>
        </pc:spChg>
        <pc:spChg chg="add mod">
          <ac:chgData name="Raul Meira de Souza" userId="0b810766-76aa-4ac6-b01e-c80b8c896654" providerId="ADAL" clId="{55E0E965-6C76-4135-8F38-398E055D50FB}" dt="2023-09-01T23:42:10.405" v="265" actId="20577"/>
          <ac:spMkLst>
            <pc:docMk/>
            <pc:sldMk cId="2417066383" sldId="1218"/>
            <ac:spMk id="72" creationId="{44962255-7471-63F3-9395-E6DD6696D87F}"/>
          </ac:spMkLst>
        </pc:spChg>
        <pc:spChg chg="add mod">
          <ac:chgData name="Raul Meira de Souza" userId="0b810766-76aa-4ac6-b01e-c80b8c896654" providerId="ADAL" clId="{55E0E965-6C76-4135-8F38-398E055D50FB}" dt="2023-09-01T23:43:36.615" v="290" actId="20577"/>
          <ac:spMkLst>
            <pc:docMk/>
            <pc:sldMk cId="2417066383" sldId="1218"/>
            <ac:spMk id="73" creationId="{1EF52417-9607-CD3C-509A-46D43186A290}"/>
          </ac:spMkLst>
        </pc:spChg>
        <pc:grpChg chg="add del mod">
          <ac:chgData name="Raul Meira de Souza" userId="0b810766-76aa-4ac6-b01e-c80b8c896654" providerId="ADAL" clId="{55E0E965-6C76-4135-8F38-398E055D50FB}" dt="2023-09-01T23:26:23.773" v="54" actId="165"/>
          <ac:grpSpMkLst>
            <pc:docMk/>
            <pc:sldMk cId="2417066383" sldId="1218"/>
            <ac:grpSpMk id="4" creationId="{BD47E8B9-F4E6-31DA-6ED8-D4143BD706C3}"/>
          </ac:grpSpMkLst>
        </pc:grpChg>
        <pc:grpChg chg="add mod">
          <ac:chgData name="Raul Meira de Souza" userId="0b810766-76aa-4ac6-b01e-c80b8c896654" providerId="ADAL" clId="{55E0E965-6C76-4135-8F38-398E055D50FB}" dt="2023-09-01T23:26:44.532" v="61" actId="164"/>
          <ac:grpSpMkLst>
            <pc:docMk/>
            <pc:sldMk cId="2417066383" sldId="1218"/>
            <ac:grpSpMk id="10" creationId="{734A1E5F-E677-4A16-CE41-BDB62439B4FE}"/>
          </ac:grpSpMkLst>
        </pc:grpChg>
        <pc:grpChg chg="add del mod ord">
          <ac:chgData name="Raul Meira de Souza" userId="0b810766-76aa-4ac6-b01e-c80b8c896654" providerId="ADAL" clId="{55E0E965-6C76-4135-8F38-398E055D50FB}" dt="2023-09-01T23:27:06.101" v="71" actId="478"/>
          <ac:grpSpMkLst>
            <pc:docMk/>
            <pc:sldMk cId="2417066383" sldId="1218"/>
            <ac:grpSpMk id="11" creationId="{20F3D463-E55A-7365-5AAF-41EB4D94F2E2}"/>
          </ac:grpSpMkLst>
        </pc:grpChg>
        <pc:grpChg chg="add mod">
          <ac:chgData name="Raul Meira de Souza" userId="0b810766-76aa-4ac6-b01e-c80b8c896654" providerId="ADAL" clId="{55E0E965-6C76-4135-8F38-398E055D50FB}" dt="2023-09-01T23:32:39.238" v="125"/>
          <ac:grpSpMkLst>
            <pc:docMk/>
            <pc:sldMk cId="2417066383" sldId="1218"/>
            <ac:grpSpMk id="12" creationId="{7679AE0B-0A8C-633C-6E1E-7A48656FC059}"/>
          </ac:grpSpMkLst>
        </pc:grpChg>
        <pc:grpChg chg="add mod">
          <ac:chgData name="Raul Meira de Souza" userId="0b810766-76aa-4ac6-b01e-c80b8c896654" providerId="ADAL" clId="{55E0E965-6C76-4135-8F38-398E055D50FB}" dt="2023-09-01T23:34:18.301" v="146" actId="1076"/>
          <ac:grpSpMkLst>
            <pc:docMk/>
            <pc:sldMk cId="2417066383" sldId="1218"/>
            <ac:grpSpMk id="18" creationId="{A2E7D738-6481-F7D3-BC53-D9A97B55984F}"/>
          </ac:grpSpMkLst>
        </pc:grpChg>
        <pc:grpChg chg="add mod">
          <ac:chgData name="Raul Meira de Souza" userId="0b810766-76aa-4ac6-b01e-c80b8c896654" providerId="ADAL" clId="{55E0E965-6C76-4135-8F38-398E055D50FB}" dt="2023-09-01T23:32:39.238" v="125"/>
          <ac:grpSpMkLst>
            <pc:docMk/>
            <pc:sldMk cId="2417066383" sldId="1218"/>
            <ac:grpSpMk id="19" creationId="{FAFCF3B0-47BF-6A9D-8A6B-04C46E48111C}"/>
          </ac:grpSpMkLst>
        </pc:grpChg>
        <pc:grpChg chg="add mod">
          <ac:chgData name="Raul Meira de Souza" userId="0b810766-76aa-4ac6-b01e-c80b8c896654" providerId="ADAL" clId="{55E0E965-6C76-4135-8F38-398E055D50FB}" dt="2023-09-01T23:34:05.109" v="143" actId="1076"/>
          <ac:grpSpMkLst>
            <pc:docMk/>
            <pc:sldMk cId="2417066383" sldId="1218"/>
            <ac:grpSpMk id="25" creationId="{CCE137B8-8547-9AE6-031E-91D3F96BBFF3}"/>
          </ac:grpSpMkLst>
        </pc:grpChg>
        <pc:cxnChg chg="add del mod">
          <ac:chgData name="Raul Meira de Souza" userId="0b810766-76aa-4ac6-b01e-c80b8c896654" providerId="ADAL" clId="{55E0E965-6C76-4135-8F38-398E055D50FB}" dt="2023-09-01T23:35:11.090" v="159" actId="478"/>
          <ac:cxnSpMkLst>
            <pc:docMk/>
            <pc:sldMk cId="2417066383" sldId="1218"/>
            <ac:cxnSpMk id="27" creationId="{20F60424-0A4F-37EC-68C1-EDC5C187274F}"/>
          </ac:cxnSpMkLst>
        </pc:cxnChg>
        <pc:cxnChg chg="add del mod">
          <ac:chgData name="Raul Meira de Souza" userId="0b810766-76aa-4ac6-b01e-c80b8c896654" providerId="ADAL" clId="{55E0E965-6C76-4135-8F38-398E055D50FB}" dt="2023-09-01T23:35:11.090" v="159" actId="478"/>
          <ac:cxnSpMkLst>
            <pc:docMk/>
            <pc:sldMk cId="2417066383" sldId="1218"/>
            <ac:cxnSpMk id="31" creationId="{8DBBF739-782B-602F-98AE-0854662CA3EB}"/>
          </ac:cxnSpMkLst>
        </pc:cxnChg>
        <pc:cxnChg chg="add mod">
          <ac:chgData name="Raul Meira de Souza" userId="0b810766-76aa-4ac6-b01e-c80b8c896654" providerId="ADAL" clId="{55E0E965-6C76-4135-8F38-398E055D50FB}" dt="2023-09-01T23:36:17.045" v="195" actId="14100"/>
          <ac:cxnSpMkLst>
            <pc:docMk/>
            <pc:sldMk cId="2417066383" sldId="1218"/>
            <ac:cxnSpMk id="35" creationId="{BBB0F49A-562D-6C2B-15C4-C036EC214FC2}"/>
          </ac:cxnSpMkLst>
        </pc:cxnChg>
        <pc:cxnChg chg="add mod">
          <ac:chgData name="Raul Meira de Souza" userId="0b810766-76aa-4ac6-b01e-c80b8c896654" providerId="ADAL" clId="{55E0E965-6C76-4135-8F38-398E055D50FB}" dt="2023-09-01T23:36:41.148" v="200" actId="14100"/>
          <ac:cxnSpMkLst>
            <pc:docMk/>
            <pc:sldMk cId="2417066383" sldId="1218"/>
            <ac:cxnSpMk id="40" creationId="{821BBBD5-771B-A8EA-4BDB-FF6B7032DD5F}"/>
          </ac:cxnSpMkLst>
        </pc:cxnChg>
        <pc:cxnChg chg="add del mod">
          <ac:chgData name="Raul Meira de Souza" userId="0b810766-76aa-4ac6-b01e-c80b8c896654" providerId="ADAL" clId="{55E0E965-6C76-4135-8F38-398E055D50FB}" dt="2023-09-01T23:35:47.624" v="172" actId="478"/>
          <ac:cxnSpMkLst>
            <pc:docMk/>
            <pc:sldMk cId="2417066383" sldId="1218"/>
            <ac:cxnSpMk id="43" creationId="{382ED69A-B5AD-55B3-0090-279BDE57994D}"/>
          </ac:cxnSpMkLst>
        </pc:cxnChg>
        <pc:cxnChg chg="add mod">
          <ac:chgData name="Raul Meira de Souza" userId="0b810766-76aa-4ac6-b01e-c80b8c896654" providerId="ADAL" clId="{55E0E965-6C76-4135-8F38-398E055D50FB}" dt="2023-09-01T23:36:55.276" v="205" actId="14100"/>
          <ac:cxnSpMkLst>
            <pc:docMk/>
            <pc:sldMk cId="2417066383" sldId="1218"/>
            <ac:cxnSpMk id="52" creationId="{2DDC3820-1151-F617-86D1-BAB7BAD48543}"/>
          </ac:cxnSpMkLst>
        </pc:cxnChg>
        <pc:cxnChg chg="add mod">
          <ac:chgData name="Raul Meira de Souza" userId="0b810766-76aa-4ac6-b01e-c80b8c896654" providerId="ADAL" clId="{55E0E965-6C76-4135-8F38-398E055D50FB}" dt="2023-09-01T23:37:01.204" v="209" actId="14100"/>
          <ac:cxnSpMkLst>
            <pc:docMk/>
            <pc:sldMk cId="2417066383" sldId="1218"/>
            <ac:cxnSpMk id="55" creationId="{0F988367-2E80-6E36-FBE7-23CFBE62B953}"/>
          </ac:cxnSpMkLst>
        </pc:cxnChg>
        <pc:cxnChg chg="add mod">
          <ac:chgData name="Raul Meira de Souza" userId="0b810766-76aa-4ac6-b01e-c80b8c896654" providerId="ADAL" clId="{55E0E965-6C76-4135-8F38-398E055D50FB}" dt="2023-09-01T23:42:00.084" v="257" actId="14100"/>
          <ac:cxnSpMkLst>
            <pc:docMk/>
            <pc:sldMk cId="2417066383" sldId="1218"/>
            <ac:cxnSpMk id="69" creationId="{57967240-89E3-8FE5-A6DD-4A6CBB4CD6FF}"/>
          </ac:cxnSpMkLst>
        </pc:cxnChg>
        <pc:cxnChg chg="add mod">
          <ac:chgData name="Raul Meira de Souza" userId="0b810766-76aa-4ac6-b01e-c80b8c896654" providerId="ADAL" clId="{55E0E965-6C76-4135-8F38-398E055D50FB}" dt="2023-09-01T23:43:44.463" v="294" actId="14100"/>
          <ac:cxnSpMkLst>
            <pc:docMk/>
            <pc:sldMk cId="2417066383" sldId="1218"/>
            <ac:cxnSpMk id="74" creationId="{9B187B25-AA06-D242-8281-D1466E46D8C4}"/>
          </ac:cxnSpMkLst>
        </pc:cxnChg>
      </pc:sldChg>
      <pc:sldChg chg="addSp delSp modSp add mod">
        <pc:chgData name="Raul Meira de Souza" userId="0b810766-76aa-4ac6-b01e-c80b8c896654" providerId="ADAL" clId="{55E0E965-6C76-4135-8F38-398E055D50FB}" dt="2023-09-02T00:30:36.320" v="844" actId="1038"/>
        <pc:sldMkLst>
          <pc:docMk/>
          <pc:sldMk cId="476095678" sldId="1219"/>
        </pc:sldMkLst>
        <pc:spChg chg="add mod">
          <ac:chgData name="Raul Meira de Souza" userId="0b810766-76aa-4ac6-b01e-c80b8c896654" providerId="ADAL" clId="{55E0E965-6C76-4135-8F38-398E055D50FB}" dt="2023-09-02T00:20:01.845" v="682" actId="1076"/>
          <ac:spMkLst>
            <pc:docMk/>
            <pc:sldMk cId="476095678" sldId="1219"/>
            <ac:spMk id="2" creationId="{F8682CBD-4CCC-DC5B-957F-134EBDA0D31C}"/>
          </ac:spMkLst>
        </pc:spChg>
        <pc:spChg chg="add del mod">
          <ac:chgData name="Raul Meira de Souza" userId="0b810766-76aa-4ac6-b01e-c80b8c896654" providerId="ADAL" clId="{55E0E965-6C76-4135-8F38-398E055D50FB}" dt="2023-09-02T00:04:19.729" v="437" actId="478"/>
          <ac:spMkLst>
            <pc:docMk/>
            <pc:sldMk cId="476095678" sldId="1219"/>
            <ac:spMk id="3" creationId="{EB688239-D8EE-544C-0E88-DE31A0A4E871}"/>
          </ac:spMkLst>
        </pc:spChg>
        <pc:spChg chg="add mod">
          <ac:chgData name="Raul Meira de Souza" userId="0b810766-76aa-4ac6-b01e-c80b8c896654" providerId="ADAL" clId="{55E0E965-6C76-4135-8F38-398E055D50FB}" dt="2023-09-02T00:30:36.320" v="844" actId="1038"/>
          <ac:spMkLst>
            <pc:docMk/>
            <pc:sldMk cId="476095678" sldId="1219"/>
            <ac:spMk id="6" creationId="{B216BEB5-A765-3586-8811-A2D89930A952}"/>
          </ac:spMkLst>
        </pc:spChg>
        <pc:spChg chg="add del mod">
          <ac:chgData name="Raul Meira de Souza" userId="0b810766-76aa-4ac6-b01e-c80b8c896654" providerId="ADAL" clId="{55E0E965-6C76-4135-8F38-398E055D50FB}" dt="2023-09-02T00:04:27.258" v="438" actId="478"/>
          <ac:spMkLst>
            <pc:docMk/>
            <pc:sldMk cId="476095678" sldId="1219"/>
            <ac:spMk id="8" creationId="{FEF589C7-A6E2-606F-C075-3D8A1DEE2DAE}"/>
          </ac:spMkLst>
        </pc:spChg>
        <pc:spChg chg="add mod ord">
          <ac:chgData name="Raul Meira de Souza" userId="0b810766-76aa-4ac6-b01e-c80b8c896654" providerId="ADAL" clId="{55E0E965-6C76-4135-8F38-398E055D50FB}" dt="2023-09-02T00:27:32.456" v="786" actId="1076"/>
          <ac:spMkLst>
            <pc:docMk/>
            <pc:sldMk cId="476095678" sldId="1219"/>
            <ac:spMk id="9" creationId="{50622477-592E-A040-F88F-74FD057E0C3D}"/>
          </ac:spMkLst>
        </pc:spChg>
        <pc:spChg chg="del">
          <ac:chgData name="Raul Meira de Souza" userId="0b810766-76aa-4ac6-b01e-c80b8c896654" providerId="ADAL" clId="{55E0E965-6C76-4135-8F38-398E055D50FB}" dt="2023-09-02T00:03:37.604" v="431" actId="478"/>
          <ac:spMkLst>
            <pc:docMk/>
            <pc:sldMk cId="476095678" sldId="1219"/>
            <ac:spMk id="14" creationId="{E1130303-F535-0356-5534-A2CB514460D9}"/>
          </ac:spMkLst>
        </pc:spChg>
        <pc:spChg chg="del mod topLvl">
          <ac:chgData name="Raul Meira de Souza" userId="0b810766-76aa-4ac6-b01e-c80b8c896654" providerId="ADAL" clId="{55E0E965-6C76-4135-8F38-398E055D50FB}" dt="2023-09-02T00:03:59.865" v="433" actId="478"/>
          <ac:spMkLst>
            <pc:docMk/>
            <pc:sldMk cId="476095678" sldId="1219"/>
            <ac:spMk id="15" creationId="{8FA42133-F42F-7D63-319C-340E42283063}"/>
          </ac:spMkLst>
        </pc:spChg>
        <pc:spChg chg="del topLvl">
          <ac:chgData name="Raul Meira de Souza" userId="0b810766-76aa-4ac6-b01e-c80b8c896654" providerId="ADAL" clId="{55E0E965-6C76-4135-8F38-398E055D50FB}" dt="2023-09-02T00:03:37.604" v="431" actId="478"/>
          <ac:spMkLst>
            <pc:docMk/>
            <pc:sldMk cId="476095678" sldId="1219"/>
            <ac:spMk id="16" creationId="{6AF6DA94-6D39-2D15-34D0-3BC5214617EC}"/>
          </ac:spMkLst>
        </pc:spChg>
        <pc:spChg chg="del">
          <ac:chgData name="Raul Meira de Souza" userId="0b810766-76aa-4ac6-b01e-c80b8c896654" providerId="ADAL" clId="{55E0E965-6C76-4135-8F38-398E055D50FB}" dt="2023-09-02T00:03:37.604" v="431" actId="478"/>
          <ac:spMkLst>
            <pc:docMk/>
            <pc:sldMk cId="476095678" sldId="1219"/>
            <ac:spMk id="17" creationId="{8BF96BB3-FA94-9E8C-122D-457A73BD245A}"/>
          </ac:spMkLst>
        </pc:spChg>
        <pc:spChg chg="mod">
          <ac:chgData name="Raul Meira de Souza" userId="0b810766-76aa-4ac6-b01e-c80b8c896654" providerId="ADAL" clId="{55E0E965-6C76-4135-8F38-398E055D50FB}" dt="2023-09-01T23:59:53.986" v="389" actId="208"/>
          <ac:spMkLst>
            <pc:docMk/>
            <pc:sldMk cId="476095678" sldId="1219"/>
            <ac:spMk id="20" creationId="{570FE74E-F2F9-6317-9B12-F63815154BE3}"/>
          </ac:spMkLst>
        </pc:spChg>
        <pc:spChg chg="del topLvl">
          <ac:chgData name="Raul Meira de Souza" userId="0b810766-76aa-4ac6-b01e-c80b8c896654" providerId="ADAL" clId="{55E0E965-6C76-4135-8F38-398E055D50FB}" dt="2023-09-02T00:04:56.973" v="440" actId="478"/>
          <ac:spMkLst>
            <pc:docMk/>
            <pc:sldMk cId="476095678" sldId="1219"/>
            <ac:spMk id="24" creationId="{581CB361-C40A-C488-6754-6F6B98A96968}"/>
          </ac:spMkLst>
        </pc:spChg>
        <pc:spChg chg="mod">
          <ac:chgData name="Raul Meira de Souza" userId="0b810766-76aa-4ac6-b01e-c80b8c896654" providerId="ADAL" clId="{55E0E965-6C76-4135-8F38-398E055D50FB}" dt="2023-09-02T00:17:00.253" v="643" actId="164"/>
          <ac:spMkLst>
            <pc:docMk/>
            <pc:sldMk cId="476095678" sldId="1219"/>
            <ac:spMk id="26" creationId="{7D595C5B-83A3-1E09-4A17-EDE38192A6C8}"/>
          </ac:spMkLst>
        </pc:spChg>
        <pc:spChg chg="add del mod">
          <ac:chgData name="Raul Meira de Souza" userId="0b810766-76aa-4ac6-b01e-c80b8c896654" providerId="ADAL" clId="{55E0E965-6C76-4135-8F38-398E055D50FB}" dt="2023-09-02T00:25:18.472" v="777" actId="478"/>
          <ac:spMkLst>
            <pc:docMk/>
            <pc:sldMk cId="476095678" sldId="1219"/>
            <ac:spMk id="31" creationId="{41F10E3C-8FE9-6000-2FB2-CC360EEE59E4}"/>
          </ac:spMkLst>
        </pc:spChg>
        <pc:spChg chg="del">
          <ac:chgData name="Raul Meira de Souza" userId="0b810766-76aa-4ac6-b01e-c80b8c896654" providerId="ADAL" clId="{55E0E965-6C76-4135-8F38-398E055D50FB}" dt="2023-09-01T23:46:23.201" v="308" actId="478"/>
          <ac:spMkLst>
            <pc:docMk/>
            <pc:sldMk cId="476095678" sldId="1219"/>
            <ac:spMk id="44" creationId="{002B51D9-59FC-B0A5-5694-024326C9E462}"/>
          </ac:spMkLst>
        </pc:spChg>
        <pc:spChg chg="add del mod">
          <ac:chgData name="Raul Meira de Souza" userId="0b810766-76aa-4ac6-b01e-c80b8c896654" providerId="ADAL" clId="{55E0E965-6C76-4135-8F38-398E055D50FB}" dt="2023-09-02T00:01:04.241" v="393" actId="478"/>
          <ac:spMkLst>
            <pc:docMk/>
            <pc:sldMk cId="476095678" sldId="1219"/>
            <ac:spMk id="46" creationId="{4B78C954-1030-4AAD-331E-65F110ECA9D5}"/>
          </ac:spMkLst>
        </pc:spChg>
        <pc:spChg chg="mod">
          <ac:chgData name="Raul Meira de Souza" userId="0b810766-76aa-4ac6-b01e-c80b8c896654" providerId="ADAL" clId="{55E0E965-6C76-4135-8F38-398E055D50FB}" dt="2023-09-02T00:16:36.930" v="640" actId="1076"/>
          <ac:spMkLst>
            <pc:docMk/>
            <pc:sldMk cId="476095678" sldId="1219"/>
            <ac:spMk id="48" creationId="{F02F5FC0-1B95-7B56-D080-C9A252A4D66A}"/>
          </ac:spMkLst>
        </pc:spChg>
        <pc:spChg chg="mod">
          <ac:chgData name="Raul Meira de Souza" userId="0b810766-76aa-4ac6-b01e-c80b8c896654" providerId="ADAL" clId="{55E0E965-6C76-4135-8F38-398E055D50FB}" dt="2023-09-02T00:01:16.966" v="394"/>
          <ac:spMkLst>
            <pc:docMk/>
            <pc:sldMk cId="476095678" sldId="1219"/>
            <ac:spMk id="49" creationId="{F4A14D8B-9283-ADDE-0C59-53F933D543BA}"/>
          </ac:spMkLst>
        </pc:spChg>
        <pc:spChg chg="del mod">
          <ac:chgData name="Raul Meira de Souza" userId="0b810766-76aa-4ac6-b01e-c80b8c896654" providerId="ADAL" clId="{55E0E965-6C76-4135-8F38-398E055D50FB}" dt="2023-09-02T00:01:22.014" v="396" actId="478"/>
          <ac:spMkLst>
            <pc:docMk/>
            <pc:sldMk cId="476095678" sldId="1219"/>
            <ac:spMk id="54" creationId="{A2E51DF6-5C7D-6EDB-368E-41923BEF2EFC}"/>
          </ac:spMkLst>
        </pc:spChg>
        <pc:spChg chg="mod">
          <ac:chgData name="Raul Meira de Souza" userId="0b810766-76aa-4ac6-b01e-c80b8c896654" providerId="ADAL" clId="{55E0E965-6C76-4135-8F38-398E055D50FB}" dt="2023-09-02T00:01:16.966" v="394"/>
          <ac:spMkLst>
            <pc:docMk/>
            <pc:sldMk cId="476095678" sldId="1219"/>
            <ac:spMk id="56" creationId="{233E393A-613E-D965-0BFE-0BD4816DF5CF}"/>
          </ac:spMkLst>
        </pc:spChg>
        <pc:spChg chg="mod">
          <ac:chgData name="Raul Meira de Souza" userId="0b810766-76aa-4ac6-b01e-c80b8c896654" providerId="ADAL" clId="{55E0E965-6C76-4135-8F38-398E055D50FB}" dt="2023-09-02T00:01:16.966" v="394"/>
          <ac:spMkLst>
            <pc:docMk/>
            <pc:sldMk cId="476095678" sldId="1219"/>
            <ac:spMk id="57" creationId="{07D73BF2-EA91-C919-9E43-32E2664F6529}"/>
          </ac:spMkLst>
        </pc:spChg>
        <pc:spChg chg="mod">
          <ac:chgData name="Raul Meira de Souza" userId="0b810766-76aa-4ac6-b01e-c80b8c896654" providerId="ADAL" clId="{55E0E965-6C76-4135-8F38-398E055D50FB}" dt="2023-09-02T00:09:00.410" v="523" actId="164"/>
          <ac:spMkLst>
            <pc:docMk/>
            <pc:sldMk cId="476095678" sldId="1219"/>
            <ac:spMk id="58" creationId="{353F29EB-2DF2-4C1F-A2B8-367BBF87014D}"/>
          </ac:spMkLst>
        </pc:spChg>
        <pc:spChg chg="mod">
          <ac:chgData name="Raul Meira de Souza" userId="0b810766-76aa-4ac6-b01e-c80b8c896654" providerId="ADAL" clId="{55E0E965-6C76-4135-8F38-398E055D50FB}" dt="2023-09-02T00:09:00.410" v="523" actId="164"/>
          <ac:spMkLst>
            <pc:docMk/>
            <pc:sldMk cId="476095678" sldId="1219"/>
            <ac:spMk id="59" creationId="{F41EFA52-897F-F028-5F31-1FB94AFBF546}"/>
          </ac:spMkLst>
        </pc:spChg>
        <pc:spChg chg="mod">
          <ac:chgData name="Raul Meira de Souza" userId="0b810766-76aa-4ac6-b01e-c80b8c896654" providerId="ADAL" clId="{55E0E965-6C76-4135-8F38-398E055D50FB}" dt="2023-09-02T00:08:57.136" v="522" actId="164"/>
          <ac:spMkLst>
            <pc:docMk/>
            <pc:sldMk cId="476095678" sldId="1219"/>
            <ac:spMk id="60" creationId="{CD4345D9-D122-269D-D061-A5813CC2C7AC}"/>
          </ac:spMkLst>
        </pc:spChg>
        <pc:spChg chg="mod">
          <ac:chgData name="Raul Meira de Souza" userId="0b810766-76aa-4ac6-b01e-c80b8c896654" providerId="ADAL" clId="{55E0E965-6C76-4135-8F38-398E055D50FB}" dt="2023-09-02T00:08:57.136" v="522" actId="164"/>
          <ac:spMkLst>
            <pc:docMk/>
            <pc:sldMk cId="476095678" sldId="1219"/>
            <ac:spMk id="61" creationId="{E10CC7E6-8981-64C3-A248-CCE6221150D8}"/>
          </ac:spMkLst>
        </pc:spChg>
        <pc:spChg chg="del">
          <ac:chgData name="Raul Meira de Souza" userId="0b810766-76aa-4ac6-b01e-c80b8c896654" providerId="ADAL" clId="{55E0E965-6C76-4135-8F38-398E055D50FB}" dt="2023-09-01T23:47:58.349" v="352" actId="478"/>
          <ac:spMkLst>
            <pc:docMk/>
            <pc:sldMk cId="476095678" sldId="1219"/>
            <ac:spMk id="62" creationId="{DAB8229F-E4E9-136B-1ACF-39B5A963CDCC}"/>
          </ac:spMkLst>
        </pc:spChg>
        <pc:spChg chg="del mod">
          <ac:chgData name="Raul Meira de Souza" userId="0b810766-76aa-4ac6-b01e-c80b8c896654" providerId="ADAL" clId="{55E0E965-6C76-4135-8F38-398E055D50FB}" dt="2023-09-02T00:09:27.118" v="526" actId="478"/>
          <ac:spMkLst>
            <pc:docMk/>
            <pc:sldMk cId="476095678" sldId="1219"/>
            <ac:spMk id="63" creationId="{6E481107-CC2F-8089-592B-4E359D8EEBE2}"/>
          </ac:spMkLst>
        </pc:spChg>
        <pc:spChg chg="del mod">
          <ac:chgData name="Raul Meira de Souza" userId="0b810766-76aa-4ac6-b01e-c80b8c896654" providerId="ADAL" clId="{55E0E965-6C76-4135-8F38-398E055D50FB}" dt="2023-09-01T23:48:10.487" v="358" actId="478"/>
          <ac:spMkLst>
            <pc:docMk/>
            <pc:sldMk cId="476095678" sldId="1219"/>
            <ac:spMk id="64" creationId="{4451C3B3-C30E-A077-B220-FB0C95EBFF32}"/>
          </ac:spMkLst>
        </pc:spChg>
        <pc:spChg chg="del mod">
          <ac:chgData name="Raul Meira de Souza" userId="0b810766-76aa-4ac6-b01e-c80b8c896654" providerId="ADAL" clId="{55E0E965-6C76-4135-8F38-398E055D50FB}" dt="2023-09-01T23:58:46.797" v="386" actId="478"/>
          <ac:spMkLst>
            <pc:docMk/>
            <pc:sldMk cId="476095678" sldId="1219"/>
            <ac:spMk id="65" creationId="{4B713111-41EE-18C5-83B8-58D1145C5028}"/>
          </ac:spMkLst>
        </pc:spChg>
        <pc:spChg chg="mod">
          <ac:chgData name="Raul Meira de Souza" userId="0b810766-76aa-4ac6-b01e-c80b8c896654" providerId="ADAL" clId="{55E0E965-6C76-4135-8F38-398E055D50FB}" dt="2023-09-02T00:08:00.050" v="511" actId="164"/>
          <ac:spMkLst>
            <pc:docMk/>
            <pc:sldMk cId="476095678" sldId="1219"/>
            <ac:spMk id="66" creationId="{2FAFF6BE-2724-FCA3-2668-EC1190494D80}"/>
          </ac:spMkLst>
        </pc:spChg>
        <pc:spChg chg="mod">
          <ac:chgData name="Raul Meira de Souza" userId="0b810766-76aa-4ac6-b01e-c80b8c896654" providerId="ADAL" clId="{55E0E965-6C76-4135-8F38-398E055D50FB}" dt="2023-09-02T00:21:30.989" v="708" actId="1076"/>
          <ac:spMkLst>
            <pc:docMk/>
            <pc:sldMk cId="476095678" sldId="1219"/>
            <ac:spMk id="67" creationId="{6AD0C481-985D-96CE-B33E-2983465ACBBD}"/>
          </ac:spMkLst>
        </pc:spChg>
        <pc:spChg chg="del">
          <ac:chgData name="Raul Meira de Souza" userId="0b810766-76aa-4ac6-b01e-c80b8c896654" providerId="ADAL" clId="{55E0E965-6C76-4135-8F38-398E055D50FB}" dt="2023-09-01T23:47:58.756" v="353" actId="478"/>
          <ac:spMkLst>
            <pc:docMk/>
            <pc:sldMk cId="476095678" sldId="1219"/>
            <ac:spMk id="68" creationId="{E7AD0A45-1243-3AB0-B121-061FCE143FCC}"/>
          </ac:spMkLst>
        </pc:spChg>
        <pc:spChg chg="add mod">
          <ac:chgData name="Raul Meira de Souza" userId="0b810766-76aa-4ac6-b01e-c80b8c896654" providerId="ADAL" clId="{55E0E965-6C76-4135-8F38-398E055D50FB}" dt="2023-09-02T00:15:15.087" v="621" actId="1076"/>
          <ac:spMkLst>
            <pc:docMk/>
            <pc:sldMk cId="476095678" sldId="1219"/>
            <ac:spMk id="70" creationId="{E69BF12E-FDE0-617D-143E-C67E8EDF496E}"/>
          </ac:spMkLst>
        </pc:spChg>
        <pc:spChg chg="add del mod">
          <ac:chgData name="Raul Meira de Souza" userId="0b810766-76aa-4ac6-b01e-c80b8c896654" providerId="ADAL" clId="{55E0E965-6C76-4135-8F38-398E055D50FB}" dt="2023-09-02T00:03:07.153" v="428" actId="478"/>
          <ac:spMkLst>
            <pc:docMk/>
            <pc:sldMk cId="476095678" sldId="1219"/>
            <ac:spMk id="71" creationId="{AF1B7FE8-F587-20AC-9D3D-E222FBA87689}"/>
          </ac:spMkLst>
        </pc:spChg>
        <pc:spChg chg="del mod">
          <ac:chgData name="Raul Meira de Souza" userId="0b810766-76aa-4ac6-b01e-c80b8c896654" providerId="ADAL" clId="{55E0E965-6C76-4135-8F38-398E055D50FB}" dt="2023-09-02T00:07:56.270" v="510" actId="478"/>
          <ac:spMkLst>
            <pc:docMk/>
            <pc:sldMk cId="476095678" sldId="1219"/>
            <ac:spMk id="72" creationId="{44962255-7471-63F3-9395-E6DD6696D87F}"/>
          </ac:spMkLst>
        </pc:spChg>
        <pc:spChg chg="del">
          <ac:chgData name="Raul Meira de Souza" userId="0b810766-76aa-4ac6-b01e-c80b8c896654" providerId="ADAL" clId="{55E0E965-6C76-4135-8F38-398E055D50FB}" dt="2023-09-01T23:47:59.079" v="354" actId="478"/>
          <ac:spMkLst>
            <pc:docMk/>
            <pc:sldMk cId="476095678" sldId="1219"/>
            <ac:spMk id="73" creationId="{1EF52417-9607-CD3C-509A-46D43186A290}"/>
          </ac:spMkLst>
        </pc:spChg>
        <pc:spChg chg="add mod">
          <ac:chgData name="Raul Meira de Souza" userId="0b810766-76aa-4ac6-b01e-c80b8c896654" providerId="ADAL" clId="{55E0E965-6C76-4135-8F38-398E055D50FB}" dt="2023-09-02T00:14:24.080" v="599" actId="1076"/>
          <ac:spMkLst>
            <pc:docMk/>
            <pc:sldMk cId="476095678" sldId="1219"/>
            <ac:spMk id="76" creationId="{B5DF061B-077D-771F-CFFF-9C4F59498585}"/>
          </ac:spMkLst>
        </pc:spChg>
        <pc:spChg chg="add mod">
          <ac:chgData name="Raul Meira de Souza" userId="0b810766-76aa-4ac6-b01e-c80b8c896654" providerId="ADAL" clId="{55E0E965-6C76-4135-8F38-398E055D50FB}" dt="2023-09-02T00:13:29.199" v="586" actId="1076"/>
          <ac:spMkLst>
            <pc:docMk/>
            <pc:sldMk cId="476095678" sldId="1219"/>
            <ac:spMk id="78" creationId="{414A08E5-6765-15A6-21CA-21C5ADE3BDB3}"/>
          </ac:spMkLst>
        </pc:spChg>
        <pc:spChg chg="add mod">
          <ac:chgData name="Raul Meira de Souza" userId="0b810766-76aa-4ac6-b01e-c80b8c896654" providerId="ADAL" clId="{55E0E965-6C76-4135-8F38-398E055D50FB}" dt="2023-09-02T00:20:01.845" v="682" actId="1076"/>
          <ac:spMkLst>
            <pc:docMk/>
            <pc:sldMk cId="476095678" sldId="1219"/>
            <ac:spMk id="91" creationId="{044B9773-47AB-C713-9223-15118C55249E}"/>
          </ac:spMkLst>
        </pc:spChg>
        <pc:spChg chg="add mod">
          <ac:chgData name="Raul Meira de Souza" userId="0b810766-76aa-4ac6-b01e-c80b8c896654" providerId="ADAL" clId="{55E0E965-6C76-4135-8F38-398E055D50FB}" dt="2023-09-02T00:20:01.845" v="682" actId="1076"/>
          <ac:spMkLst>
            <pc:docMk/>
            <pc:sldMk cId="476095678" sldId="1219"/>
            <ac:spMk id="92" creationId="{71108321-2283-5A32-8960-85E47A2270DF}"/>
          </ac:spMkLst>
        </pc:spChg>
        <pc:spChg chg="add mod">
          <ac:chgData name="Raul Meira de Souza" userId="0b810766-76aa-4ac6-b01e-c80b8c896654" providerId="ADAL" clId="{55E0E965-6C76-4135-8F38-398E055D50FB}" dt="2023-09-02T00:16:32.371" v="638" actId="164"/>
          <ac:spMkLst>
            <pc:docMk/>
            <pc:sldMk cId="476095678" sldId="1219"/>
            <ac:spMk id="95" creationId="{8DC8B571-947B-CD6A-73AD-4618D0505BE0}"/>
          </ac:spMkLst>
        </pc:spChg>
        <pc:spChg chg="add mod">
          <ac:chgData name="Raul Meira de Souza" userId="0b810766-76aa-4ac6-b01e-c80b8c896654" providerId="ADAL" clId="{55E0E965-6C76-4135-8F38-398E055D50FB}" dt="2023-09-02T00:16:32.371" v="638" actId="164"/>
          <ac:spMkLst>
            <pc:docMk/>
            <pc:sldMk cId="476095678" sldId="1219"/>
            <ac:spMk id="96" creationId="{7C42F403-7AE9-2E6C-0436-EF6E35C9DAAA}"/>
          </ac:spMkLst>
        </pc:spChg>
        <pc:spChg chg="add mod">
          <ac:chgData name="Raul Meira de Souza" userId="0b810766-76aa-4ac6-b01e-c80b8c896654" providerId="ADAL" clId="{55E0E965-6C76-4135-8F38-398E055D50FB}" dt="2023-09-02T00:16:23.178" v="635" actId="164"/>
          <ac:spMkLst>
            <pc:docMk/>
            <pc:sldMk cId="476095678" sldId="1219"/>
            <ac:spMk id="97" creationId="{2DD58507-7769-1F6D-F637-A10C926FE9CA}"/>
          </ac:spMkLst>
        </pc:spChg>
        <pc:spChg chg="add mod">
          <ac:chgData name="Raul Meira de Souza" userId="0b810766-76aa-4ac6-b01e-c80b8c896654" providerId="ADAL" clId="{55E0E965-6C76-4135-8F38-398E055D50FB}" dt="2023-09-02T00:17:00.253" v="643" actId="164"/>
          <ac:spMkLst>
            <pc:docMk/>
            <pc:sldMk cId="476095678" sldId="1219"/>
            <ac:spMk id="98" creationId="{DD866C7C-D2B2-FBD5-A6BC-7C9DF8DB944F}"/>
          </ac:spMkLst>
        </pc:spChg>
        <pc:spChg chg="add mod">
          <ac:chgData name="Raul Meira de Souza" userId="0b810766-76aa-4ac6-b01e-c80b8c896654" providerId="ADAL" clId="{55E0E965-6C76-4135-8F38-398E055D50FB}" dt="2023-09-02T00:17:00.253" v="643" actId="164"/>
          <ac:spMkLst>
            <pc:docMk/>
            <pc:sldMk cId="476095678" sldId="1219"/>
            <ac:spMk id="99" creationId="{5A6A902C-74A7-8108-58EC-F74B31796D32}"/>
          </ac:spMkLst>
        </pc:spChg>
        <pc:spChg chg="add mod">
          <ac:chgData name="Raul Meira de Souza" userId="0b810766-76aa-4ac6-b01e-c80b8c896654" providerId="ADAL" clId="{55E0E965-6C76-4135-8F38-398E055D50FB}" dt="2023-09-02T00:17:00.253" v="643" actId="164"/>
          <ac:spMkLst>
            <pc:docMk/>
            <pc:sldMk cId="476095678" sldId="1219"/>
            <ac:spMk id="100" creationId="{97A2E617-741F-EA84-325E-F6F73AE0EBF5}"/>
          </ac:spMkLst>
        </pc:spChg>
        <pc:spChg chg="add del mod">
          <ac:chgData name="Raul Meira de Souza" userId="0b810766-76aa-4ac6-b01e-c80b8c896654" providerId="ADAL" clId="{55E0E965-6C76-4135-8F38-398E055D50FB}" dt="2023-09-02T00:17:39.306" v="654" actId="478"/>
          <ac:spMkLst>
            <pc:docMk/>
            <pc:sldMk cId="476095678" sldId="1219"/>
            <ac:spMk id="101" creationId="{E0BE9428-352F-EA54-7EC4-F374EE70E727}"/>
          </ac:spMkLst>
        </pc:spChg>
        <pc:spChg chg="add del mod">
          <ac:chgData name="Raul Meira de Souza" userId="0b810766-76aa-4ac6-b01e-c80b8c896654" providerId="ADAL" clId="{55E0E965-6C76-4135-8F38-398E055D50FB}" dt="2023-09-02T00:17:45.753" v="655" actId="478"/>
          <ac:spMkLst>
            <pc:docMk/>
            <pc:sldMk cId="476095678" sldId="1219"/>
            <ac:spMk id="105" creationId="{B3E3DAF5-2C31-0272-44E3-09A464427B2B}"/>
          </ac:spMkLst>
        </pc:spChg>
        <pc:spChg chg="add del mod">
          <ac:chgData name="Raul Meira de Souza" userId="0b810766-76aa-4ac6-b01e-c80b8c896654" providerId="ADAL" clId="{55E0E965-6C76-4135-8F38-398E055D50FB}" dt="2023-09-02T00:17:45.753" v="655" actId="478"/>
          <ac:spMkLst>
            <pc:docMk/>
            <pc:sldMk cId="476095678" sldId="1219"/>
            <ac:spMk id="106" creationId="{107A54EA-FE3B-52B3-36C0-4554C7D68635}"/>
          </ac:spMkLst>
        </pc:spChg>
        <pc:spChg chg="add del mod">
          <ac:chgData name="Raul Meira de Souza" userId="0b810766-76aa-4ac6-b01e-c80b8c896654" providerId="ADAL" clId="{55E0E965-6C76-4135-8F38-398E055D50FB}" dt="2023-09-02T00:17:45.753" v="655" actId="478"/>
          <ac:spMkLst>
            <pc:docMk/>
            <pc:sldMk cId="476095678" sldId="1219"/>
            <ac:spMk id="107" creationId="{BEA33495-41A8-6B2A-F18C-1979B747B8CE}"/>
          </ac:spMkLst>
        </pc:spChg>
        <pc:spChg chg="mod">
          <ac:chgData name="Raul Meira de Souza" userId="0b810766-76aa-4ac6-b01e-c80b8c896654" providerId="ADAL" clId="{55E0E965-6C76-4135-8F38-398E055D50FB}" dt="2023-09-02T00:17:53.998" v="657"/>
          <ac:spMkLst>
            <pc:docMk/>
            <pc:sldMk cId="476095678" sldId="1219"/>
            <ac:spMk id="109" creationId="{9E41567A-7A1E-631C-D915-B67DFB95BA69}"/>
          </ac:spMkLst>
        </pc:spChg>
        <pc:spChg chg="mod">
          <ac:chgData name="Raul Meira de Souza" userId="0b810766-76aa-4ac6-b01e-c80b8c896654" providerId="ADAL" clId="{55E0E965-6C76-4135-8F38-398E055D50FB}" dt="2023-09-02T00:19:19.644" v="674" actId="20577"/>
          <ac:spMkLst>
            <pc:docMk/>
            <pc:sldMk cId="476095678" sldId="1219"/>
            <ac:spMk id="110" creationId="{0529FC63-CC57-9A1D-7925-EF5E9C07AA0B}"/>
          </ac:spMkLst>
        </pc:spChg>
        <pc:spChg chg="mod">
          <ac:chgData name="Raul Meira de Souza" userId="0b810766-76aa-4ac6-b01e-c80b8c896654" providerId="ADAL" clId="{55E0E965-6C76-4135-8F38-398E055D50FB}" dt="2023-09-02T00:24:39.804" v="774" actId="20577"/>
          <ac:spMkLst>
            <pc:docMk/>
            <pc:sldMk cId="476095678" sldId="1219"/>
            <ac:spMk id="111" creationId="{F43AF2A7-E438-FF98-1D6A-011272086448}"/>
          </ac:spMkLst>
        </pc:spChg>
        <pc:spChg chg="mod">
          <ac:chgData name="Raul Meira de Souza" userId="0b810766-76aa-4ac6-b01e-c80b8c896654" providerId="ADAL" clId="{55E0E965-6C76-4135-8F38-398E055D50FB}" dt="2023-09-02T00:17:53.998" v="657"/>
          <ac:spMkLst>
            <pc:docMk/>
            <pc:sldMk cId="476095678" sldId="1219"/>
            <ac:spMk id="112" creationId="{B800F9D5-E4EE-B5CE-C25C-4D22E363B776}"/>
          </ac:spMkLst>
        </pc:spChg>
        <pc:spChg chg="add mod">
          <ac:chgData name="Raul Meira de Souza" userId="0b810766-76aa-4ac6-b01e-c80b8c896654" providerId="ADAL" clId="{55E0E965-6C76-4135-8F38-398E055D50FB}" dt="2023-09-02T00:21:53.127" v="712" actId="164"/>
          <ac:spMkLst>
            <pc:docMk/>
            <pc:sldMk cId="476095678" sldId="1219"/>
            <ac:spMk id="122" creationId="{F6AF5E3F-0C6F-6F8D-7BC9-93C8250841F5}"/>
          </ac:spMkLst>
        </pc:spChg>
        <pc:spChg chg="add mod">
          <ac:chgData name="Raul Meira de Souza" userId="0b810766-76aa-4ac6-b01e-c80b8c896654" providerId="ADAL" clId="{55E0E965-6C76-4135-8F38-398E055D50FB}" dt="2023-09-02T00:21:53.127" v="712" actId="164"/>
          <ac:spMkLst>
            <pc:docMk/>
            <pc:sldMk cId="476095678" sldId="1219"/>
            <ac:spMk id="123" creationId="{5729FB17-635F-D00F-33B2-7B9981A7AF14}"/>
          </ac:spMkLst>
        </pc:spChg>
        <pc:grpChg chg="del">
          <ac:chgData name="Raul Meira de Souza" userId="0b810766-76aa-4ac6-b01e-c80b8c896654" providerId="ADAL" clId="{55E0E965-6C76-4135-8F38-398E055D50FB}" dt="2023-09-02T00:03:37.604" v="431" actId="478"/>
          <ac:grpSpMkLst>
            <pc:docMk/>
            <pc:sldMk cId="476095678" sldId="1219"/>
            <ac:grpSpMk id="12" creationId="{7679AE0B-0A8C-633C-6E1E-7A48656FC059}"/>
          </ac:grpSpMkLst>
        </pc:grpChg>
        <pc:grpChg chg="del mod">
          <ac:chgData name="Raul Meira de Souza" userId="0b810766-76aa-4ac6-b01e-c80b8c896654" providerId="ADAL" clId="{55E0E965-6C76-4135-8F38-398E055D50FB}" dt="2023-09-02T00:03:37.604" v="431" actId="478"/>
          <ac:grpSpMkLst>
            <pc:docMk/>
            <pc:sldMk cId="476095678" sldId="1219"/>
            <ac:grpSpMk id="18" creationId="{A2E7D738-6481-F7D3-BC53-D9A97B55984F}"/>
          </ac:grpSpMkLst>
        </pc:grpChg>
        <pc:grpChg chg="del topLvl">
          <ac:chgData name="Raul Meira de Souza" userId="0b810766-76aa-4ac6-b01e-c80b8c896654" providerId="ADAL" clId="{55E0E965-6C76-4135-8F38-398E055D50FB}" dt="2023-09-02T00:04:59.253" v="441" actId="478"/>
          <ac:grpSpMkLst>
            <pc:docMk/>
            <pc:sldMk cId="476095678" sldId="1219"/>
            <ac:grpSpMk id="19" creationId="{FAFCF3B0-47BF-6A9D-8A6B-04C46E48111C}"/>
          </ac:grpSpMkLst>
        </pc:grpChg>
        <pc:grpChg chg="del mod">
          <ac:chgData name="Raul Meira de Souza" userId="0b810766-76aa-4ac6-b01e-c80b8c896654" providerId="ADAL" clId="{55E0E965-6C76-4135-8F38-398E055D50FB}" dt="2023-09-02T00:04:56.973" v="440" actId="478"/>
          <ac:grpSpMkLst>
            <pc:docMk/>
            <pc:sldMk cId="476095678" sldId="1219"/>
            <ac:grpSpMk id="25" creationId="{CCE137B8-8547-9AE6-031E-91D3F96BBFF3}"/>
          </ac:grpSpMkLst>
        </pc:grpChg>
        <pc:grpChg chg="add mod">
          <ac:chgData name="Raul Meira de Souza" userId="0b810766-76aa-4ac6-b01e-c80b8c896654" providerId="ADAL" clId="{55E0E965-6C76-4135-8F38-398E055D50FB}" dt="2023-09-02T00:07:41.018" v="506" actId="164"/>
          <ac:grpSpMkLst>
            <pc:docMk/>
            <pc:sldMk cId="476095678" sldId="1219"/>
            <ac:grpSpMk id="47" creationId="{EEA11584-239E-479B-AD0E-E008CBDC26C3}"/>
          </ac:grpSpMkLst>
        </pc:grpChg>
        <pc:grpChg chg="add mod">
          <ac:chgData name="Raul Meira de Souza" userId="0b810766-76aa-4ac6-b01e-c80b8c896654" providerId="ADAL" clId="{55E0E965-6C76-4135-8F38-398E055D50FB}" dt="2023-09-02T00:01:50.350" v="401" actId="164"/>
          <ac:grpSpMkLst>
            <pc:docMk/>
            <pc:sldMk cId="476095678" sldId="1219"/>
            <ac:grpSpMk id="53" creationId="{ADA54083-5E84-387A-2E68-074C9807BEE4}"/>
          </ac:grpSpMkLst>
        </pc:grpChg>
        <pc:grpChg chg="add mod">
          <ac:chgData name="Raul Meira de Souza" userId="0b810766-76aa-4ac6-b01e-c80b8c896654" providerId="ADAL" clId="{55E0E965-6C76-4135-8F38-398E055D50FB}" dt="2023-09-02T00:03:56.329" v="432" actId="164"/>
          <ac:grpSpMkLst>
            <pc:docMk/>
            <pc:sldMk cId="476095678" sldId="1219"/>
            <ac:grpSpMk id="75" creationId="{2BD07F6D-B288-7A15-5E1D-9B1979C42963}"/>
          </ac:grpSpMkLst>
        </pc:grpChg>
        <pc:grpChg chg="add mod">
          <ac:chgData name="Raul Meira de Souza" userId="0b810766-76aa-4ac6-b01e-c80b8c896654" providerId="ADAL" clId="{55E0E965-6C76-4135-8F38-398E055D50FB}" dt="2023-09-02T00:16:23.178" v="635" actId="164"/>
          <ac:grpSpMkLst>
            <pc:docMk/>
            <pc:sldMk cId="476095678" sldId="1219"/>
            <ac:grpSpMk id="77" creationId="{6787586E-1E3F-DE0C-2743-CA05AB156D07}"/>
          </ac:grpSpMkLst>
        </pc:grpChg>
        <pc:grpChg chg="add mod">
          <ac:chgData name="Raul Meira de Souza" userId="0b810766-76aa-4ac6-b01e-c80b8c896654" providerId="ADAL" clId="{55E0E965-6C76-4135-8F38-398E055D50FB}" dt="2023-09-02T00:16:32.371" v="638" actId="164"/>
          <ac:grpSpMkLst>
            <pc:docMk/>
            <pc:sldMk cId="476095678" sldId="1219"/>
            <ac:grpSpMk id="79" creationId="{2AD2C9F4-8B67-C958-2CE5-9DC0EDE619AF}"/>
          </ac:grpSpMkLst>
        </pc:grpChg>
        <pc:grpChg chg="add mod">
          <ac:chgData name="Raul Meira de Souza" userId="0b810766-76aa-4ac6-b01e-c80b8c896654" providerId="ADAL" clId="{55E0E965-6C76-4135-8F38-398E055D50FB}" dt="2023-09-02T00:21:53.127" v="712" actId="164"/>
          <ac:grpSpMkLst>
            <pc:docMk/>
            <pc:sldMk cId="476095678" sldId="1219"/>
            <ac:grpSpMk id="80" creationId="{AA3A21A5-6579-21BF-8594-5C3B8A7500CC}"/>
          </ac:grpSpMkLst>
        </pc:grpChg>
        <pc:grpChg chg="add mod">
          <ac:chgData name="Raul Meira de Souza" userId="0b810766-76aa-4ac6-b01e-c80b8c896654" providerId="ADAL" clId="{55E0E965-6C76-4135-8F38-398E055D50FB}" dt="2023-09-02T00:28:19.695" v="813" actId="1076"/>
          <ac:grpSpMkLst>
            <pc:docMk/>
            <pc:sldMk cId="476095678" sldId="1219"/>
            <ac:grpSpMk id="84" creationId="{AB4B65BF-B50E-ED22-3F23-16932B975EDE}"/>
          </ac:grpSpMkLst>
        </pc:grpChg>
        <pc:grpChg chg="add mod">
          <ac:chgData name="Raul Meira de Souza" userId="0b810766-76aa-4ac6-b01e-c80b8c896654" providerId="ADAL" clId="{55E0E965-6C76-4135-8F38-398E055D50FB}" dt="2023-09-02T00:27:52.528" v="811" actId="1036"/>
          <ac:grpSpMkLst>
            <pc:docMk/>
            <pc:sldMk cId="476095678" sldId="1219"/>
            <ac:grpSpMk id="85" creationId="{B676CF4A-72BD-1D31-BD0D-E0417932399A}"/>
          </ac:grpSpMkLst>
        </pc:grpChg>
        <pc:grpChg chg="add mod ord">
          <ac:chgData name="Raul Meira de Souza" userId="0b810766-76aa-4ac6-b01e-c80b8c896654" providerId="ADAL" clId="{55E0E965-6C76-4135-8F38-398E055D50FB}" dt="2023-09-02T00:23:42.392" v="757" actId="166"/>
          <ac:grpSpMkLst>
            <pc:docMk/>
            <pc:sldMk cId="476095678" sldId="1219"/>
            <ac:grpSpMk id="102" creationId="{D911D72E-D909-5C2F-DE19-518BC59C73CB}"/>
          </ac:grpSpMkLst>
        </pc:grpChg>
        <pc:grpChg chg="add mod ord">
          <ac:chgData name="Raul Meira de Souza" userId="0b810766-76aa-4ac6-b01e-c80b8c896654" providerId="ADAL" clId="{55E0E965-6C76-4135-8F38-398E055D50FB}" dt="2023-09-02T00:23:53.512" v="759" actId="166"/>
          <ac:grpSpMkLst>
            <pc:docMk/>
            <pc:sldMk cId="476095678" sldId="1219"/>
            <ac:grpSpMk id="103" creationId="{30A58D90-193F-5209-4E92-1064F965B6EA}"/>
          </ac:grpSpMkLst>
        </pc:grpChg>
        <pc:grpChg chg="add mod">
          <ac:chgData name="Raul Meira de Souza" userId="0b810766-76aa-4ac6-b01e-c80b8c896654" providerId="ADAL" clId="{55E0E965-6C76-4135-8F38-398E055D50FB}" dt="2023-09-02T00:20:01.845" v="682" actId="1076"/>
          <ac:grpSpMkLst>
            <pc:docMk/>
            <pc:sldMk cId="476095678" sldId="1219"/>
            <ac:grpSpMk id="104" creationId="{9DEAB5AB-DB02-2350-3E6C-F64458A9BDF4}"/>
          </ac:grpSpMkLst>
        </pc:grpChg>
        <pc:grpChg chg="add mod">
          <ac:chgData name="Raul Meira de Souza" userId="0b810766-76aa-4ac6-b01e-c80b8c896654" providerId="ADAL" clId="{55E0E965-6C76-4135-8F38-398E055D50FB}" dt="2023-09-02T00:20:01.845" v="682" actId="1076"/>
          <ac:grpSpMkLst>
            <pc:docMk/>
            <pc:sldMk cId="476095678" sldId="1219"/>
            <ac:grpSpMk id="108" creationId="{34A96BA8-4EDC-AB2C-1B4B-5F180D412AF9}"/>
          </ac:grpSpMkLst>
        </pc:grpChg>
        <pc:grpChg chg="add mod">
          <ac:chgData name="Raul Meira de Souza" userId="0b810766-76aa-4ac6-b01e-c80b8c896654" providerId="ADAL" clId="{55E0E965-6C76-4135-8F38-398E055D50FB}" dt="2023-09-02T00:22:14.559" v="736" actId="1037"/>
          <ac:grpSpMkLst>
            <pc:docMk/>
            <pc:sldMk cId="476095678" sldId="1219"/>
            <ac:grpSpMk id="124" creationId="{DC56731D-D86C-A0C7-038C-7C8DB52099D7}"/>
          </ac:grpSpMkLst>
        </pc:grpChg>
        <pc:picChg chg="mod">
          <ac:chgData name="Raul Meira de Souza" userId="0b810766-76aa-4ac6-b01e-c80b8c896654" providerId="ADAL" clId="{55E0E965-6C76-4135-8F38-398E055D50FB}" dt="2023-09-02T00:01:16.966" v="394"/>
          <ac:picMkLst>
            <pc:docMk/>
            <pc:sldMk cId="476095678" sldId="1219"/>
            <ac:picMk id="50" creationId="{ECC8076B-3FFB-7BD3-E70A-98B6F5BB9A9B}"/>
          </ac:picMkLst>
        </pc:picChg>
        <pc:picChg chg="mod">
          <ac:chgData name="Raul Meira de Souza" userId="0b810766-76aa-4ac6-b01e-c80b8c896654" providerId="ADAL" clId="{55E0E965-6C76-4135-8F38-398E055D50FB}" dt="2023-09-02T00:01:16.966" v="394"/>
          <ac:picMkLst>
            <pc:docMk/>
            <pc:sldMk cId="476095678" sldId="1219"/>
            <ac:picMk id="51" creationId="{7C0F16E7-4A2D-6AF9-BA7C-B07B4A790328}"/>
          </ac:picMkLst>
        </pc:picChg>
        <pc:cxnChg chg="add mod">
          <ac:chgData name="Raul Meira de Souza" userId="0b810766-76aa-4ac6-b01e-c80b8c896654" providerId="ADAL" clId="{55E0E965-6C76-4135-8F38-398E055D50FB}" dt="2023-09-02T00:22:14.559" v="736" actId="1037"/>
          <ac:cxnSpMkLst>
            <pc:docMk/>
            <pc:sldMk cId="476095678" sldId="1219"/>
            <ac:cxnSpMk id="7" creationId="{5B36BD1E-6E4E-7502-7932-8E32EA8F6A7D}"/>
          </ac:cxnSpMkLst>
        </pc:cxnChg>
        <pc:cxnChg chg="add del mod">
          <ac:chgData name="Raul Meira de Souza" userId="0b810766-76aa-4ac6-b01e-c80b8c896654" providerId="ADAL" clId="{55E0E965-6C76-4135-8F38-398E055D50FB}" dt="2023-09-02T00:07:08.830" v="501" actId="478"/>
          <ac:cxnSpMkLst>
            <pc:docMk/>
            <pc:sldMk cId="476095678" sldId="1219"/>
            <ac:cxnSpMk id="10" creationId="{7BC63A30-1615-F165-C06B-73A96EAA420A}"/>
          </ac:cxnSpMkLst>
        </pc:cxnChg>
        <pc:cxnChg chg="add del mod">
          <ac:chgData name="Raul Meira de Souza" userId="0b810766-76aa-4ac6-b01e-c80b8c896654" providerId="ADAL" clId="{55E0E965-6C76-4135-8F38-398E055D50FB}" dt="2023-09-02T00:07:08.830" v="501" actId="478"/>
          <ac:cxnSpMkLst>
            <pc:docMk/>
            <pc:sldMk cId="476095678" sldId="1219"/>
            <ac:cxnSpMk id="13" creationId="{8EE1001F-7FC1-E1C7-736A-09C551319EFF}"/>
          </ac:cxnSpMkLst>
        </pc:cxnChg>
        <pc:cxnChg chg="add del mod">
          <ac:chgData name="Raul Meira de Souza" userId="0b810766-76aa-4ac6-b01e-c80b8c896654" providerId="ADAL" clId="{55E0E965-6C76-4135-8F38-398E055D50FB}" dt="2023-09-02T00:11:29.907" v="552" actId="21"/>
          <ac:cxnSpMkLst>
            <pc:docMk/>
            <pc:sldMk cId="476095678" sldId="1219"/>
            <ac:cxnSpMk id="27" creationId="{7925A88B-AD34-F14E-543B-9ACB94919A12}"/>
          </ac:cxnSpMkLst>
        </pc:cxnChg>
        <pc:cxnChg chg="del">
          <ac:chgData name="Raul Meira de Souza" userId="0b810766-76aa-4ac6-b01e-c80b8c896654" providerId="ADAL" clId="{55E0E965-6C76-4135-8F38-398E055D50FB}" dt="2023-09-01T23:46:21.807" v="307" actId="478"/>
          <ac:cxnSpMkLst>
            <pc:docMk/>
            <pc:sldMk cId="476095678" sldId="1219"/>
            <ac:cxnSpMk id="35" creationId="{BBB0F49A-562D-6C2B-15C4-C036EC214FC2}"/>
          </ac:cxnSpMkLst>
        </pc:cxnChg>
        <pc:cxnChg chg="add del mod">
          <ac:chgData name="Raul Meira de Souza" userId="0b810766-76aa-4ac6-b01e-c80b8c896654" providerId="ADAL" clId="{55E0E965-6C76-4135-8F38-398E055D50FB}" dt="2023-09-02T00:10:26.513" v="539" actId="478"/>
          <ac:cxnSpMkLst>
            <pc:docMk/>
            <pc:sldMk cId="476095678" sldId="1219"/>
            <ac:cxnSpMk id="37" creationId="{851308DB-82B8-C26F-508A-BAE8FD3112B2}"/>
          </ac:cxnSpMkLst>
        </pc:cxnChg>
        <pc:cxnChg chg="del mod">
          <ac:chgData name="Raul Meira de Souza" userId="0b810766-76aa-4ac6-b01e-c80b8c896654" providerId="ADAL" clId="{55E0E965-6C76-4135-8F38-398E055D50FB}" dt="2023-09-01T23:46:24.143" v="309" actId="478"/>
          <ac:cxnSpMkLst>
            <pc:docMk/>
            <pc:sldMk cId="476095678" sldId="1219"/>
            <ac:cxnSpMk id="40" creationId="{821BBBD5-771B-A8EA-4BDB-FF6B7032DD5F}"/>
          </ac:cxnSpMkLst>
        </pc:cxnChg>
        <pc:cxnChg chg="del mod">
          <ac:chgData name="Raul Meira de Souza" userId="0b810766-76aa-4ac6-b01e-c80b8c896654" providerId="ADAL" clId="{55E0E965-6C76-4135-8F38-398E055D50FB}" dt="2023-09-01T23:47:21.342" v="335" actId="478"/>
          <ac:cxnSpMkLst>
            <pc:docMk/>
            <pc:sldMk cId="476095678" sldId="1219"/>
            <ac:cxnSpMk id="52" creationId="{2DDC3820-1151-F617-86D1-BAB7BAD48543}"/>
          </ac:cxnSpMkLst>
        </pc:cxnChg>
        <pc:cxnChg chg="del mod">
          <ac:chgData name="Raul Meira de Souza" userId="0b810766-76aa-4ac6-b01e-c80b8c896654" providerId="ADAL" clId="{55E0E965-6C76-4135-8F38-398E055D50FB}" dt="2023-09-01T23:47:21.342" v="335" actId="478"/>
          <ac:cxnSpMkLst>
            <pc:docMk/>
            <pc:sldMk cId="476095678" sldId="1219"/>
            <ac:cxnSpMk id="55" creationId="{0F988367-2E80-6E36-FBE7-23CFBE62B953}"/>
          </ac:cxnSpMkLst>
        </pc:cxnChg>
        <pc:cxnChg chg="del">
          <ac:chgData name="Raul Meira de Souza" userId="0b810766-76aa-4ac6-b01e-c80b8c896654" providerId="ADAL" clId="{55E0E965-6C76-4135-8F38-398E055D50FB}" dt="2023-09-01T23:47:15.117" v="332" actId="478"/>
          <ac:cxnSpMkLst>
            <pc:docMk/>
            <pc:sldMk cId="476095678" sldId="1219"/>
            <ac:cxnSpMk id="69" creationId="{57967240-89E3-8FE5-A6DD-4A6CBB4CD6FF}"/>
          </ac:cxnSpMkLst>
        </pc:cxnChg>
        <pc:cxnChg chg="del mod">
          <ac:chgData name="Raul Meira de Souza" userId="0b810766-76aa-4ac6-b01e-c80b8c896654" providerId="ADAL" clId="{55E0E965-6C76-4135-8F38-398E055D50FB}" dt="2023-09-01T23:47:15.117" v="332" actId="478"/>
          <ac:cxnSpMkLst>
            <pc:docMk/>
            <pc:sldMk cId="476095678" sldId="1219"/>
            <ac:cxnSpMk id="74" creationId="{9B187B25-AA06-D242-8281-D1466E46D8C4}"/>
          </ac:cxnSpMkLst>
        </pc:cxnChg>
        <pc:cxnChg chg="add mod">
          <ac:chgData name="Raul Meira de Souza" userId="0b810766-76aa-4ac6-b01e-c80b8c896654" providerId="ADAL" clId="{55E0E965-6C76-4135-8F38-398E055D50FB}" dt="2023-09-02T00:23:37.551" v="756" actId="14100"/>
          <ac:cxnSpMkLst>
            <pc:docMk/>
            <pc:sldMk cId="476095678" sldId="1219"/>
            <ac:cxnSpMk id="93" creationId="{6FC6EF5D-471E-A9BB-0119-D4EAEA4175BA}"/>
          </ac:cxnSpMkLst>
        </pc:cxnChg>
        <pc:cxnChg chg="add del mod">
          <ac:chgData name="Raul Meira de Souza" userId="0b810766-76aa-4ac6-b01e-c80b8c896654" providerId="ADAL" clId="{55E0E965-6C76-4135-8F38-398E055D50FB}" dt="2023-09-02T00:12:30.209" v="565"/>
          <ac:cxnSpMkLst>
            <pc:docMk/>
            <pc:sldMk cId="476095678" sldId="1219"/>
            <ac:cxnSpMk id="94" creationId="{BAD7B3F3-AC12-3776-3FFC-162767BF8468}"/>
          </ac:cxnSpMkLst>
        </pc:cxnChg>
        <pc:cxnChg chg="add mod">
          <ac:chgData name="Raul Meira de Souza" userId="0b810766-76aa-4ac6-b01e-c80b8c896654" providerId="ADAL" clId="{55E0E965-6C76-4135-8F38-398E055D50FB}" dt="2023-09-02T00:20:01.845" v="682" actId="1076"/>
          <ac:cxnSpMkLst>
            <pc:docMk/>
            <pc:sldMk cId="476095678" sldId="1219"/>
            <ac:cxnSpMk id="113" creationId="{69CF8548-5320-3FFA-F7D3-C9BE00F1DD09}"/>
          </ac:cxnSpMkLst>
        </pc:cxnChg>
        <pc:cxnChg chg="add del mod">
          <ac:chgData name="Raul Meira de Souza" userId="0b810766-76aa-4ac6-b01e-c80b8c896654" providerId="ADAL" clId="{55E0E965-6C76-4135-8F38-398E055D50FB}" dt="2023-09-02T00:23:23.512" v="752" actId="478"/>
          <ac:cxnSpMkLst>
            <pc:docMk/>
            <pc:sldMk cId="476095678" sldId="1219"/>
            <ac:cxnSpMk id="131" creationId="{0F7E0237-E297-431D-5D29-1CCD039AA418}"/>
          </ac:cxnSpMkLst>
        </pc:cxnChg>
        <pc:cxnChg chg="add mod">
          <ac:chgData name="Raul Meira de Souza" userId="0b810766-76aa-4ac6-b01e-c80b8c896654" providerId="ADAL" clId="{55E0E965-6C76-4135-8F38-398E055D50FB}" dt="2023-09-02T00:24:20.655" v="766" actId="14100"/>
          <ac:cxnSpMkLst>
            <pc:docMk/>
            <pc:sldMk cId="476095678" sldId="1219"/>
            <ac:cxnSpMk id="135" creationId="{5832199C-F582-DA7F-4D34-BA492ECFC157}"/>
          </ac:cxnSpMkLst>
        </pc:cxnChg>
        <pc:cxnChg chg="add mod">
          <ac:chgData name="Raul Meira de Souza" userId="0b810766-76aa-4ac6-b01e-c80b8c896654" providerId="ADAL" clId="{55E0E965-6C76-4135-8F38-398E055D50FB}" dt="2023-09-02T00:24:14.399" v="765" actId="14100"/>
          <ac:cxnSpMkLst>
            <pc:docMk/>
            <pc:sldMk cId="476095678" sldId="1219"/>
            <ac:cxnSpMk id="139" creationId="{E4242CED-B7B5-D389-F116-4895F9CC4AD2}"/>
          </ac:cxnSpMkLst>
        </pc:cxnChg>
        <pc:cxnChg chg="add mod ord">
          <ac:chgData name="Raul Meira de Souza" userId="0b810766-76aa-4ac6-b01e-c80b8c896654" providerId="ADAL" clId="{55E0E965-6C76-4135-8F38-398E055D50FB}" dt="2023-09-02T00:29:54.760" v="832" actId="1076"/>
          <ac:cxnSpMkLst>
            <pc:docMk/>
            <pc:sldMk cId="476095678" sldId="1219"/>
            <ac:cxnSpMk id="145" creationId="{94C01907-C736-CA35-ABA3-5172A60F59F8}"/>
          </ac:cxnSpMkLst>
        </pc:cxnChg>
        <pc:cxnChg chg="add mod">
          <ac:chgData name="Raul Meira de Souza" userId="0b810766-76aa-4ac6-b01e-c80b8c896654" providerId="ADAL" clId="{55E0E965-6C76-4135-8F38-398E055D50FB}" dt="2023-09-02T00:30:21.880" v="842" actId="14100"/>
          <ac:cxnSpMkLst>
            <pc:docMk/>
            <pc:sldMk cId="476095678" sldId="1219"/>
            <ac:cxnSpMk id="150" creationId="{37E0171A-9AD3-10C6-B46F-B18F756D48AE}"/>
          </ac:cxnSpMkLst>
        </pc:cxnChg>
        <pc:cxnChg chg="add mod">
          <ac:chgData name="Raul Meira de Souza" userId="0b810766-76aa-4ac6-b01e-c80b8c896654" providerId="ADAL" clId="{55E0E965-6C76-4135-8F38-398E055D50FB}" dt="2023-09-02T00:29:49.824" v="829" actId="14100"/>
          <ac:cxnSpMkLst>
            <pc:docMk/>
            <pc:sldMk cId="476095678" sldId="1219"/>
            <ac:cxnSpMk id="157" creationId="{3F667D5B-302C-B0C6-09A7-739CFBDE3BD8}"/>
          </ac:cxnSpMkLst>
        </pc:cxnChg>
        <pc:cxnChg chg="add del mod">
          <ac:chgData name="Raul Meira de Souza" userId="0b810766-76aa-4ac6-b01e-c80b8c896654" providerId="ADAL" clId="{55E0E965-6C76-4135-8F38-398E055D50FB}" dt="2023-09-02T00:30:09.506" v="840" actId="478"/>
          <ac:cxnSpMkLst>
            <pc:docMk/>
            <pc:sldMk cId="476095678" sldId="1219"/>
            <ac:cxnSpMk id="160" creationId="{0C70145A-5919-A867-ED56-B42B61675BE6}"/>
          </ac:cxnSpMkLst>
        </pc:cxnChg>
        <pc:cxnChg chg="add mod">
          <ac:chgData name="Raul Meira de Souza" userId="0b810766-76aa-4ac6-b01e-c80b8c896654" providerId="ADAL" clId="{55E0E965-6C76-4135-8F38-398E055D50FB}" dt="2023-09-02T00:30:06.400" v="839" actId="14100"/>
          <ac:cxnSpMkLst>
            <pc:docMk/>
            <pc:sldMk cId="476095678" sldId="1219"/>
            <ac:cxnSpMk id="161" creationId="{D709569E-FD90-38D4-DCD7-BF819D42F880}"/>
          </ac:cxnSpMkLst>
        </pc:cxnChg>
      </pc:sldChg>
      <pc:sldMasterChg chg="modSldLayout">
        <pc:chgData name="Raul Meira de Souza" userId="0b810766-76aa-4ac6-b01e-c80b8c896654" providerId="ADAL" clId="{55E0E965-6C76-4135-8F38-398E055D50FB}" dt="2023-09-01T23:32:39.238" v="125"/>
        <pc:sldMasterMkLst>
          <pc:docMk/>
          <pc:sldMasterMk cId="1527979275" sldId="2147483648"/>
        </pc:sldMasterMkLst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1527979275" sldId="2147483648"/>
            <pc:sldLayoutMk cId="2449960546" sldId="2147483653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2" creationId="{5563F16C-7418-4486-AFC1-8FF952288B94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3" creationId="{F2B8FBE0-1B82-4AB0-9481-3E2DF8690DB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4" creationId="{E9315EE4-FF0F-4B6F-B07B-139C4E0C621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7" creationId="{62853A17-2BB4-4D71-9116-0305ED3AF42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10" creationId="{54A57971-BA4C-4A84-90A4-B490D1E510C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13" creationId="{4498AB19-E01D-4FC6-8F29-56C69DEC397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14" creationId="{7FAE5BC9-EFA3-42BC-8761-EAD18CC25D4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449960546" sldId="2147483653"/>
              <ac:spMk id="15" creationId="{C545E628-73E6-4B8A-B0C5-9B46448F5CB8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16567104" sldId="2147483657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16567104" sldId="2147483657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16567104" sldId="2147483657"/>
              <ac:spMk id="10" creationId="{1BEECE5D-B72A-4923-A297-A6B7EA4150A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16567104" sldId="2147483657"/>
              <ac:spMk id="16" creationId="{ECE8384E-FD66-464F-B3F5-436D6A9E7416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1581688300" sldId="2147483658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81688300" sldId="2147483658"/>
              <ac:spMk id="4" creationId="{74436D7B-D52A-475D-8104-6D81DC7E33E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81688300" sldId="2147483658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81688300" sldId="2147483658"/>
              <ac:spMk id="7" creationId="{15277A3E-3943-4F88-826E-502F06B86DD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81688300" sldId="2147483658"/>
              <ac:spMk id="10" creationId="{A11BFE00-79D9-452B-A7C1-A6C77A9CE30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81688300" sldId="2147483658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041303341" sldId="2147483660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2" creationId="{EF184B08-4F69-4F7F-B8C8-E8797AF4FE9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6" creationId="{97CF95A8-6BBA-408E-99ED-FBC1D90AF48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9" creationId="{F4B7B0B2-D938-449C-97B6-67266FE71FF4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10" creationId="{67B65743-9D13-4E9D-AF9E-6AA3464E190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11" creationId="{B6C2C116-8067-4942-A771-BEB2253BACC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041303341" sldId="2147483660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410365501" sldId="2147483661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3" creationId="{557A55D5-C2C3-4986-BD15-0FA9DE2720F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10" creationId="{46AA1BA0-AF9A-49BE-AE18-4721AC17CB8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12" creationId="{BFB1E910-94E1-4E8D-9123-50E1CBFC87C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21" creationId="{BD4568B9-8B4E-4C40-BA96-2EB6AD2EB98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10365501" sldId="2147483661"/>
              <ac:spMk id="22" creationId="{6945850F-B2F6-4B31-8A5F-48167B7FF924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692305439" sldId="2147483662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2305439" sldId="2147483662"/>
              <ac:spMk id="3" creationId="{A5E7FE02-A8AC-4F17-A068-429B541FFA7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2305439" sldId="2147483662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2305439" sldId="2147483662"/>
              <ac:spMk id="7" creationId="{729F63CD-9CD6-4AF0-8896-4175B074A76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2305439" sldId="2147483662"/>
              <ac:spMk id="10" creationId="{AC21B46B-69D9-4DED-9331-FD72F682C557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2305439" sldId="2147483662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991252888" sldId="2147483663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91252888" sldId="2147483663"/>
              <ac:spMk id="4" creationId="{E749D369-3A66-418F-8641-99238C92F1D0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91252888" sldId="2147483663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91252888" sldId="2147483663"/>
              <ac:spMk id="8" creationId="{02A8091B-8676-45D7-95B9-BCE1FCE2407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91252888" sldId="2147483663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97692247" sldId="2147483664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97692247" sldId="2147483664"/>
              <ac:spMk id="4" creationId="{E749D369-3A66-418F-8641-99238C92F1D0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97692247" sldId="2147483664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97692247" sldId="2147483664"/>
              <ac:spMk id="7" creationId="{395762C3-9BC3-4D78-A799-D4C0CBF2615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97692247" sldId="2147483664"/>
              <ac:spMk id="9" creationId="{0A07F674-1E60-48D4-82AB-C059D5A3013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97692247" sldId="2147483664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1563435892" sldId="2147483665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63435892" sldId="2147483665"/>
              <ac:spMk id="3" creationId="{E1699854-4459-4B21-BCC8-5B40E41FA19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63435892" sldId="2147483665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1563435892" sldId="2147483665"/>
              <ac:spMk id="9" creationId="{0A07F674-1E60-48D4-82AB-C059D5A3013D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781874897" sldId="2147483666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81874897" sldId="2147483666"/>
              <ac:spMk id="2" creationId="{3AC429A1-3741-4CD8-8B34-58C711564FF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81874897" sldId="2147483666"/>
              <ac:spMk id="7" creationId="{AE573399-AF53-499B-8D63-DF8D24DFF4C9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881672659" sldId="2147483667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881672659" sldId="2147483667"/>
              <ac:spMk id="3" creationId="{B37D3209-917F-4D51-BC9B-25F7FD3343E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881672659" sldId="2147483667"/>
              <ac:spMk id="4" creationId="{59ECE096-4B30-4107-871F-7B91B4D860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881672659" sldId="2147483667"/>
              <ac:spMk id="5" creationId="{CEFB0BC0-BC54-43BF-A584-4EC57B6CB600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654583856" sldId="2147483668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654583856" sldId="2147483668"/>
              <ac:spMk id="4" creationId="{90A164A1-EE87-440C-B80A-DF323AC5ADF3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654583856" sldId="2147483668"/>
              <ac:spMk id="5" creationId="{3302A4E9-E2E0-4A5D-8D72-43B8EE60080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654583856" sldId="2147483668"/>
              <ac:spMk id="6" creationId="{B1856477-3414-4ADF-9163-0F035E8F03B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654583856" sldId="2147483668"/>
              <ac:spMk id="7" creationId="{7B7DDA19-80D5-44FF-8071-13A3B4828477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915119160" sldId="2147483669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15119160" sldId="2147483669"/>
              <ac:spMk id="2" creationId="{0A8175A9-7263-49A9-BBA2-6B7DE05AF67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15119160" sldId="2147483669"/>
              <ac:spMk id="5" creationId="{6A19DD62-5123-4D84-8838-4BC26AA86C34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15119160" sldId="2147483669"/>
              <ac:spMk id="6" creationId="{1E1223C3-E2F7-47CC-91E7-C3BEDB54FF4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15119160" sldId="2147483669"/>
              <ac:spMk id="7" creationId="{FB9E45BE-877C-4847-94E2-123CEF8BFE0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915119160" sldId="2147483669"/>
              <ac:spMk id="9" creationId="{0B9BAFDC-0A62-43EB-95A8-AC90CB2980F7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1527979275" sldId="2147483648"/>
            <pc:sldLayoutMk cId="3898227861" sldId="2147483670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3898227861" sldId="2147483670"/>
              <ac:spMk id="5" creationId="{B493B770-55E6-43B1-B9F4-696DF3471AD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3898227861" sldId="2147483670"/>
              <ac:spMk id="6" creationId="{8A27DA18-7DF1-4FA0-92AA-DEE398030F5A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3898227861" sldId="2147483670"/>
              <ac:spMk id="7" creationId="{3DF5246F-4A9A-49C0-A464-F0A40BCED46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3898227861" sldId="2147483670"/>
              <ac:spMk id="8" creationId="{63FCE42D-50A4-4295-BA1C-8D9B238FBF67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825496925" sldId="2147483671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25496925" sldId="2147483671"/>
              <ac:spMk id="2" creationId="{8EC374BE-0E1E-4A33-A2E5-DD22599FD86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25496925" sldId="2147483671"/>
              <ac:spMk id="3" creationId="{6E08A20D-1B00-4797-9884-F31D1E56D0DA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25496925" sldId="2147483671"/>
              <ac:spMk id="5" creationId="{3F267C31-7CED-4125-94D7-2539FB61AA6F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929685152" sldId="2147483672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3" creationId="{557A55D5-C2C3-4986-BD15-0FA9DE2720F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4" creationId="{AD365D7F-008B-4C8B-A446-88407819428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16" creationId="{E9C87C31-9326-447E-85E3-546AAE3C822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19" creationId="{23A47D8B-18B4-4367-A22D-64BA3FEF2FB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24" creationId="{0FE5E224-7DCE-4C39-8B3C-6EE3100A1E4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26" creationId="{1F1DF2E1-2513-485C-8B32-F2ED0C9A05A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27" creationId="{A35FC3A0-3529-44EC-986A-122E6057DCF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929685152" sldId="2147483672"/>
              <ac:spMk id="28" creationId="{195082A7-E065-4341-AD2F-F4A28E3C7DF0}"/>
            </ac:spMkLst>
          </pc:sp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929685152" sldId="2147483672"/>
              <ac:cxnSpMk id="6" creationId="{0C3FC25F-4BF3-44DE-A276-AE3411579B1E}"/>
            </ac:cxnSpMkLst>
          </pc:cxn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929685152" sldId="2147483672"/>
              <ac:cxnSpMk id="25" creationId="{A45F95A2-5CB2-4AA6-A464-A6EEFD50E79C}"/>
            </ac:cxnSpMkLst>
          </pc:cxn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929685152" sldId="2147483672"/>
              <ac:cxnSpMk id="29" creationId="{7A42AE4D-E622-412A-A294-AE0CB886A37E}"/>
            </ac:cxnSpMkLst>
          </pc:cxn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473311683" sldId="2147483673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73311683" sldId="2147483673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73311683" sldId="2147483673"/>
              <ac:spMk id="6" creationId="{5E459B3D-A6E4-4AA1-8956-DE48DA52722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73311683" sldId="2147483673"/>
              <ac:spMk id="7" creationId="{5B89959C-E9B0-4D2D-83E0-8EFA1C8B677A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473311683" sldId="2147483673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434615066" sldId="2147483674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434615066" sldId="2147483674"/>
              <ac:spMk id="3" creationId="{D08929C8-7948-4D4C-97D8-4D14959B315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434615066" sldId="2147483674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434615066" sldId="2147483674"/>
              <ac:spMk id="6" creationId="{5E459B3D-A6E4-4AA1-8956-DE48DA52722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434615066" sldId="2147483674"/>
              <ac:spMk id="8" creationId="{27ECC167-3B15-4CF7-98D4-22F63C1E4CC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434615066" sldId="2147483674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80721758" sldId="2147483675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2" creationId="{A5EF2F37-C3DF-432C-9422-17A32F75760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4" creationId="{0C189279-FD9A-4B7A-9390-2D304103E6B3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5" creationId="{F95D5862-3EF1-4672-8D14-7BDFF86D303A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9" creationId="{35A3DE3B-5A7E-41D1-AC9C-704CADEB16F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1" creationId="{195A106A-FB7E-4C62-B3E3-37DDB8E824B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2" creationId="{5EE6FADB-AE54-4131-8A04-9141995D9D9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3" creationId="{F08F867A-CCE4-4D53-906F-9BAA42DC47F3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4" creationId="{CCCB1CD6-14AA-42DE-9288-FA9FAF43E13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5" creationId="{78496C1E-E176-40DB-9888-DE926E6549D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16" creationId="{7B1AFCDC-9DEE-4DA0-985A-AE83E46DA1C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26" creationId="{DD27E8A5-2332-4440-86D5-5AB436593F1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27" creationId="{D25F11C5-5F7D-4713-88CB-679A20F340D0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28" creationId="{56C4980A-A3E5-48A5-AB4A-07A82AD9B56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29" creationId="{A25C2B33-E048-40B5-B122-C60205B1DDC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0" creationId="{3621BD66-2147-445F-B95E-D96C8E6E644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1" creationId="{EBF10436-21C6-4B1F-823A-07D19200D44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5" creationId="{CC182B80-A180-4E88-B1D8-894CF9A27A0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6" creationId="{759B510B-B66F-4CFF-B664-E269E5CAED54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8" creationId="{F51CEDB4-A2CF-4FB8-A717-7254CC5CF2B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39" creationId="{264135BD-4F3D-42EE-8503-0E187461687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40" creationId="{AB2C45F9-D096-4296-A5AE-30C24B69D7D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0721758" sldId="2147483675"/>
              <ac:spMk id="41" creationId="{229D9B4D-546E-4DD7-9735-8A9E1F94AA2C}"/>
            </ac:spMkLst>
          </pc:sp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380721758" sldId="2147483675"/>
              <ac:cxnSpMk id="43" creationId="{4816410E-D2E9-45C9-BAF3-8179306838DC}"/>
            </ac:cxnSpMkLst>
          </pc:cxn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513523473" sldId="2147483676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513523473" sldId="2147483676"/>
              <ac:spMk id="2" creationId="{A5EF2F37-C3DF-432C-9422-17A32F75760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513523473" sldId="2147483676"/>
              <ac:spMk id="37" creationId="{DCC16001-BE79-4EA6-9528-124384800A8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513523473" sldId="2147483676"/>
              <ac:spMk id="42" creationId="{03EEF499-5CE9-468A-A66F-98CAF48A5EF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513523473" sldId="2147483676"/>
              <ac:spMk id="45" creationId="{907215B5-BAEB-4B7F-83C7-3868DDC7803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513523473" sldId="2147483676"/>
              <ac:spMk id="46" creationId="{C6C0388D-EAC6-4BB4-978C-4CAC02B35778}"/>
            </ac:spMkLst>
          </pc:sp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3513523473" sldId="2147483676"/>
              <ac:cxnSpMk id="44" creationId="{88785DC3-FFAE-450A-94B0-C5AABBCC652D}"/>
            </ac:cxnSpMkLst>
          </pc:cxn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2854399805" sldId="2147483677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54399805" sldId="2147483677"/>
              <ac:spMk id="2" creationId="{A5EF2F37-C3DF-432C-9422-17A32F75760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54399805" sldId="2147483677"/>
              <ac:spMk id="7" creationId="{2909C1D9-CBF2-4F45-A978-ED6E012197F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54399805" sldId="2147483677"/>
              <ac:spMk id="37" creationId="{DCC16001-BE79-4EA6-9528-124384800A8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2854399805" sldId="2147483677"/>
              <ac:spMk id="45" creationId="{907215B5-BAEB-4B7F-83C7-3868DDC78031}"/>
            </ac:spMkLst>
          </pc:spChg>
          <pc:picChg chg="mod">
            <ac:chgData name="Raul Meira de Souza" userId="0b810766-76aa-4ac6-b01e-c80b8c896654" providerId="ADAL" clId="{55E0E965-6C76-4135-8F38-398E055D50FB}" dt="2023-09-01T23:32:39.238" v="125"/>
            <ac:picMkLst>
              <pc:docMk/>
              <pc:sldMasterMk cId="3698401490" sldId="2147483682"/>
              <pc:sldLayoutMk cId="2854399805" sldId="2147483677"/>
              <ac:picMk id="4" creationId="{657B3EAB-57D5-4F0A-A9B9-9A625434C342}"/>
            </ac:picMkLst>
          </pc:picChg>
          <pc:picChg chg="mod">
            <ac:chgData name="Raul Meira de Souza" userId="0b810766-76aa-4ac6-b01e-c80b8c896654" providerId="ADAL" clId="{55E0E965-6C76-4135-8F38-398E055D50FB}" dt="2023-09-01T23:32:39.238" v="125"/>
            <ac:picMkLst>
              <pc:docMk/>
              <pc:sldMasterMk cId="3698401490" sldId="2147483682"/>
              <pc:sldLayoutMk cId="2854399805" sldId="2147483677"/>
              <ac:picMk id="5" creationId="{3ECBBBD7-2D40-40A7-92C5-970A56290591}"/>
            </ac:picMkLst>
          </pc:pic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2854399805" sldId="2147483677"/>
              <ac:cxnSpMk id="10" creationId="{C690E6C2-3EB5-47A5-8551-E0EC21A04C7B}"/>
            </ac:cxnSpMkLst>
          </pc:cxn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741096311" sldId="2147483678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3" creationId="{557A55D5-C2C3-4986-BD15-0FA9DE2720F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4" creationId="{AD365D7F-008B-4C8B-A446-88407819428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16" creationId="{E9C87C31-9326-447E-85E3-546AAE3C822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17" creationId="{127602B9-2297-4417-85AA-CBF73DCBA54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18" creationId="{358FBBAA-213B-432C-88F4-757EF6C53E7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19" creationId="{23A47D8B-18B4-4367-A22D-64BA3FEF2FB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20" creationId="{23137BC7-A354-458F-B8D1-321AF0EC837E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24" creationId="{0FE5E224-7DCE-4C39-8B3C-6EE3100A1E42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26" creationId="{1F1DF2E1-2513-485C-8B32-F2ED0C9A05A8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27" creationId="{A35FC3A0-3529-44EC-986A-122E6057DCF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741096311" sldId="2147483678"/>
              <ac:spMk id="28" creationId="{195082A7-E065-4341-AD2F-F4A28E3C7DF0}"/>
            </ac:spMkLst>
          </pc:sp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741096311" sldId="2147483678"/>
              <ac:cxnSpMk id="6" creationId="{0C3FC25F-4BF3-44DE-A276-AE3411579B1E}"/>
            </ac:cxnSpMkLst>
          </pc:cxn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741096311" sldId="2147483678"/>
              <ac:cxnSpMk id="21" creationId="{7C0C476D-3D45-43B3-BC56-41ADAEBC98F0}"/>
            </ac:cxnSpMkLst>
          </pc:cxn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741096311" sldId="2147483678"/>
              <ac:cxnSpMk id="25" creationId="{A45F95A2-5CB2-4AA6-A464-A6EEFD50E79C}"/>
            </ac:cxnSpMkLst>
          </pc:cxnChg>
          <pc:cxnChg chg="mod">
            <ac:chgData name="Raul Meira de Souza" userId="0b810766-76aa-4ac6-b01e-c80b8c896654" providerId="ADAL" clId="{55E0E965-6C76-4135-8F38-398E055D50FB}" dt="2023-09-01T23:32:39.238" v="125"/>
            <ac:cxnSpMkLst>
              <pc:docMk/>
              <pc:sldMasterMk cId="3698401490" sldId="2147483682"/>
              <pc:sldLayoutMk cId="741096311" sldId="2147483678"/>
              <ac:cxnSpMk id="29" creationId="{7A42AE4D-E622-412A-A294-AE0CB886A37E}"/>
            </ac:cxnSpMkLst>
          </pc:cxn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3869554927" sldId="2147483679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69554927" sldId="2147483679"/>
              <ac:spMk id="2" creationId="{5854DB5A-798B-48C4-AF66-241BD34CFBF7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69554927" sldId="2147483679"/>
              <ac:spMk id="3" creationId="{557A55D5-C2C3-4986-BD15-0FA9DE2720FD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69554927" sldId="2147483679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69554927" sldId="2147483679"/>
              <ac:spMk id="12" creationId="{BFB1E910-94E1-4E8D-9123-50E1CBFC87C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3869554927" sldId="2147483679"/>
              <ac:spMk id="22" creationId="{6945850F-B2F6-4B31-8A5F-48167B7FF924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3698401490" sldId="2147483682"/>
            <pc:sldLayoutMk cId="690358564" sldId="2147483680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0358564" sldId="2147483680"/>
              <ac:spMk id="4" creationId="{E749D369-3A66-418F-8641-99238C92F1D0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0358564" sldId="2147483680"/>
              <ac:spMk id="5" creationId="{3F267C31-7CED-4125-94D7-2539FB61AA6F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0358564" sldId="2147483680"/>
              <ac:spMk id="8" creationId="{02A8091B-8676-45D7-95B9-BCE1FCE2407C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3698401490" sldId="2147483682"/>
              <pc:sldLayoutMk cId="690358564" sldId="2147483680"/>
              <ac:spMk id="18" creationId="{F2B896CE-605C-4526-AED8-5E92AD78A1E3}"/>
            </ac:spMkLst>
          </pc:spChg>
        </pc:sldLayoutChg>
        <pc:sldLayoutChg chg="modSp">
          <pc:chgData name="Raul Meira de Souza" userId="0b810766-76aa-4ac6-b01e-c80b8c896654" providerId="ADAL" clId="{55E0E965-6C76-4135-8F38-398E055D50FB}" dt="2023-09-01T23:32:39.238" v="125"/>
          <pc:sldLayoutMkLst>
            <pc:docMk/>
            <pc:sldMasterMk cId="1527979275" sldId="2147483648"/>
            <pc:sldLayoutMk cId="2956432448" sldId="2147483681"/>
          </pc:sldLayoutMkLst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3" creationId="{E4CB4F5D-76BF-4BAA-A123-50A4EA5AE6F6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4" creationId="{7CAE5BB3-75AB-41BD-8B9D-0FDDD806B407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5" creationId="{AD88EE2C-D2C2-446D-87E7-98F5B90A14E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6" creationId="{26D1AE59-57CE-49FF-9DC8-1A3A5CB72D9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7" creationId="{0368425D-9A9D-4C26-B0E8-8E0DA2D1633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8" creationId="{28108017-2118-4681-94C8-669A785576FB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11" creationId="{44A1E025-DB4A-4BFA-AADA-BBFCE91CDE51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12" creationId="{326037A0-471C-4A9B-A856-0255C5C642F9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13" creationId="{BFB4436F-D9D5-4AAF-A798-53F32CA8FC65}"/>
            </ac:spMkLst>
          </pc:spChg>
          <pc:spChg chg="mod">
            <ac:chgData name="Raul Meira de Souza" userId="0b810766-76aa-4ac6-b01e-c80b8c896654" providerId="ADAL" clId="{55E0E965-6C76-4135-8F38-398E055D50FB}" dt="2023-09-01T23:32:39.238" v="125"/>
            <ac:spMkLst>
              <pc:docMk/>
              <pc:sldMasterMk cId="1527979275" sldId="2147483648"/>
              <pc:sldLayoutMk cId="2956432448" sldId="2147483681"/>
              <ac:spMk id="14" creationId="{2BC87CB6-AD7D-4CFE-82D0-139A1EC3C079}"/>
            </ac:spMkLst>
          </pc:spChg>
          <pc:grpChg chg="mod">
            <ac:chgData name="Raul Meira de Souza" userId="0b810766-76aa-4ac6-b01e-c80b8c896654" providerId="ADAL" clId="{55E0E965-6C76-4135-8F38-398E055D50FB}" dt="2023-09-01T23:32:39.238" v="125"/>
            <ac:grpSpMkLst>
              <pc:docMk/>
              <pc:sldMasterMk cId="1527979275" sldId="2147483648"/>
              <pc:sldLayoutMk cId="2956432448" sldId="2147483681"/>
              <ac:grpSpMk id="2" creationId="{04024E9A-1262-48A1-A387-6005E4A2A176}"/>
            </ac:grpSpMkLst>
          </pc:grpChg>
        </pc:sldLayoutChg>
      </pc:sldMasterChg>
      <pc:sldMasterChg chg="addSldLayout delSldLayout">
        <pc:chgData name="Raul Meira de Souza" userId="0b810766-76aa-4ac6-b01e-c80b8c896654" providerId="ADAL" clId="{55E0E965-6C76-4135-8F38-398E055D50FB}" dt="2023-09-01T23:32:37.714" v="122" actId="47"/>
        <pc:sldMasterMkLst>
          <pc:docMk/>
          <pc:sldMasterMk cId="2010599560" sldId="2147483682"/>
        </pc:sldMasterMkLst>
        <pc:sldLayoutChg chg="add del">
          <pc:chgData name="Raul Meira de Souza" userId="0b810766-76aa-4ac6-b01e-c80b8c896654" providerId="ADAL" clId="{55E0E965-6C76-4135-8F38-398E055D50FB}" dt="2023-09-01T23:32:37.714" v="122" actId="47"/>
          <pc:sldLayoutMkLst>
            <pc:docMk/>
            <pc:sldMasterMk cId="2010599560" sldId="2147483682"/>
            <pc:sldLayoutMk cId="3320868222" sldId="2147483695"/>
          </pc:sldLayoutMkLst>
        </pc:sldLayoutChg>
        <pc:sldLayoutChg chg="add del">
          <pc:chgData name="Raul Meira de Souza" userId="0b810766-76aa-4ac6-b01e-c80b8c896654" providerId="ADAL" clId="{55E0E965-6C76-4135-8F38-398E055D50FB}" dt="2023-09-01T23:32:36.828" v="119" actId="47"/>
          <pc:sldLayoutMkLst>
            <pc:docMk/>
            <pc:sldMasterMk cId="2010599560" sldId="2147483682"/>
            <pc:sldLayoutMk cId="4250493555" sldId="2147483697"/>
          </pc:sldLayoutMkLst>
        </pc:sldLayoutChg>
      </pc:sldMasterChg>
      <pc:sldMasterChg chg="addSldLayout delSldLayout">
        <pc:chgData name="Raul Meira de Souza" userId="0b810766-76aa-4ac6-b01e-c80b8c896654" providerId="ADAL" clId="{55E0E965-6C76-4135-8F38-398E055D50FB}" dt="2023-09-01T23:45:38.101" v="297" actId="47"/>
        <pc:sldMasterMkLst>
          <pc:docMk/>
          <pc:sldMasterMk cId="3698401490" sldId="2147483682"/>
        </pc:sldMasterMkLst>
        <pc:sldLayoutChg chg="add del">
          <pc:chgData name="Raul Meira de Souza" userId="0b810766-76aa-4ac6-b01e-c80b8c896654" providerId="ADAL" clId="{55E0E965-6C76-4135-8F38-398E055D50FB}" dt="2023-09-01T23:45:36.744" v="296" actId="47"/>
          <pc:sldLayoutMkLst>
            <pc:docMk/>
            <pc:sldMasterMk cId="3698401490" sldId="2147483682"/>
            <pc:sldLayoutMk cId="2039463064" sldId="2147483694"/>
          </pc:sldLayoutMkLst>
        </pc:sldLayoutChg>
        <pc:sldLayoutChg chg="del">
          <pc:chgData name="Raul Meira de Souza" userId="0b810766-76aa-4ac6-b01e-c80b8c896654" providerId="ADAL" clId="{55E0E965-6C76-4135-8F38-398E055D50FB}" dt="2023-09-01T23:33:07.744" v="133" actId="47"/>
          <pc:sldLayoutMkLst>
            <pc:docMk/>
            <pc:sldMasterMk cId="3698401490" sldId="2147483682"/>
            <pc:sldLayoutMk cId="2277640523" sldId="2147483695"/>
          </pc:sldLayoutMkLst>
        </pc:sldLayoutChg>
        <pc:sldLayoutChg chg="del">
          <pc:chgData name="Raul Meira de Souza" userId="0b810766-76aa-4ac6-b01e-c80b8c896654" providerId="ADAL" clId="{55E0E965-6C76-4135-8F38-398E055D50FB}" dt="2023-09-01T23:45:38.101" v="297" actId="47"/>
          <pc:sldLayoutMkLst>
            <pc:docMk/>
            <pc:sldMasterMk cId="3698401490" sldId="2147483682"/>
            <pc:sldLayoutMk cId="1760315855" sldId="2147483697"/>
          </pc:sldLayoutMkLst>
        </pc:sldLayoutChg>
      </pc:sldMasterChg>
    </pc:docChg>
  </pc:docChgLst>
  <pc:docChgLst>
    <pc:chgData name="Raul Meira de Souza" userId="0b810766-76aa-4ac6-b01e-c80b8c896654" providerId="ADAL" clId="{ADC36DD9-CB54-43FE-9625-B372A7B87E71}"/>
    <pc:docChg chg="delSld">
      <pc:chgData name="Raul Meira de Souza" userId="0b810766-76aa-4ac6-b01e-c80b8c896654" providerId="ADAL" clId="{ADC36DD9-CB54-43FE-9625-B372A7B87E71}" dt="2023-04-22T00:05:46.942" v="0" actId="47"/>
      <pc:docMkLst>
        <pc:docMk/>
      </pc:docMkLst>
      <pc:sldChg chg="del">
        <pc:chgData name="Raul Meira de Souza" userId="0b810766-76aa-4ac6-b01e-c80b8c896654" providerId="ADAL" clId="{ADC36DD9-CB54-43FE-9625-B372A7B87E71}" dt="2023-04-22T00:05:46.942" v="0" actId="47"/>
        <pc:sldMkLst>
          <pc:docMk/>
          <pc:sldMk cId="3840735795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1143000"/>
            <a:ext cx="501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500329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100065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500984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2001311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2501640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3001967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3502295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4002623" algn="l" defTabSz="1000655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1143000"/>
            <a:ext cx="5019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299031"/>
            <a:ext cx="9684544" cy="2763426"/>
          </a:xfrm>
        </p:spPr>
        <p:txBody>
          <a:bodyPr anchor="b"/>
          <a:lstStyle>
            <a:lvl1pPr algn="ctr"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4169026"/>
            <a:ext cx="9684544" cy="1916391"/>
          </a:xfrm>
        </p:spPr>
        <p:txBody>
          <a:bodyPr/>
          <a:lstStyle>
            <a:lvl1pPr marL="0" indent="0" algn="ctr">
              <a:buNone/>
              <a:defRPr sz="2542"/>
            </a:lvl1pPr>
            <a:lvl2pPr marL="484221" indent="0" algn="ctr">
              <a:buNone/>
              <a:defRPr sz="2118"/>
            </a:lvl2pPr>
            <a:lvl3pPr marL="968441" indent="0" algn="ctr">
              <a:buNone/>
              <a:defRPr sz="1906"/>
            </a:lvl3pPr>
            <a:lvl4pPr marL="1452662" indent="0" algn="ctr">
              <a:buNone/>
              <a:defRPr sz="1695"/>
            </a:lvl4pPr>
            <a:lvl5pPr marL="1936882" indent="0" algn="ctr">
              <a:buNone/>
              <a:defRPr sz="1695"/>
            </a:lvl5pPr>
            <a:lvl6pPr marL="2421103" indent="0" algn="ctr">
              <a:buNone/>
              <a:defRPr sz="1695"/>
            </a:lvl6pPr>
            <a:lvl7pPr marL="2905323" indent="0" algn="ctr">
              <a:buNone/>
              <a:defRPr sz="1695"/>
            </a:lvl7pPr>
            <a:lvl8pPr marL="3389544" indent="0" algn="ctr">
              <a:buNone/>
              <a:defRPr sz="1695"/>
            </a:lvl8pPr>
            <a:lvl9pPr marL="3873764" indent="0" algn="ctr">
              <a:buNone/>
              <a:defRPr sz="169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422599"/>
            <a:ext cx="2784306" cy="67266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422599"/>
            <a:ext cx="8191510" cy="67266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8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4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912725" cy="79375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940"/>
            </a:p>
          </p:txBody>
        </p:sp>
      </p:grpSp>
    </p:spTree>
    <p:extLst>
      <p:ext uri="{BB962C8B-B14F-4D97-AF65-F5344CB8AC3E}">
        <p14:creationId xmlns:p14="http://schemas.microsoft.com/office/powerpoint/2010/main" val="144533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7" y="2248960"/>
            <a:ext cx="8025057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2" y="0"/>
            <a:ext cx="379984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434587" y="1174465"/>
            <a:ext cx="8025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02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192473" cy="79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1047" y="2248960"/>
            <a:ext cx="8020013" cy="5271455"/>
          </a:xfrm>
          <a:prstGeom prst="rect">
            <a:avLst/>
          </a:prstGeom>
        </p:spPr>
        <p:txBody>
          <a:bodyPr/>
          <a:lstStyle>
            <a:lvl1pPr marL="228603" indent="-228603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1047" y="1219939"/>
            <a:ext cx="8020013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9984" y="415251"/>
            <a:ext cx="3883906" cy="7125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2549555" y="7540625"/>
            <a:ext cx="363170" cy="396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8" y="2265832"/>
            <a:ext cx="8043551" cy="53026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7285" y="1219939"/>
            <a:ext cx="7998156" cy="764436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1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2532743" y="588514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5" y="2217724"/>
            <a:ext cx="8021695" cy="5302691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5" y="1026180"/>
            <a:ext cx="8021695" cy="764436"/>
          </a:xfrm>
          <a:prstGeom prst="rect">
            <a:avLst/>
          </a:prstGeom>
        </p:spPr>
        <p:txBody>
          <a:bodyPr/>
          <a:lstStyle>
            <a:lvl1pPr marL="179390" indent="0">
              <a:lnSpc>
                <a:spcPts val="45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2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30341" y="1026181"/>
            <a:ext cx="3900719" cy="6494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2532743" y="7522253"/>
            <a:ext cx="379984" cy="415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984375"/>
            <a:ext cx="12912725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4589" y="2248959"/>
            <a:ext cx="8043552" cy="34395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1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4589" y="6217707"/>
            <a:ext cx="8052800" cy="595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1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577420" y="2000199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950360" y="1984375"/>
            <a:ext cx="4384946" cy="5953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2476" y="2249540"/>
            <a:ext cx="3900718" cy="52910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361" y="899232"/>
            <a:ext cx="9012006" cy="76443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1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9537" y="2248958"/>
            <a:ext cx="3900718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6003" y="2248960"/>
            <a:ext cx="3900719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5160" y="1352314"/>
            <a:ext cx="3871562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8406722" y="-4568"/>
            <a:ext cx="4506003" cy="7942069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8"/>
            <a:ext cx="3883906" cy="48300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0344" y="2248959"/>
            <a:ext cx="3900718" cy="4830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984" y="1352314"/>
            <a:ext cx="3883906" cy="632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838" y="1352315"/>
            <a:ext cx="3900717" cy="600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65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42283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63170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600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2449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565669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50600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0343" y="4101042"/>
            <a:ext cx="3900719" cy="29209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8838" y="3204398"/>
            <a:ext cx="3882226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69001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630343" y="3968750"/>
            <a:ext cx="3900719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19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93003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63170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2116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1364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4001950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472116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81063" y="4101041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90311" y="3204398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7110895" y="1205712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581063" y="3968750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90009" y="4101042"/>
            <a:ext cx="2859546" cy="3439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9257" y="3204399"/>
            <a:ext cx="2841053" cy="6320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10219841" y="1205713"/>
            <a:ext cx="1799881" cy="1557329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690009" y="3968751"/>
            <a:ext cx="2859546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6001" y="2248958"/>
            <a:ext cx="8025059" cy="42424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04" y="1219939"/>
            <a:ext cx="8025058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79984" y="1219940"/>
            <a:ext cx="3883906" cy="527145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88614" y="-886775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1608863" y="6631804"/>
            <a:ext cx="415250" cy="219247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978864"/>
            <a:ext cx="11137225" cy="3301779"/>
          </a:xfrm>
        </p:spPr>
        <p:txBody>
          <a:bodyPr anchor="b"/>
          <a:lstStyle>
            <a:lvl1pPr>
              <a:defRPr sz="63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5311879"/>
            <a:ext cx="11137225" cy="1736328"/>
          </a:xfrm>
        </p:spPr>
        <p:txBody>
          <a:bodyPr/>
          <a:lstStyle>
            <a:lvl1pPr marL="0" indent="0">
              <a:buNone/>
              <a:defRPr sz="2542">
                <a:solidFill>
                  <a:schemeClr val="tx1">
                    <a:tint val="75000"/>
                  </a:schemeClr>
                </a:solidFill>
              </a:defRPr>
            </a:lvl1pPr>
            <a:lvl2pPr marL="484221" indent="0">
              <a:buNone/>
              <a:defRPr sz="2118">
                <a:solidFill>
                  <a:schemeClr val="tx1">
                    <a:tint val="75000"/>
                  </a:schemeClr>
                </a:solidFill>
              </a:defRPr>
            </a:lvl2pPr>
            <a:lvl3pPr marL="968441" indent="0">
              <a:buNone/>
              <a:defRPr sz="1906">
                <a:solidFill>
                  <a:schemeClr val="tx1">
                    <a:tint val="75000"/>
                  </a:schemeClr>
                </a:solidFill>
              </a:defRPr>
            </a:lvl3pPr>
            <a:lvl4pPr marL="145266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6882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2110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532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954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376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06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4257" y="2248958"/>
            <a:ext cx="8016805" cy="52714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257" y="1219939"/>
            <a:ext cx="8016805" cy="764436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751454" y="2751459"/>
            <a:ext cx="7937497" cy="2434586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984" y="415253"/>
            <a:ext cx="3883906" cy="710516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24497" y="2248958"/>
            <a:ext cx="8025058" cy="5271456"/>
          </a:xfrm>
          <a:prstGeom prst="rect">
            <a:avLst/>
          </a:prstGeom>
        </p:spPr>
        <p:txBody>
          <a:bodyPr/>
          <a:lstStyle>
            <a:lvl1pPr marL="342905" indent="-342905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4498" y="1219939"/>
            <a:ext cx="8025058" cy="764436"/>
          </a:xfrm>
          <a:prstGeom prst="rect">
            <a:avLst/>
          </a:prstGeom>
        </p:spPr>
        <p:txBody>
          <a:bodyPr/>
          <a:lstStyle>
            <a:lvl1pPr marL="352430" indent="0">
              <a:lnSpc>
                <a:spcPts val="6000"/>
              </a:lnSpc>
              <a:defRPr sz="3001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2549555" y="7540625"/>
            <a:ext cx="363170" cy="395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2036988" y="-2035149"/>
            <a:ext cx="395038" cy="44690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90135" y="1716585"/>
            <a:ext cx="7937500" cy="4504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170" y="396875"/>
            <a:ext cx="3900719" cy="7143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6004" y="396875"/>
            <a:ext cx="8043552" cy="714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912725" cy="793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587" y="2248960"/>
            <a:ext cx="8043553" cy="3439582"/>
          </a:xfrm>
          <a:prstGeom prst="rect">
            <a:avLst/>
          </a:prstGeom>
        </p:spPr>
        <p:txBody>
          <a:bodyPr/>
          <a:lstStyle>
            <a:lvl1pPr algn="ctr">
              <a:defRPr sz="5001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577420" y="0"/>
            <a:ext cx="6335306" cy="79375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475299" y="1480932"/>
            <a:ext cx="3914170" cy="532841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523256" y="1480932"/>
            <a:ext cx="3814882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9984" y="2192000"/>
            <a:ext cx="12151077" cy="532841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501" y="915497"/>
            <a:ext cx="8062046" cy="764436"/>
          </a:xfrm>
          <a:prstGeom prst="rect">
            <a:avLst/>
          </a:prstGeom>
        </p:spPr>
        <p:txBody>
          <a:bodyPr/>
          <a:lstStyle>
            <a:lvl1pPr marL="352430" indent="0" algn="ctr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2549555" y="1"/>
            <a:ext cx="363170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2" y="7540627"/>
            <a:ext cx="363170" cy="395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4101042"/>
            <a:ext cx="12912725" cy="3419372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984" y="2248959"/>
            <a:ext cx="12151077" cy="1587501"/>
          </a:xfrm>
          <a:prstGeom prst="rect">
            <a:avLst/>
          </a:prstGeom>
        </p:spPr>
        <p:txBody>
          <a:bodyPr/>
          <a:lstStyle>
            <a:lvl1pPr marL="720735" indent="-360368" algn="l">
              <a:lnSpc>
                <a:spcPts val="3001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63171" y="4405482"/>
            <a:ext cx="12151077" cy="311493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984" y="915497"/>
            <a:ext cx="10106562" cy="764436"/>
          </a:xfrm>
          <a:prstGeom prst="rect">
            <a:avLst/>
          </a:prstGeom>
        </p:spPr>
        <p:txBody>
          <a:bodyPr anchor="b"/>
          <a:lstStyle>
            <a:lvl1pPr marL="352430" indent="0" algn="l">
              <a:lnSpc>
                <a:spcPts val="6000"/>
              </a:lnSpc>
              <a:defRPr sz="3001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2532743" y="1"/>
            <a:ext cx="379984" cy="2052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63172" y="2935706"/>
            <a:ext cx="696647" cy="7613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33911" y="2995756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90580" y="4155787"/>
            <a:ext cx="696647" cy="7613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361320" y="421583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99715" y="5362638"/>
            <a:ext cx="696647" cy="76130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370455" y="5422688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99715" y="6569486"/>
            <a:ext cx="696647" cy="7613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370455" y="6629537"/>
            <a:ext cx="1653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553537" y="2935706"/>
            <a:ext cx="696647" cy="76130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506004" y="2995756"/>
            <a:ext cx="1838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553537" y="4155787"/>
            <a:ext cx="696647" cy="76130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533413" y="421583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553537" y="5362638"/>
            <a:ext cx="696647" cy="761301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542549" y="5422688"/>
            <a:ext cx="1801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577419" y="2938874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587821" y="5046035"/>
            <a:ext cx="5972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577419" y="6684210"/>
            <a:ext cx="59721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577420" y="4103844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587823" y="5959078"/>
            <a:ext cx="594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577420" y="1906968"/>
            <a:ext cx="390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4"/>
            <a:ext cx="5822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577419" y="2938874"/>
            <a:ext cx="5822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2112992"/>
            <a:ext cx="5487908" cy="50362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541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63172" y="396876"/>
            <a:ext cx="12186384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1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74091" y="1906968"/>
            <a:ext cx="399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63171" y="2938873"/>
            <a:ext cx="58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8789" y="4736377"/>
            <a:ext cx="3930908" cy="280424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335306" y="1984375"/>
            <a:ext cx="0" cy="555625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577420" y="2938874"/>
            <a:ext cx="58221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23" y="4648743"/>
            <a:ext cx="4022540" cy="29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22599"/>
            <a:ext cx="11137225" cy="15342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945790"/>
            <a:ext cx="5462687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899393"/>
            <a:ext cx="5462687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945790"/>
            <a:ext cx="5489590" cy="953602"/>
          </a:xfrm>
        </p:spPr>
        <p:txBody>
          <a:bodyPr anchor="b"/>
          <a:lstStyle>
            <a:lvl1pPr marL="0" indent="0">
              <a:buNone/>
              <a:defRPr sz="2542" b="1"/>
            </a:lvl1pPr>
            <a:lvl2pPr marL="484221" indent="0">
              <a:buNone/>
              <a:defRPr sz="2118" b="1"/>
            </a:lvl2pPr>
            <a:lvl3pPr marL="968441" indent="0">
              <a:buNone/>
              <a:defRPr sz="1906" b="1"/>
            </a:lvl3pPr>
            <a:lvl4pPr marL="1452662" indent="0">
              <a:buNone/>
              <a:defRPr sz="1695" b="1"/>
            </a:lvl4pPr>
            <a:lvl5pPr marL="1936882" indent="0">
              <a:buNone/>
              <a:defRPr sz="1695" b="1"/>
            </a:lvl5pPr>
            <a:lvl6pPr marL="2421103" indent="0">
              <a:buNone/>
              <a:defRPr sz="1695" b="1"/>
            </a:lvl6pPr>
            <a:lvl7pPr marL="2905323" indent="0">
              <a:buNone/>
              <a:defRPr sz="1695" b="1"/>
            </a:lvl7pPr>
            <a:lvl8pPr marL="3389544" indent="0">
              <a:buNone/>
              <a:defRPr sz="1695" b="1"/>
            </a:lvl8pPr>
            <a:lvl9pPr marL="3873764" indent="0">
              <a:buNone/>
              <a:defRPr sz="16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899393"/>
            <a:ext cx="5489590" cy="42645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1142853"/>
            <a:ext cx="6537067" cy="5640770"/>
          </a:xfrm>
        </p:spPr>
        <p:txBody>
          <a:bodyPr/>
          <a:lstStyle>
            <a:lvl1pPr>
              <a:defRPr sz="3389"/>
            </a:lvl1pPr>
            <a:lvl2pPr>
              <a:defRPr sz="2965"/>
            </a:lvl2pPr>
            <a:lvl3pPr>
              <a:defRPr sz="2542"/>
            </a:lvl3pPr>
            <a:lvl4pPr>
              <a:defRPr sz="2118"/>
            </a:lvl4pPr>
            <a:lvl5pPr>
              <a:defRPr sz="2118"/>
            </a:lvl5pPr>
            <a:lvl6pPr>
              <a:defRPr sz="2118"/>
            </a:lvl6pPr>
            <a:lvl7pPr>
              <a:defRPr sz="2118"/>
            </a:lvl7pPr>
            <a:lvl8pPr>
              <a:defRPr sz="2118"/>
            </a:lvl8pPr>
            <a:lvl9pPr>
              <a:defRPr sz="211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529167"/>
            <a:ext cx="4164690" cy="1852083"/>
          </a:xfrm>
        </p:spPr>
        <p:txBody>
          <a:bodyPr anchor="b"/>
          <a:lstStyle>
            <a:lvl1pPr>
              <a:defRPr sz="338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1142853"/>
            <a:ext cx="6537067" cy="5640770"/>
          </a:xfrm>
        </p:spPr>
        <p:txBody>
          <a:bodyPr anchor="t"/>
          <a:lstStyle>
            <a:lvl1pPr marL="0" indent="0">
              <a:buNone/>
              <a:defRPr sz="3389"/>
            </a:lvl1pPr>
            <a:lvl2pPr marL="484221" indent="0">
              <a:buNone/>
              <a:defRPr sz="2965"/>
            </a:lvl2pPr>
            <a:lvl3pPr marL="968441" indent="0">
              <a:buNone/>
              <a:defRPr sz="2542"/>
            </a:lvl3pPr>
            <a:lvl4pPr marL="1452662" indent="0">
              <a:buNone/>
              <a:defRPr sz="2118"/>
            </a:lvl4pPr>
            <a:lvl5pPr marL="1936882" indent="0">
              <a:buNone/>
              <a:defRPr sz="2118"/>
            </a:lvl5pPr>
            <a:lvl6pPr marL="2421103" indent="0">
              <a:buNone/>
              <a:defRPr sz="2118"/>
            </a:lvl6pPr>
            <a:lvl7pPr marL="2905323" indent="0">
              <a:buNone/>
              <a:defRPr sz="2118"/>
            </a:lvl7pPr>
            <a:lvl8pPr marL="3389544" indent="0">
              <a:buNone/>
              <a:defRPr sz="2118"/>
            </a:lvl8pPr>
            <a:lvl9pPr marL="3873764" indent="0">
              <a:buNone/>
              <a:defRPr sz="211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381250"/>
            <a:ext cx="4164690" cy="4411560"/>
          </a:xfrm>
        </p:spPr>
        <p:txBody>
          <a:bodyPr/>
          <a:lstStyle>
            <a:lvl1pPr marL="0" indent="0">
              <a:buNone/>
              <a:defRPr sz="1695"/>
            </a:lvl1pPr>
            <a:lvl2pPr marL="484221" indent="0">
              <a:buNone/>
              <a:defRPr sz="1483"/>
            </a:lvl2pPr>
            <a:lvl3pPr marL="968441" indent="0">
              <a:buNone/>
              <a:defRPr sz="1271"/>
            </a:lvl3pPr>
            <a:lvl4pPr marL="1452662" indent="0">
              <a:buNone/>
              <a:defRPr sz="1059"/>
            </a:lvl4pPr>
            <a:lvl5pPr marL="1936882" indent="0">
              <a:buNone/>
              <a:defRPr sz="1059"/>
            </a:lvl5pPr>
            <a:lvl6pPr marL="2421103" indent="0">
              <a:buNone/>
              <a:defRPr sz="1059"/>
            </a:lvl6pPr>
            <a:lvl7pPr marL="2905323" indent="0">
              <a:buNone/>
              <a:defRPr sz="1059"/>
            </a:lvl7pPr>
            <a:lvl8pPr marL="3389544" indent="0">
              <a:buNone/>
              <a:defRPr sz="1059"/>
            </a:lvl8pPr>
            <a:lvl9pPr marL="3873764" indent="0">
              <a:buNone/>
              <a:defRPr sz="105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422599"/>
            <a:ext cx="11137225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2112992"/>
            <a:ext cx="11137225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7356887"/>
            <a:ext cx="4358045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7356887"/>
            <a:ext cx="2905363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6" r:id="rId13"/>
    <p:sldLayoutId id="2147483651" r:id="rId14"/>
    <p:sldLayoutId id="2147483656" r:id="rId15"/>
    <p:sldLayoutId id="2147483655" r:id="rId16"/>
    <p:sldLayoutId id="2147483650" r:id="rId17"/>
    <p:sldLayoutId id="2147483652" r:id="rId18"/>
    <p:sldLayoutId id="2147483657" r:id="rId19"/>
    <p:sldLayoutId id="2147483658" r:id="rId20"/>
    <p:sldLayoutId id="2147483673" r:id="rId21"/>
    <p:sldLayoutId id="2147483674" r:id="rId22"/>
    <p:sldLayoutId id="2147483671" r:id="rId23"/>
    <p:sldLayoutId id="2147483660" r:id="rId24"/>
    <p:sldLayoutId id="2147483661" r:id="rId25"/>
    <p:sldLayoutId id="2147483679" r:id="rId26"/>
    <p:sldLayoutId id="2147483672" r:id="rId27"/>
    <p:sldLayoutId id="2147483678" r:id="rId28"/>
    <p:sldLayoutId id="2147483662" r:id="rId29"/>
    <p:sldLayoutId id="2147483663" r:id="rId30"/>
    <p:sldLayoutId id="2147483680" r:id="rId31"/>
    <p:sldLayoutId id="2147483664" r:id="rId32"/>
    <p:sldLayoutId id="2147483665" r:id="rId33"/>
    <p:sldLayoutId id="2147483666" r:id="rId34"/>
    <p:sldLayoutId id="2147483667" r:id="rId35"/>
    <p:sldLayoutId id="2147483668" r:id="rId36"/>
    <p:sldLayoutId id="2147483669" r:id="rId37"/>
    <p:sldLayoutId id="2147483675" r:id="rId38"/>
    <p:sldLayoutId id="2147483676" r:id="rId39"/>
    <p:sldLayoutId id="2147483677" r:id="rId40"/>
  </p:sldLayoutIdLst>
  <p:txStyles>
    <p:titleStyle>
      <a:lvl1pPr algn="l" defTabSz="968441" rtl="0" eaLnBrk="1" latinLnBrk="0" hangingPunct="1">
        <a:lnSpc>
          <a:spcPct val="90000"/>
        </a:lnSpc>
        <a:spcBef>
          <a:spcPct val="0"/>
        </a:spcBef>
        <a:buNone/>
        <a:defRPr sz="4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110" indent="-242110" algn="l" defTabSz="968441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633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2" kern="1200">
          <a:solidFill>
            <a:schemeClr val="tx1"/>
          </a:solidFill>
          <a:latin typeface="+mn-lt"/>
          <a:ea typeface="+mn-ea"/>
          <a:cs typeface="+mn-cs"/>
        </a:defRPr>
      </a:lvl2pPr>
      <a:lvl3pPr marL="1210551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9477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2178992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66321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3147433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63165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74" indent="-242110" algn="l" defTabSz="968441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8422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68441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5266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936882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42110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905323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8954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873764" algn="l" defTabSz="968441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8134" userDrawn="1">
          <p15:clr>
            <a:srgbClr val="00FF00"/>
          </p15:clr>
        </p15:guide>
        <p15:guide id="3" pos="229" userDrawn="1">
          <p15:clr>
            <a:srgbClr val="00FF00"/>
          </p15:clr>
        </p15:guide>
        <p15:guide id="4" pos="1381" userDrawn="1">
          <p15:clr>
            <a:srgbClr val="00FF00"/>
          </p15:clr>
        </p15:guide>
        <p15:guide id="5" pos="1534" userDrawn="1">
          <p15:clr>
            <a:srgbClr val="00FF00"/>
          </p15:clr>
        </p15:guide>
        <p15:guide id="6" pos="2686" userDrawn="1">
          <p15:clr>
            <a:srgbClr val="00FF00"/>
          </p15:clr>
        </p15:guide>
        <p15:guide id="7" pos="2838" userDrawn="1">
          <p15:clr>
            <a:srgbClr val="00FF00"/>
          </p15:clr>
        </p15:guide>
        <p15:guide id="8" pos="3991" userDrawn="1">
          <p15:clr>
            <a:srgbClr val="00FF00"/>
          </p15:clr>
        </p15:guide>
        <p15:guide id="9" pos="4143" userDrawn="1">
          <p15:clr>
            <a:srgbClr val="00FF00"/>
          </p15:clr>
        </p15:guide>
        <p15:guide id="10" pos="5296" userDrawn="1">
          <p15:clr>
            <a:srgbClr val="00FF00"/>
          </p15:clr>
        </p15:guide>
        <p15:guide id="11" pos="5448" userDrawn="1">
          <p15:clr>
            <a:srgbClr val="00FF00"/>
          </p15:clr>
        </p15:guide>
        <p15:guide id="12" pos="6600" userDrawn="1">
          <p15:clr>
            <a:srgbClr val="00FF00"/>
          </p15:clr>
        </p15:guide>
        <p15:guide id="13" pos="6753" userDrawn="1">
          <p15:clr>
            <a:srgbClr val="00FF00"/>
          </p15:clr>
        </p15:guide>
        <p15:guide id="14" pos="7905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5000" userDrawn="1">
          <p15:clr>
            <a:srgbClr val="00FF00"/>
          </p15:clr>
        </p15:guide>
        <p15:guide id="17" orient="horz" pos="250" userDrawn="1">
          <p15:clr>
            <a:srgbClr val="00FF00"/>
          </p15:clr>
        </p15:guide>
        <p15:guide id="18" orient="horz" pos="1250" userDrawn="1">
          <p15:clr>
            <a:srgbClr val="00FF00"/>
          </p15:clr>
        </p15:guide>
        <p15:guide id="19" orient="horz" pos="1417" userDrawn="1">
          <p15:clr>
            <a:srgbClr val="00FF00"/>
          </p15:clr>
        </p15:guide>
        <p15:guide id="20" orient="horz" pos="2417" userDrawn="1">
          <p15:clr>
            <a:srgbClr val="00FF00"/>
          </p15:clr>
        </p15:guide>
        <p15:guide id="21" orient="horz" pos="2583" userDrawn="1">
          <p15:clr>
            <a:srgbClr val="00FF00"/>
          </p15:clr>
        </p15:guide>
        <p15:guide id="22" orient="horz" pos="3583" userDrawn="1">
          <p15:clr>
            <a:srgbClr val="00FF00"/>
          </p15:clr>
        </p15:guide>
        <p15:guide id="23" orient="horz" pos="3750" userDrawn="1">
          <p15:clr>
            <a:srgbClr val="00FF00"/>
          </p15:clr>
        </p15:guide>
        <p15:guide id="24" orient="horz" pos="4750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0" y="547688"/>
            <a:ext cx="10858500" cy="566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da Arquitetura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456362" y="1473284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3745064" y="5150189"/>
            <a:ext cx="2131712" cy="21877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5876778" y="3721379"/>
            <a:ext cx="3076073" cy="25226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930721" y="1763069"/>
            <a:ext cx="2676014" cy="2043546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700" b="1" spc="-85" dirty="0" err="1">
                <a:solidFill>
                  <a:srgbClr val="FFFFFF"/>
                </a:solidFill>
                <a:latin typeface="Tahoma"/>
                <a:cs typeface="Tahoma"/>
              </a:rPr>
              <a:t>Microservice</a:t>
            </a:r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[Container – Java </a:t>
            </a:r>
            <a:r>
              <a:rPr lang="pt-BR" sz="1632" dirty="0" err="1">
                <a:solidFill>
                  <a:prstClr val="white"/>
                </a:solidFill>
                <a:latin typeface="Calibri"/>
              </a:rPr>
              <a:t>SpringBoot</a:t>
            </a:r>
            <a:r>
              <a:rPr lang="pt-BR" sz="1632" dirty="0">
                <a:solidFill>
                  <a:prstClr val="white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API de cadastros e integrações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6629156" y="4712822"/>
            <a:ext cx="2731718" cy="2043545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306621" y="1270304"/>
            <a:ext cx="2617144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V="1">
            <a:off x="7995016" y="3806617"/>
            <a:ext cx="1273713" cy="9062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7AB586-883C-43E4-A325-528B6927F645}"/>
              </a:ext>
            </a:extLst>
          </p:cNvPr>
          <p:cNvSpPr txBox="1"/>
          <p:nvPr/>
        </p:nvSpPr>
        <p:spPr>
          <a:xfrm>
            <a:off x="6700109" y="4994021"/>
            <a:ext cx="261172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Tahoma"/>
                <a:cs typeface="Tahoma"/>
              </a:rPr>
              <a:t>ClientSide</a:t>
            </a:r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 WEB</a:t>
            </a:r>
          </a:p>
          <a:p>
            <a:pPr algn="ctr"/>
            <a:endParaRPr lang="pt-BR" sz="15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Calibri"/>
              </a:rPr>
              <a:t>[ Container: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ReactJS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JavaScript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CSS, HTML e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eCharts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 ]</a:t>
            </a:r>
          </a:p>
          <a:p>
            <a:pPr algn="ctr"/>
            <a:endParaRPr lang="pt-BR" sz="15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Calibri"/>
              </a:rPr>
              <a:t>Site institucional e aplicação com Dashboard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54B83-3431-CB10-44BE-506C27F22B73}"/>
              </a:ext>
            </a:extLst>
          </p:cNvPr>
          <p:cNvSpPr txBox="1"/>
          <p:nvPr/>
        </p:nvSpPr>
        <p:spPr>
          <a:xfrm>
            <a:off x="3605803" y="5957434"/>
            <a:ext cx="213592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500" b="1" spc="-8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[Container: SQL Server]</a:t>
            </a:r>
            <a:endParaRPr lang="pt-BR" sz="13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5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Armazenar os dados da Aplicação</a:t>
            </a:r>
            <a:endParaRPr lang="pt-BR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1E6C1A-C24B-FB04-A87C-C55C72088EA3}"/>
              </a:ext>
            </a:extLst>
          </p:cNvPr>
          <p:cNvSpPr txBox="1"/>
          <p:nvPr/>
        </p:nvSpPr>
        <p:spPr>
          <a:xfrm>
            <a:off x="306620" y="1304891"/>
            <a:ext cx="2644997" cy="106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[Container: API </a:t>
            </a:r>
            <a:r>
              <a:rPr lang="pt-BR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SMS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42C912-572F-12BE-8D0A-256B5DBB06DF}"/>
              </a:ext>
            </a:extLst>
          </p:cNvPr>
          <p:cNvCxnSpPr>
            <a:cxnSpLocks/>
          </p:cNvCxnSpPr>
          <p:nvPr/>
        </p:nvCxnSpPr>
        <p:spPr>
          <a:xfrm flipH="1" flipV="1">
            <a:off x="5162408" y="1980068"/>
            <a:ext cx="2768315" cy="3501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DB27878-4D59-76C6-96A7-613A29E24B9A}"/>
              </a:ext>
            </a:extLst>
          </p:cNvPr>
          <p:cNvCxnSpPr>
            <a:cxnSpLocks/>
            <a:stCxn id="10" idx="1"/>
            <a:endCxn id="45" idx="3"/>
          </p:cNvCxnSpPr>
          <p:nvPr/>
        </p:nvCxnSpPr>
        <p:spPr>
          <a:xfrm flipH="1">
            <a:off x="3074423" y="2784844"/>
            <a:ext cx="4856298" cy="4255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29">
            <a:extLst>
              <a:ext uri="{FF2B5EF4-FFF2-40B4-BE49-F238E27FC236}">
                <a16:creationId xmlns:a16="http://schemas.microsoft.com/office/drawing/2014/main" id="{92D9F5ED-71FD-2F07-D621-73DB8E89219C}"/>
              </a:ext>
            </a:extLst>
          </p:cNvPr>
          <p:cNvSpPr/>
          <p:nvPr/>
        </p:nvSpPr>
        <p:spPr>
          <a:xfrm>
            <a:off x="457577" y="2594801"/>
            <a:ext cx="2616846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13A276-FEB0-0C61-5356-D611F248978F}"/>
              </a:ext>
            </a:extLst>
          </p:cNvPr>
          <p:cNvSpPr txBox="1"/>
          <p:nvPr/>
        </p:nvSpPr>
        <p:spPr>
          <a:xfrm>
            <a:off x="457579" y="2602058"/>
            <a:ext cx="261684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[Container - API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E-mail</a:t>
            </a:r>
          </a:p>
        </p:txBody>
      </p:sp>
      <p:sp>
        <p:nvSpPr>
          <p:cNvPr id="28" name="Retângulo 6">
            <a:extLst>
              <a:ext uri="{FF2B5EF4-FFF2-40B4-BE49-F238E27FC236}">
                <a16:creationId xmlns:a16="http://schemas.microsoft.com/office/drawing/2014/main" id="{1C2919EA-7F4A-4B56-81F5-86D9E72B1BB9}"/>
              </a:ext>
            </a:extLst>
          </p:cNvPr>
          <p:cNvSpPr/>
          <p:nvPr/>
        </p:nvSpPr>
        <p:spPr>
          <a:xfrm>
            <a:off x="7995017" y="1833597"/>
            <a:ext cx="2148723" cy="2096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Multiply 18">
            <a:extLst>
              <a:ext uri="{FF2B5EF4-FFF2-40B4-BE49-F238E27FC236}">
                <a16:creationId xmlns:a16="http://schemas.microsoft.com/office/drawing/2014/main" id="{E41B93D7-7C43-4F38-B2C7-36AA09EE77C1}"/>
              </a:ext>
            </a:extLst>
          </p:cNvPr>
          <p:cNvSpPr/>
          <p:nvPr/>
        </p:nvSpPr>
        <p:spPr>
          <a:xfrm>
            <a:off x="10366574" y="1801757"/>
            <a:ext cx="240163" cy="273286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0" name="Circular Arrow 19">
            <a:extLst>
              <a:ext uri="{FF2B5EF4-FFF2-40B4-BE49-F238E27FC236}">
                <a16:creationId xmlns:a16="http://schemas.microsoft.com/office/drawing/2014/main" id="{29BCB860-DCE0-484B-BF9F-99A0581E284E}"/>
              </a:ext>
            </a:extLst>
          </p:cNvPr>
          <p:cNvSpPr/>
          <p:nvPr/>
        </p:nvSpPr>
        <p:spPr>
          <a:xfrm rot="16500000">
            <a:off x="10231472" y="1817757"/>
            <a:ext cx="199539" cy="240136"/>
          </a:xfrm>
          <a:prstGeom prst="circular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9DE62F25-EA1B-1B77-DA4B-364A78902BFE}"/>
              </a:ext>
            </a:extLst>
          </p:cNvPr>
          <p:cNvGrpSpPr/>
          <p:nvPr/>
        </p:nvGrpSpPr>
        <p:grpSpPr>
          <a:xfrm>
            <a:off x="9518509" y="4743828"/>
            <a:ext cx="2731718" cy="2043545"/>
            <a:chOff x="8392958" y="3891083"/>
            <a:chExt cx="3276202" cy="2212133"/>
          </a:xfrm>
        </p:grpSpPr>
        <p:sp>
          <p:nvSpPr>
            <p:cNvPr id="3" name="Retângulo 6">
              <a:extLst>
                <a:ext uri="{FF2B5EF4-FFF2-40B4-BE49-F238E27FC236}">
                  <a16:creationId xmlns:a16="http://schemas.microsoft.com/office/drawing/2014/main" id="{3321628C-8809-6C02-3A5D-03908DF32B52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6">
              <a:extLst>
                <a:ext uri="{FF2B5EF4-FFF2-40B4-BE49-F238E27FC236}">
                  <a16:creationId xmlns:a16="http://schemas.microsoft.com/office/drawing/2014/main" id="{16A07C7D-8676-E50E-BF46-137EC3FF46CE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Multiply 18">
              <a:extLst>
                <a:ext uri="{FF2B5EF4-FFF2-40B4-BE49-F238E27FC236}">
                  <a16:creationId xmlns:a16="http://schemas.microsoft.com/office/drawing/2014/main" id="{ECF0E0BC-AA42-0156-463F-6A39D81B0F1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13" name="Circular Arrow 19">
              <a:extLst>
                <a:ext uri="{FF2B5EF4-FFF2-40B4-BE49-F238E27FC236}">
                  <a16:creationId xmlns:a16="http://schemas.microsoft.com/office/drawing/2014/main" id="{92EF4F8A-36C6-6D6F-854C-59636C42227B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445640-1081-EB5F-E286-3D7BCB4C97A3}"/>
              </a:ext>
            </a:extLst>
          </p:cNvPr>
          <p:cNvSpPr txBox="1"/>
          <p:nvPr/>
        </p:nvSpPr>
        <p:spPr>
          <a:xfrm>
            <a:off x="9638508" y="5671129"/>
            <a:ext cx="26117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Balão de Pensamento: Nuvem 31">
            <a:extLst>
              <a:ext uri="{FF2B5EF4-FFF2-40B4-BE49-F238E27FC236}">
                <a16:creationId xmlns:a16="http://schemas.microsoft.com/office/drawing/2014/main" id="{039AF37E-1544-0740-40DA-FFEB9456004A}"/>
              </a:ext>
            </a:extLst>
          </p:cNvPr>
          <p:cNvSpPr/>
          <p:nvPr/>
        </p:nvSpPr>
        <p:spPr>
          <a:xfrm>
            <a:off x="671719" y="3983468"/>
            <a:ext cx="2803033" cy="233435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40"/>
          </a:p>
        </p:txBody>
      </p:sp>
      <p:sp>
        <p:nvSpPr>
          <p:cNvPr id="33" name="Retângulo 29">
            <a:extLst>
              <a:ext uri="{FF2B5EF4-FFF2-40B4-BE49-F238E27FC236}">
                <a16:creationId xmlns:a16="http://schemas.microsoft.com/office/drawing/2014/main" id="{B4570886-4482-ED34-EBF2-76D548636DE1}"/>
              </a:ext>
            </a:extLst>
          </p:cNvPr>
          <p:cNvSpPr/>
          <p:nvPr/>
        </p:nvSpPr>
        <p:spPr>
          <a:xfrm>
            <a:off x="1604479" y="4341212"/>
            <a:ext cx="1454682" cy="80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03F9B0-D5BD-D2DD-FC2D-1B112F3279B5}"/>
              </a:ext>
            </a:extLst>
          </p:cNvPr>
          <p:cNvSpPr txBox="1"/>
          <p:nvPr/>
        </p:nvSpPr>
        <p:spPr>
          <a:xfrm>
            <a:off x="971545" y="6411406"/>
            <a:ext cx="21359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C8124D2-60CF-FF74-AC99-77D3804257C9}"/>
              </a:ext>
            </a:extLst>
          </p:cNvPr>
          <p:cNvCxnSpPr>
            <a:cxnSpLocks/>
          </p:cNvCxnSpPr>
          <p:nvPr/>
        </p:nvCxnSpPr>
        <p:spPr>
          <a:xfrm flipH="1">
            <a:off x="3381237" y="3567843"/>
            <a:ext cx="4545073" cy="8921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94C01907-C736-CA35-ABA3-5172A60F59F8}"/>
              </a:ext>
            </a:extLst>
          </p:cNvPr>
          <p:cNvCxnSpPr>
            <a:cxnSpLocks/>
            <a:stCxn id="100" idx="0"/>
            <a:endCxn id="58" idx="2"/>
          </p:cNvCxnSpPr>
          <p:nvPr/>
        </p:nvCxnSpPr>
        <p:spPr>
          <a:xfrm flipV="1">
            <a:off x="6372347" y="1764832"/>
            <a:ext cx="2856" cy="187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676CF4A-72BD-1D31-BD0D-E0417932399A}"/>
              </a:ext>
            </a:extLst>
          </p:cNvPr>
          <p:cNvGrpSpPr/>
          <p:nvPr/>
        </p:nvGrpSpPr>
        <p:grpSpPr>
          <a:xfrm>
            <a:off x="5026747" y="533726"/>
            <a:ext cx="2657028" cy="1231106"/>
            <a:chOff x="8757408" y="498042"/>
            <a:chExt cx="2657028" cy="1231106"/>
          </a:xfrm>
        </p:grpSpPr>
        <p:sp>
          <p:nvSpPr>
            <p:cNvPr id="58" name="Retângulo 29">
              <a:extLst>
                <a:ext uri="{FF2B5EF4-FFF2-40B4-BE49-F238E27FC236}">
                  <a16:creationId xmlns:a16="http://schemas.microsoft.com/office/drawing/2014/main" id="{353F29EB-2DF2-4C1F-A2B8-367BBF87014D}"/>
                </a:ext>
              </a:extLst>
            </p:cNvPr>
            <p:cNvSpPr/>
            <p:nvPr/>
          </p:nvSpPr>
          <p:spPr>
            <a:xfrm>
              <a:off x="8797292" y="498042"/>
              <a:ext cx="2617144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41EFA52-897F-F028-5F31-1FB94AFBF546}"/>
                </a:ext>
              </a:extLst>
            </p:cNvPr>
            <p:cNvSpPr txBox="1"/>
            <p:nvPr/>
          </p:nvSpPr>
          <p:spPr>
            <a:xfrm>
              <a:off x="8757408" y="613694"/>
              <a:ext cx="2644997" cy="1062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[Container: API </a:t>
              </a:r>
              <a:r>
                <a:rPr lang="pt-BR" sz="15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Twilio</a:t>
              </a:r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SMS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B4B65BF-B50E-ED22-3F23-16932B975EDE}"/>
              </a:ext>
            </a:extLst>
          </p:cNvPr>
          <p:cNvGrpSpPr/>
          <p:nvPr/>
        </p:nvGrpSpPr>
        <p:grpSpPr>
          <a:xfrm>
            <a:off x="718810" y="533726"/>
            <a:ext cx="2628877" cy="1231106"/>
            <a:chOff x="1911422" y="498042"/>
            <a:chExt cx="2628877" cy="1231106"/>
          </a:xfrm>
        </p:grpSpPr>
        <p:sp>
          <p:nvSpPr>
            <p:cNvPr id="60" name="Retângulo 29">
              <a:extLst>
                <a:ext uri="{FF2B5EF4-FFF2-40B4-BE49-F238E27FC236}">
                  <a16:creationId xmlns:a16="http://schemas.microsoft.com/office/drawing/2014/main" id="{CD4345D9-D122-269D-D061-A5813CC2C7AC}"/>
                </a:ext>
              </a:extLst>
            </p:cNvPr>
            <p:cNvSpPr/>
            <p:nvPr/>
          </p:nvSpPr>
          <p:spPr>
            <a:xfrm>
              <a:off x="1923453" y="498042"/>
              <a:ext cx="2616846" cy="1231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10CC7E6-8981-64C3-A248-CCE6221150D8}"/>
                </a:ext>
              </a:extLst>
            </p:cNvPr>
            <p:cNvSpPr txBox="1"/>
            <p:nvPr/>
          </p:nvSpPr>
          <p:spPr>
            <a:xfrm>
              <a:off x="1911422" y="584781"/>
              <a:ext cx="261684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600" b="1" spc="-85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sz="1600" b="1" spc="-85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[Container - API </a:t>
              </a:r>
              <a:r>
                <a:rPr lang="pt-BR" sz="15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GoogleSMTP</a:t>
              </a:r>
              <a:r>
                <a:rPr lang="pt-BR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  <a:p>
              <a:pPr algn="ctr"/>
              <a:endPara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pt-BR" sz="15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Serviço de envio de E-mail</a:t>
              </a:r>
            </a:p>
          </p:txBody>
        </p:sp>
      </p:grpSp>
      <p:sp>
        <p:nvSpPr>
          <p:cNvPr id="2" name="Retângulo 29">
            <a:extLst>
              <a:ext uri="{FF2B5EF4-FFF2-40B4-BE49-F238E27FC236}">
                <a16:creationId xmlns:a16="http://schemas.microsoft.com/office/drawing/2014/main" id="{F8682CBD-4CCC-DC5B-957F-134EBDA0D31C}"/>
              </a:ext>
            </a:extLst>
          </p:cNvPr>
          <p:cNvSpPr/>
          <p:nvPr/>
        </p:nvSpPr>
        <p:spPr>
          <a:xfrm>
            <a:off x="5016882" y="3338068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6BEB5-A765-3586-8811-A2D89930A952}"/>
              </a:ext>
            </a:extLst>
          </p:cNvPr>
          <p:cNvSpPr txBox="1"/>
          <p:nvPr/>
        </p:nvSpPr>
        <p:spPr>
          <a:xfrm>
            <a:off x="27296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B36BD1E-6E4E-7502-7932-8E32EA8F6A7D}"/>
              </a:ext>
            </a:extLst>
          </p:cNvPr>
          <p:cNvCxnSpPr>
            <a:cxnSpLocks/>
            <a:stCxn id="26" idx="3"/>
            <a:endCxn id="66" idx="2"/>
          </p:cNvCxnSpPr>
          <p:nvPr/>
        </p:nvCxnSpPr>
        <p:spPr>
          <a:xfrm>
            <a:off x="7290198" y="4293278"/>
            <a:ext cx="2790530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29">
            <a:extLst>
              <a:ext uri="{FF2B5EF4-FFF2-40B4-BE49-F238E27FC236}">
                <a16:creationId xmlns:a16="http://schemas.microsoft.com/office/drawing/2014/main" id="{044B9773-47AB-C713-9223-15118C55249E}"/>
              </a:ext>
            </a:extLst>
          </p:cNvPr>
          <p:cNvSpPr/>
          <p:nvPr/>
        </p:nvSpPr>
        <p:spPr>
          <a:xfrm>
            <a:off x="396976" y="2897428"/>
            <a:ext cx="7849100" cy="4937313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" name="Retângulo 29">
            <a:extLst>
              <a:ext uri="{FF2B5EF4-FFF2-40B4-BE49-F238E27FC236}">
                <a16:creationId xmlns:a16="http://schemas.microsoft.com/office/drawing/2014/main" id="{71108321-2283-5A32-8960-85E47A2270DF}"/>
              </a:ext>
            </a:extLst>
          </p:cNvPr>
          <p:cNvSpPr/>
          <p:nvPr/>
        </p:nvSpPr>
        <p:spPr>
          <a:xfrm>
            <a:off x="865581" y="3338067"/>
            <a:ext cx="2714686" cy="4372169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6FC6EF5D-471E-A9BB-0119-D4EAEA4175B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06143" y="4293278"/>
            <a:ext cx="2448352" cy="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9DEAB5AB-DB02-2350-3E6C-F64458A9BDF4}"/>
              </a:ext>
            </a:extLst>
          </p:cNvPr>
          <p:cNvGrpSpPr/>
          <p:nvPr/>
        </p:nvGrpSpPr>
        <p:grpSpPr>
          <a:xfrm>
            <a:off x="5454495" y="3578899"/>
            <a:ext cx="1835703" cy="1428758"/>
            <a:chOff x="5866940" y="3624505"/>
            <a:chExt cx="1997403" cy="173644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D595C5B-83A3-1E09-4A17-EDE38192A6C8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object 34">
              <a:extLst>
                <a:ext uri="{FF2B5EF4-FFF2-40B4-BE49-F238E27FC236}">
                  <a16:creationId xmlns:a16="http://schemas.microsoft.com/office/drawing/2014/main" id="{DD866C7C-D2B2-FBD5-A6BC-7C9DF8DB944F}"/>
                </a:ext>
              </a:extLst>
            </p:cNvPr>
            <p:cNvSpPr txBox="1"/>
            <p:nvPr/>
          </p:nvSpPr>
          <p:spPr>
            <a:xfrm>
              <a:off x="5969827" y="4167187"/>
              <a:ext cx="175444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Java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SpringBoot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9" name="object 34">
              <a:extLst>
                <a:ext uri="{FF2B5EF4-FFF2-40B4-BE49-F238E27FC236}">
                  <a16:creationId xmlns:a16="http://schemas.microsoft.com/office/drawing/2014/main" id="{5A6A902C-74A7-8108-58EC-F74B31796D32}"/>
                </a:ext>
              </a:extLst>
            </p:cNvPr>
            <p:cNvSpPr txBox="1"/>
            <p:nvPr/>
          </p:nvSpPr>
          <p:spPr>
            <a:xfrm>
              <a:off x="6199882" y="4873861"/>
              <a:ext cx="13315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API de cadastros e integrações</a:t>
              </a:r>
            </a:p>
          </p:txBody>
        </p:sp>
        <p:sp>
          <p:nvSpPr>
            <p:cNvPr id="100" name="object 34">
              <a:extLst>
                <a:ext uri="{FF2B5EF4-FFF2-40B4-BE49-F238E27FC236}">
                  <a16:creationId xmlns:a16="http://schemas.microsoft.com/office/drawing/2014/main" id="{97A2E617-741F-EA84-325E-F6F73AE0EBF5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4A96BA8-4EDC-AB2C-1B4B-5F180D412AF9}"/>
              </a:ext>
            </a:extLst>
          </p:cNvPr>
          <p:cNvGrpSpPr/>
          <p:nvPr/>
        </p:nvGrpSpPr>
        <p:grpSpPr>
          <a:xfrm>
            <a:off x="5476532" y="6141276"/>
            <a:ext cx="1835703" cy="1428758"/>
            <a:chOff x="5866940" y="3624505"/>
            <a:chExt cx="1997403" cy="1736449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9E41567A-7A1E-631C-D915-B67DFB95BA69}"/>
                </a:ext>
              </a:extLst>
            </p:cNvPr>
            <p:cNvSpPr/>
            <p:nvPr/>
          </p:nvSpPr>
          <p:spPr>
            <a:xfrm>
              <a:off x="5866940" y="3624505"/>
              <a:ext cx="1997403" cy="1736449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00" b="1" spc="-85" dirty="0">
                <a:solidFill>
                  <a:srgbClr val="FFFFFF"/>
                </a:solidFill>
                <a:latin typeface="Tahoma"/>
                <a:cs typeface="Tahoma"/>
              </a:endParaRPr>
            </a:p>
            <a:p>
              <a:pPr algn="ctr"/>
              <a:endParaRPr lang="pt-BR" sz="1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object 34">
              <a:extLst>
                <a:ext uri="{FF2B5EF4-FFF2-40B4-BE49-F238E27FC236}">
                  <a16:creationId xmlns:a16="http://schemas.microsoft.com/office/drawing/2014/main" id="{0529FC63-CC57-9A1D-7925-EF5E9C07AA0B}"/>
                </a:ext>
              </a:extLst>
            </p:cNvPr>
            <p:cNvSpPr txBox="1"/>
            <p:nvPr/>
          </p:nvSpPr>
          <p:spPr>
            <a:xfrm>
              <a:off x="5969827" y="4167187"/>
              <a:ext cx="175444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Container – API BFF]</a:t>
              </a:r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F43AF2A7-E438-FF98-1D6A-011272086448}"/>
                </a:ext>
              </a:extLst>
            </p:cNvPr>
            <p:cNvSpPr txBox="1"/>
            <p:nvPr/>
          </p:nvSpPr>
          <p:spPr>
            <a:xfrm>
              <a:off x="6199882" y="4811177"/>
              <a:ext cx="1331518" cy="2400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-------</a:t>
              </a:r>
            </a:p>
          </p:txBody>
        </p:sp>
        <p:sp>
          <p:nvSpPr>
            <p:cNvPr id="112" name="object 34">
              <a:extLst>
                <a:ext uri="{FF2B5EF4-FFF2-40B4-BE49-F238E27FC236}">
                  <a16:creationId xmlns:a16="http://schemas.microsoft.com/office/drawing/2014/main" id="{B800F9D5-E4EE-B5CE-C25C-4D22E363B776}"/>
                </a:ext>
              </a:extLst>
            </p:cNvPr>
            <p:cNvSpPr txBox="1"/>
            <p:nvPr/>
          </p:nvSpPr>
          <p:spPr>
            <a:xfrm>
              <a:off x="6199882" y="3697983"/>
              <a:ext cx="133151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10"/>
                </a:spcBef>
              </a:pPr>
              <a:r>
                <a:rPr lang="pt-BR" sz="1600" b="1" spc="-114" dirty="0" err="1">
                  <a:solidFill>
                    <a:srgbClr val="FFFFFF"/>
                  </a:solidFill>
                  <a:latin typeface="Tahoma"/>
                  <a:cs typeface="Tahoma"/>
                </a:rPr>
                <a:t>Microservice</a:t>
              </a:r>
              <a:endParaRPr lang="pt-BR" sz="1600" b="1" spc="-114" dirty="0">
                <a:solidFill>
                  <a:srgbClr val="FFFFFF"/>
                </a:solidFill>
                <a:latin typeface="Tahoma"/>
                <a:cs typeface="Tahoma"/>
              </a:endParaRPr>
            </a:p>
          </p:txBody>
        </p:sp>
      </p:grp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69CF8548-5320-3FFA-F7D3-C9BE00F1DD09}"/>
              </a:ext>
            </a:extLst>
          </p:cNvPr>
          <p:cNvCxnSpPr>
            <a:cxnSpLocks/>
            <a:stCxn id="109" idx="0"/>
            <a:endCxn id="26" idx="2"/>
          </p:cNvCxnSpPr>
          <p:nvPr/>
        </p:nvCxnSpPr>
        <p:spPr>
          <a:xfrm flipH="1" flipV="1">
            <a:off x="6372347" y="5007657"/>
            <a:ext cx="22037" cy="113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DC56731D-D86C-A0C7-038C-7C8DB52099D7}"/>
              </a:ext>
            </a:extLst>
          </p:cNvPr>
          <p:cNvGrpSpPr/>
          <p:nvPr/>
        </p:nvGrpSpPr>
        <p:grpSpPr>
          <a:xfrm>
            <a:off x="10076122" y="3279756"/>
            <a:ext cx="2126800" cy="2052704"/>
            <a:chOff x="10389364" y="2973330"/>
            <a:chExt cx="2126800" cy="2052704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AA3A21A5-6579-21BF-8594-5C3B8A7500CC}"/>
                </a:ext>
              </a:extLst>
            </p:cNvPr>
            <p:cNvGrpSpPr/>
            <p:nvPr/>
          </p:nvGrpSpPr>
          <p:grpSpPr>
            <a:xfrm>
              <a:off x="10389364" y="2973330"/>
              <a:ext cx="2126800" cy="2052704"/>
              <a:chOff x="9618858" y="354799"/>
              <a:chExt cx="2134213" cy="1992900"/>
            </a:xfrm>
          </p:grpSpPr>
          <p:sp>
            <p:nvSpPr>
              <p:cNvPr id="66" name="Fluxograma: Disco Magnético 65">
                <a:extLst>
                  <a:ext uri="{FF2B5EF4-FFF2-40B4-BE49-F238E27FC236}">
                    <a16:creationId xmlns:a16="http://schemas.microsoft.com/office/drawing/2014/main" id="{2FAFF6BE-2724-FCA3-2668-EC1190494D80}"/>
                  </a:ext>
                </a:extLst>
              </p:cNvPr>
              <p:cNvSpPr/>
              <p:nvPr/>
            </p:nvSpPr>
            <p:spPr>
              <a:xfrm>
                <a:off x="9623480" y="354799"/>
                <a:ext cx="2129591" cy="1992900"/>
              </a:xfrm>
              <a:prstGeom prst="flowChartMagneticDisk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253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6AD0C481-985D-96CE-B33E-2983465ACBBD}"/>
                  </a:ext>
                </a:extLst>
              </p:cNvPr>
              <p:cNvSpPr txBox="1"/>
              <p:nvPr/>
            </p:nvSpPr>
            <p:spPr>
              <a:xfrm>
                <a:off x="9618858" y="1036223"/>
                <a:ext cx="2133798" cy="328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b="1" spc="-85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endParaRPr lang="pt-BR" sz="1600" b="1" spc="-85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object 34">
              <a:extLst>
                <a:ext uri="{FF2B5EF4-FFF2-40B4-BE49-F238E27FC236}">
                  <a16:creationId xmlns:a16="http://schemas.microsoft.com/office/drawing/2014/main" id="{F6AF5E3F-0C6F-6F8D-7BC9-93C8250841F5}"/>
                </a:ext>
              </a:extLst>
            </p:cNvPr>
            <p:cNvSpPr txBox="1"/>
            <p:nvPr/>
          </p:nvSpPr>
          <p:spPr>
            <a:xfrm>
              <a:off x="10489393" y="4080491"/>
              <a:ext cx="2000174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Server]</a:t>
              </a:r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5729FB17-635F-D00F-33B2-7B9981A7AF14}"/>
                </a:ext>
              </a:extLst>
            </p:cNvPr>
            <p:cNvSpPr txBox="1"/>
            <p:nvPr/>
          </p:nvSpPr>
          <p:spPr>
            <a:xfrm>
              <a:off x="10646349" y="4453279"/>
              <a:ext cx="161241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Armazenar os dados da Aplicação</a:t>
              </a:r>
            </a:p>
          </p:txBody>
        </p:sp>
      </p:grp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5832199C-F582-DA7F-4D34-BA492ECFC157}"/>
              </a:ext>
            </a:extLst>
          </p:cNvPr>
          <p:cNvCxnSpPr>
            <a:cxnSpLocks/>
          </p:cNvCxnSpPr>
          <p:nvPr/>
        </p:nvCxnSpPr>
        <p:spPr>
          <a:xfrm>
            <a:off x="3191234" y="6650448"/>
            <a:ext cx="1156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911D72E-D909-5C2F-DE19-518BC59C73CB}"/>
              </a:ext>
            </a:extLst>
          </p:cNvPr>
          <p:cNvGrpSpPr/>
          <p:nvPr/>
        </p:nvGrpSpPr>
        <p:grpSpPr>
          <a:xfrm>
            <a:off x="1303165" y="3487815"/>
            <a:ext cx="1856842" cy="1684715"/>
            <a:chOff x="1796460" y="3482685"/>
            <a:chExt cx="1856842" cy="1684715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6787586E-1E3F-DE0C-2743-CA05AB156D07}"/>
                </a:ext>
              </a:extLst>
            </p:cNvPr>
            <p:cNvGrpSpPr/>
            <p:nvPr/>
          </p:nvGrpSpPr>
          <p:grpSpPr>
            <a:xfrm>
              <a:off x="1796460" y="3482685"/>
              <a:ext cx="1856842" cy="1684715"/>
              <a:chOff x="3484275" y="5617705"/>
              <a:chExt cx="1870669" cy="1736450"/>
            </a:xfrm>
          </p:grpSpPr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2BD07F6D-B288-7A15-5E1D-9B1979C42963}"/>
                  </a:ext>
                </a:extLst>
              </p:cNvPr>
              <p:cNvGrpSpPr/>
              <p:nvPr/>
            </p:nvGrpSpPr>
            <p:grpSpPr>
              <a:xfrm>
                <a:off x="3484275" y="5617705"/>
                <a:ext cx="1870669" cy="1736450"/>
                <a:chOff x="3484276" y="5617704"/>
                <a:chExt cx="2112677" cy="1894839"/>
              </a:xfrm>
            </p:grpSpPr>
            <p:grpSp>
              <p:nvGrpSpPr>
                <p:cNvPr id="53" name="object 29">
                  <a:extLst>
                    <a:ext uri="{FF2B5EF4-FFF2-40B4-BE49-F238E27FC236}">
                      <a16:creationId xmlns:a16="http://schemas.microsoft.com/office/drawing/2014/main" id="{ADA54083-5E84-387A-2E68-074C9807BEE4}"/>
                    </a:ext>
                  </a:extLst>
                </p:cNvPr>
                <p:cNvGrpSpPr/>
                <p:nvPr/>
              </p:nvGrpSpPr>
              <p:grpSpPr>
                <a:xfrm>
                  <a:off x="3484276" y="5617704"/>
                  <a:ext cx="2092960" cy="1894839"/>
                  <a:chOff x="6301740" y="4175759"/>
                  <a:chExt cx="2092960" cy="1894839"/>
                </a:xfrm>
              </p:grpSpPr>
              <p:sp>
                <p:nvSpPr>
                  <p:cNvPr id="56" name="object 31">
                    <a:extLst>
                      <a:ext uri="{FF2B5EF4-FFF2-40B4-BE49-F238E27FC236}">
                        <a16:creationId xmlns:a16="http://schemas.microsoft.com/office/drawing/2014/main" id="{233E393A-613E-D965-0BFE-0BD4816DF5CF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1776730" y="0"/>
                        </a:moveTo>
                        <a:lnTo>
                          <a:pt x="315721" y="0"/>
                        </a:lnTo>
                        <a:lnTo>
                          <a:pt x="269066" y="3423"/>
                        </a:lnTo>
                        <a:lnTo>
                          <a:pt x="224536" y="13367"/>
                        </a:lnTo>
                        <a:lnTo>
                          <a:pt x="182620" y="29343"/>
                        </a:lnTo>
                        <a:lnTo>
                          <a:pt x="143806" y="50864"/>
                        </a:lnTo>
                        <a:lnTo>
                          <a:pt x="108584" y="77440"/>
                        </a:lnTo>
                        <a:lnTo>
                          <a:pt x="77440" y="108584"/>
                        </a:lnTo>
                        <a:lnTo>
                          <a:pt x="50864" y="143806"/>
                        </a:lnTo>
                        <a:lnTo>
                          <a:pt x="29343" y="182620"/>
                        </a:lnTo>
                        <a:lnTo>
                          <a:pt x="13367" y="224536"/>
                        </a:lnTo>
                        <a:lnTo>
                          <a:pt x="3423" y="269066"/>
                        </a:lnTo>
                        <a:lnTo>
                          <a:pt x="0" y="315721"/>
                        </a:lnTo>
                        <a:lnTo>
                          <a:pt x="0" y="1578597"/>
                        </a:lnTo>
                        <a:lnTo>
                          <a:pt x="3423" y="1625256"/>
                        </a:lnTo>
                        <a:lnTo>
                          <a:pt x="13367" y="1669788"/>
                        </a:lnTo>
                        <a:lnTo>
                          <a:pt x="29343" y="1711706"/>
                        </a:lnTo>
                        <a:lnTo>
                          <a:pt x="50864" y="1750521"/>
                        </a:lnTo>
                        <a:lnTo>
                          <a:pt x="77440" y="1785745"/>
                        </a:lnTo>
                        <a:lnTo>
                          <a:pt x="108584" y="1816890"/>
                        </a:lnTo>
                        <a:lnTo>
                          <a:pt x="143806" y="1843467"/>
                        </a:lnTo>
                        <a:lnTo>
                          <a:pt x="182620" y="1864988"/>
                        </a:lnTo>
                        <a:lnTo>
                          <a:pt x="224536" y="1880964"/>
                        </a:lnTo>
                        <a:lnTo>
                          <a:pt x="269066" y="1890908"/>
                        </a:lnTo>
                        <a:lnTo>
                          <a:pt x="315721" y="1894332"/>
                        </a:lnTo>
                        <a:lnTo>
                          <a:pt x="1776730" y="1894332"/>
                        </a:lnTo>
                        <a:lnTo>
                          <a:pt x="1823385" y="1890908"/>
                        </a:lnTo>
                        <a:lnTo>
                          <a:pt x="1867915" y="1880964"/>
                        </a:lnTo>
                        <a:lnTo>
                          <a:pt x="1909831" y="1864988"/>
                        </a:lnTo>
                        <a:lnTo>
                          <a:pt x="1948645" y="1843467"/>
                        </a:lnTo>
                        <a:lnTo>
                          <a:pt x="1983867" y="1816890"/>
                        </a:lnTo>
                        <a:lnTo>
                          <a:pt x="2015011" y="1785745"/>
                        </a:lnTo>
                        <a:lnTo>
                          <a:pt x="2041587" y="1750521"/>
                        </a:lnTo>
                        <a:lnTo>
                          <a:pt x="2063108" y="1711706"/>
                        </a:lnTo>
                        <a:lnTo>
                          <a:pt x="2079084" y="1669788"/>
                        </a:lnTo>
                        <a:lnTo>
                          <a:pt x="2089028" y="1625256"/>
                        </a:lnTo>
                        <a:lnTo>
                          <a:pt x="2092452" y="1578597"/>
                        </a:lnTo>
                        <a:lnTo>
                          <a:pt x="2092452" y="315721"/>
                        </a:lnTo>
                        <a:lnTo>
                          <a:pt x="2089028" y="269066"/>
                        </a:lnTo>
                        <a:lnTo>
                          <a:pt x="2079084" y="224536"/>
                        </a:lnTo>
                        <a:lnTo>
                          <a:pt x="2063108" y="182620"/>
                        </a:lnTo>
                        <a:lnTo>
                          <a:pt x="2041587" y="143806"/>
                        </a:lnTo>
                        <a:lnTo>
                          <a:pt x="2015011" y="108584"/>
                        </a:lnTo>
                        <a:lnTo>
                          <a:pt x="1983867" y="77440"/>
                        </a:lnTo>
                        <a:lnTo>
                          <a:pt x="1948645" y="50864"/>
                        </a:lnTo>
                        <a:lnTo>
                          <a:pt x="1909831" y="29343"/>
                        </a:lnTo>
                        <a:lnTo>
                          <a:pt x="1867915" y="13367"/>
                        </a:lnTo>
                        <a:lnTo>
                          <a:pt x="1823385" y="3423"/>
                        </a:lnTo>
                        <a:lnTo>
                          <a:pt x="1776730" y="0"/>
                        </a:lnTo>
                        <a:close/>
                      </a:path>
                    </a:pathLst>
                  </a:custGeom>
                  <a:solidFill>
                    <a:srgbClr val="31B8CD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32">
                    <a:extLst>
                      <a:ext uri="{FF2B5EF4-FFF2-40B4-BE49-F238E27FC236}">
                        <a16:creationId xmlns:a16="http://schemas.microsoft.com/office/drawing/2014/main" id="{07D73BF2-EA91-C919-9E43-32E2664F6529}"/>
                      </a:ext>
                    </a:extLst>
                  </p:cNvPr>
                  <p:cNvSpPr/>
                  <p:nvPr/>
                </p:nvSpPr>
                <p:spPr>
                  <a:xfrm>
                    <a:off x="6301740" y="4175759"/>
                    <a:ext cx="2092960" cy="1894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2959" h="1894839">
                        <a:moveTo>
                          <a:pt x="0" y="315721"/>
                        </a:moveTo>
                        <a:lnTo>
                          <a:pt x="3423" y="269066"/>
                        </a:lnTo>
                        <a:lnTo>
                          <a:pt x="13367" y="224536"/>
                        </a:lnTo>
                        <a:lnTo>
                          <a:pt x="29343" y="182620"/>
                        </a:lnTo>
                        <a:lnTo>
                          <a:pt x="50864" y="143806"/>
                        </a:lnTo>
                        <a:lnTo>
                          <a:pt x="77440" y="108584"/>
                        </a:lnTo>
                        <a:lnTo>
                          <a:pt x="108584" y="77440"/>
                        </a:lnTo>
                        <a:lnTo>
                          <a:pt x="143806" y="50864"/>
                        </a:lnTo>
                        <a:lnTo>
                          <a:pt x="182620" y="29343"/>
                        </a:lnTo>
                        <a:lnTo>
                          <a:pt x="224536" y="13367"/>
                        </a:lnTo>
                        <a:lnTo>
                          <a:pt x="269066" y="3423"/>
                        </a:lnTo>
                        <a:lnTo>
                          <a:pt x="315721" y="0"/>
                        </a:lnTo>
                        <a:lnTo>
                          <a:pt x="1776730" y="0"/>
                        </a:lnTo>
                        <a:lnTo>
                          <a:pt x="1823385" y="3423"/>
                        </a:lnTo>
                        <a:lnTo>
                          <a:pt x="1867915" y="13367"/>
                        </a:lnTo>
                        <a:lnTo>
                          <a:pt x="1909831" y="29343"/>
                        </a:lnTo>
                        <a:lnTo>
                          <a:pt x="1948645" y="50864"/>
                        </a:lnTo>
                        <a:lnTo>
                          <a:pt x="1983867" y="77440"/>
                        </a:lnTo>
                        <a:lnTo>
                          <a:pt x="2015011" y="108584"/>
                        </a:lnTo>
                        <a:lnTo>
                          <a:pt x="2041587" y="143806"/>
                        </a:lnTo>
                        <a:lnTo>
                          <a:pt x="2063108" y="182620"/>
                        </a:lnTo>
                        <a:lnTo>
                          <a:pt x="2079084" y="224536"/>
                        </a:lnTo>
                        <a:lnTo>
                          <a:pt x="2089028" y="269066"/>
                        </a:lnTo>
                        <a:lnTo>
                          <a:pt x="2092452" y="315721"/>
                        </a:lnTo>
                        <a:lnTo>
                          <a:pt x="2092452" y="1578597"/>
                        </a:lnTo>
                        <a:lnTo>
                          <a:pt x="2089028" y="1625256"/>
                        </a:lnTo>
                        <a:lnTo>
                          <a:pt x="2079084" y="1669788"/>
                        </a:lnTo>
                        <a:lnTo>
                          <a:pt x="2063108" y="1711706"/>
                        </a:lnTo>
                        <a:lnTo>
                          <a:pt x="2041587" y="1750521"/>
                        </a:lnTo>
                        <a:lnTo>
                          <a:pt x="2015011" y="1785745"/>
                        </a:lnTo>
                        <a:lnTo>
                          <a:pt x="1983867" y="1816890"/>
                        </a:lnTo>
                        <a:lnTo>
                          <a:pt x="1948645" y="1843467"/>
                        </a:lnTo>
                        <a:lnTo>
                          <a:pt x="1909831" y="1864988"/>
                        </a:lnTo>
                        <a:lnTo>
                          <a:pt x="1867915" y="1880964"/>
                        </a:lnTo>
                        <a:lnTo>
                          <a:pt x="1823385" y="1890908"/>
                        </a:lnTo>
                        <a:lnTo>
                          <a:pt x="1776730" y="1894332"/>
                        </a:lnTo>
                        <a:lnTo>
                          <a:pt x="315721" y="1894332"/>
                        </a:lnTo>
                        <a:lnTo>
                          <a:pt x="269066" y="1890908"/>
                        </a:lnTo>
                        <a:lnTo>
                          <a:pt x="224536" y="1880964"/>
                        </a:lnTo>
                        <a:lnTo>
                          <a:pt x="182620" y="1864988"/>
                        </a:lnTo>
                        <a:lnTo>
                          <a:pt x="143806" y="1843467"/>
                        </a:lnTo>
                        <a:lnTo>
                          <a:pt x="108584" y="1816890"/>
                        </a:lnTo>
                        <a:lnTo>
                          <a:pt x="77440" y="1785745"/>
                        </a:lnTo>
                        <a:lnTo>
                          <a:pt x="50864" y="1750521"/>
                        </a:lnTo>
                        <a:lnTo>
                          <a:pt x="29343" y="1711706"/>
                        </a:lnTo>
                        <a:lnTo>
                          <a:pt x="13367" y="1669788"/>
                        </a:lnTo>
                        <a:lnTo>
                          <a:pt x="3423" y="1625256"/>
                        </a:lnTo>
                        <a:lnTo>
                          <a:pt x="0" y="1578597"/>
                        </a:lnTo>
                        <a:lnTo>
                          <a:pt x="0" y="315721"/>
                        </a:lnTo>
                        <a:close/>
                      </a:path>
                      <a:path w="2092959" h="1894839">
                        <a:moveTo>
                          <a:pt x="1624584" y="118871"/>
                        </a:moveTo>
                        <a:lnTo>
                          <a:pt x="1867027" y="118871"/>
                        </a:lnTo>
                      </a:path>
                      <a:path w="2092959" h="1894839">
                        <a:moveTo>
                          <a:pt x="1624584" y="192023"/>
                        </a:moveTo>
                        <a:lnTo>
                          <a:pt x="1867027" y="192023"/>
                        </a:lnTo>
                      </a:path>
                      <a:path w="2092959" h="1894839">
                        <a:moveTo>
                          <a:pt x="1624584" y="266700"/>
                        </a:moveTo>
                        <a:lnTo>
                          <a:pt x="1867027" y="266700"/>
                        </a:lnTo>
                      </a:path>
                    </a:pathLst>
                  </a:custGeom>
                  <a:ln w="12700">
                    <a:solidFill>
                      <a:srgbClr val="E4921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sp>
              <p:nvSpPr>
                <p:cNvPr id="70" name="object 33">
                  <a:extLst>
                    <a:ext uri="{FF2B5EF4-FFF2-40B4-BE49-F238E27FC236}">
                      <a16:creationId xmlns:a16="http://schemas.microsoft.com/office/drawing/2014/main" id="{E69BF12E-FDE0-617D-143E-C67E8EDF496E}"/>
                    </a:ext>
                  </a:extLst>
                </p:cNvPr>
                <p:cNvSpPr txBox="1"/>
                <p:nvPr/>
              </p:nvSpPr>
              <p:spPr>
                <a:xfrm>
                  <a:off x="3503993" y="5953975"/>
                  <a:ext cx="2092960" cy="292797"/>
                </a:xfrm>
                <a:prstGeom prst="rect">
                  <a:avLst/>
                </a:prstGeom>
              </p:spPr>
              <p:txBody>
                <a:bodyPr vert="horz" wrap="square" lIns="0" tIns="13970" rIns="0" bIns="0" rtlCol="0">
                  <a:spAutoFit/>
                </a:bodyPr>
                <a:lstStyle/>
                <a:p>
                  <a:pPr algn="ctr">
                    <a:spcBef>
                      <a:spcPts val="110"/>
                    </a:spcBef>
                  </a:pPr>
                  <a:r>
                    <a:rPr sz="1600" b="1" spc="-114" dirty="0" err="1">
                      <a:solidFill>
                        <a:srgbClr val="FFFFFF"/>
                      </a:solidFill>
                      <a:latin typeface="Tahoma"/>
                      <a:cs typeface="Tahoma"/>
                    </a:rPr>
                    <a:t>MobileApp</a:t>
                  </a:r>
                  <a:endParaRPr sz="1600" dirty="0">
                    <a:latin typeface="Tahoma"/>
                    <a:cs typeface="Tahoma"/>
                  </a:endParaRPr>
                </a:p>
              </p:txBody>
            </p:sp>
          </p:grpSp>
          <p:sp>
            <p:nvSpPr>
              <p:cNvPr id="76" name="object 34">
                <a:extLst>
                  <a:ext uri="{FF2B5EF4-FFF2-40B4-BE49-F238E27FC236}">
                    <a16:creationId xmlns:a16="http://schemas.microsoft.com/office/drawing/2014/main" id="{B5DF061B-077D-771F-CFFF-9C4F59498585}"/>
                  </a:ext>
                </a:extLst>
              </p:cNvPr>
              <p:cNvSpPr txBox="1"/>
              <p:nvPr/>
            </p:nvSpPr>
            <p:spPr>
              <a:xfrm>
                <a:off x="3735968" y="6892462"/>
                <a:ext cx="1341433" cy="2035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07040" marR="5080" indent="-394975">
                  <a:spcBef>
                    <a:spcPts val="100"/>
                  </a:spcBef>
                </a:pPr>
                <a:r>
                  <a:rPr lang="pt-BR" sz="1200" dirty="0">
                    <a:solidFill>
                      <a:srgbClr val="FFFFFF"/>
                    </a:solidFill>
                    <a:latin typeface="Tahoma"/>
                    <a:cs typeface="Tahoma"/>
                  </a:rPr>
                  <a:t>Aplicativo Android</a:t>
                </a:r>
                <a:endParaRPr sz="12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97" name="object 34">
              <a:extLst>
                <a:ext uri="{FF2B5EF4-FFF2-40B4-BE49-F238E27FC236}">
                  <a16:creationId xmlns:a16="http://schemas.microsoft.com/office/drawing/2014/main" id="{2DD58507-7769-1F6D-F637-A10C926FE9CA}"/>
                </a:ext>
              </a:extLst>
            </p:cNvPr>
            <p:cNvSpPr txBox="1"/>
            <p:nvPr/>
          </p:nvSpPr>
          <p:spPr>
            <a:xfrm>
              <a:off x="2073362" y="4226297"/>
              <a:ext cx="1331518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[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  <a:r>
                <a:rPr lang="pt-BR" sz="1200" dirty="0">
                  <a:solidFill>
                    <a:srgbClr val="FFFFFF"/>
                  </a:solidFill>
                  <a:latin typeface="Tahoma"/>
                  <a:cs typeface="Tahoma"/>
                </a:rPr>
                <a:t>ontaine</a:t>
              </a:r>
              <a:r>
                <a:rPr lang="pt-BR" sz="1200" spc="-10" dirty="0">
                  <a:solidFill>
                    <a:srgbClr val="FFFFFF"/>
                  </a:solidFill>
                  <a:latin typeface="Tahoma"/>
                  <a:cs typeface="Tahoma"/>
                </a:rPr>
                <a:t>r:</a:t>
              </a:r>
              <a:r>
                <a:rPr lang="pt-BR" sz="1200" spc="-180" dirty="0">
                  <a:solidFill>
                    <a:srgbClr val="FFFFFF"/>
                  </a:solidFill>
                  <a:latin typeface="Tahoma"/>
                  <a:cs typeface="Tahoma"/>
                </a:rPr>
                <a:t> </a:t>
              </a:r>
              <a:r>
                <a:rPr lang="pt-BR" sz="1200" spc="60" dirty="0" err="1">
                  <a:solidFill>
                    <a:srgbClr val="FFFFFF"/>
                  </a:solidFill>
                  <a:latin typeface="Tahoma"/>
                  <a:cs typeface="Tahoma"/>
                </a:rPr>
                <a:t>Kotlin</a:t>
              </a:r>
              <a:r>
                <a:rPr lang="pt-BR" sz="1200" spc="-5" dirty="0">
                  <a:solidFill>
                    <a:srgbClr val="FFFFFF"/>
                  </a:solidFill>
                  <a:latin typeface="Tahoma"/>
                  <a:cs typeface="Tahoma"/>
                </a:rPr>
                <a:t>]</a:t>
              </a:r>
              <a:endParaRPr lang="pt-BR" sz="1200" dirty="0">
                <a:latin typeface="Tahoma"/>
                <a:cs typeface="Tahoma"/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0A58D90-193F-5209-4E92-1064F965B6EA}"/>
              </a:ext>
            </a:extLst>
          </p:cNvPr>
          <p:cNvGrpSpPr/>
          <p:nvPr/>
        </p:nvGrpSpPr>
        <p:grpSpPr>
          <a:xfrm>
            <a:off x="1105641" y="5666516"/>
            <a:ext cx="2234565" cy="1827530"/>
            <a:chOff x="1598936" y="5661386"/>
            <a:chExt cx="2234565" cy="1827530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AD2C9F4-8B67-C958-2CE5-9DC0EDE619AF}"/>
                </a:ext>
              </a:extLst>
            </p:cNvPr>
            <p:cNvGrpSpPr/>
            <p:nvPr/>
          </p:nvGrpSpPr>
          <p:grpSpPr>
            <a:xfrm>
              <a:off x="1598936" y="5661386"/>
              <a:ext cx="2234565" cy="1827530"/>
              <a:chOff x="9819439" y="4690875"/>
              <a:chExt cx="2234565" cy="1827530"/>
            </a:xfrm>
          </p:grpSpPr>
          <p:grpSp>
            <p:nvGrpSpPr>
              <p:cNvPr id="47" name="object 21">
                <a:extLst>
                  <a:ext uri="{FF2B5EF4-FFF2-40B4-BE49-F238E27FC236}">
                    <a16:creationId xmlns:a16="http://schemas.microsoft.com/office/drawing/2014/main" id="{EEA11584-239E-479B-AD0E-E008CBDC26C3}"/>
                  </a:ext>
                </a:extLst>
              </p:cNvPr>
              <p:cNvGrpSpPr/>
              <p:nvPr/>
            </p:nvGrpSpPr>
            <p:grpSpPr>
              <a:xfrm>
                <a:off x="9819439" y="4690875"/>
                <a:ext cx="2234565" cy="1827530"/>
                <a:chOff x="8965692" y="4175759"/>
                <a:chExt cx="2234565" cy="1827530"/>
              </a:xfrm>
            </p:grpSpPr>
            <p:sp>
              <p:nvSpPr>
                <p:cNvPr id="48" name="object 22">
                  <a:extLst>
                    <a:ext uri="{FF2B5EF4-FFF2-40B4-BE49-F238E27FC236}">
                      <a16:creationId xmlns:a16="http://schemas.microsoft.com/office/drawing/2014/main" id="{F02F5FC0-1B95-7B56-D080-C9A252A4D66A}"/>
                    </a:ext>
                  </a:extLst>
                </p:cNvPr>
                <p:cNvSpPr/>
                <p:nvPr/>
              </p:nvSpPr>
              <p:spPr>
                <a:xfrm>
                  <a:off x="8965692" y="4175759"/>
                  <a:ext cx="2234565" cy="182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565" h="1827529">
                      <a:moveTo>
                        <a:pt x="2234183" y="0"/>
                      </a:moveTo>
                      <a:lnTo>
                        <a:pt x="0" y="0"/>
                      </a:lnTo>
                      <a:lnTo>
                        <a:pt x="0" y="1827276"/>
                      </a:lnTo>
                      <a:lnTo>
                        <a:pt x="2234183" y="1827276"/>
                      </a:lnTo>
                      <a:lnTo>
                        <a:pt x="2234183" y="0"/>
                      </a:lnTo>
                      <a:close/>
                    </a:path>
                  </a:pathLst>
                </a:custGeom>
                <a:solidFill>
                  <a:srgbClr val="31B8CD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49" name="object 23">
                  <a:extLst>
                    <a:ext uri="{FF2B5EF4-FFF2-40B4-BE49-F238E27FC236}">
                      <a16:creationId xmlns:a16="http://schemas.microsoft.com/office/drawing/2014/main" id="{F4A14D8B-9283-ADDE-0C59-53F933D543BA}"/>
                    </a:ext>
                  </a:extLst>
                </p:cNvPr>
                <p:cNvSpPr/>
                <p:nvPr/>
              </p:nvSpPr>
              <p:spPr>
                <a:xfrm>
                  <a:off x="9014460" y="4230623"/>
                  <a:ext cx="1757680" cy="18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679" h="187960">
                      <a:moveTo>
                        <a:pt x="0" y="187451"/>
                      </a:moveTo>
                      <a:lnTo>
                        <a:pt x="1757172" y="187451"/>
                      </a:lnTo>
                      <a:lnTo>
                        <a:pt x="1757172" y="0"/>
                      </a:lnTo>
                      <a:lnTo>
                        <a:pt x="0" y="0"/>
                      </a:lnTo>
                      <a:lnTo>
                        <a:pt x="0" y="187451"/>
                      </a:lnTo>
                      <a:close/>
                    </a:path>
                  </a:pathLst>
                </a:custGeom>
                <a:ln w="12700">
                  <a:solidFill>
                    <a:srgbClr val="E4921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0" name="object 24">
                  <a:extLst>
                    <a:ext uri="{FF2B5EF4-FFF2-40B4-BE49-F238E27FC236}">
                      <a16:creationId xmlns:a16="http://schemas.microsoft.com/office/drawing/2014/main" id="{ECC8076B-3FFB-7BD3-E70A-98B6F5BB9A9B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975848" y="4240910"/>
                  <a:ext cx="150875" cy="168401"/>
                </a:xfrm>
                <a:prstGeom prst="rect">
                  <a:avLst/>
                </a:prstGeom>
              </p:spPr>
            </p:pic>
            <p:pic>
              <p:nvPicPr>
                <p:cNvPr id="51" name="object 25">
                  <a:extLst>
                    <a:ext uri="{FF2B5EF4-FFF2-40B4-BE49-F238E27FC236}">
                      <a16:creationId xmlns:a16="http://schemas.microsoft.com/office/drawing/2014/main" id="{7C0F16E7-4A2D-6AF9-BA7C-B07B4A790328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831703" y="4230242"/>
                  <a:ext cx="105282" cy="178434"/>
                </a:xfrm>
                <a:prstGeom prst="rect">
                  <a:avLst/>
                </a:prstGeom>
              </p:spPr>
            </p:pic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14A08E5-6765-15A6-21CA-21C5ADE3BDB3}"/>
                  </a:ext>
                </a:extLst>
              </p:cNvPr>
              <p:cNvSpPr txBox="1"/>
              <p:nvPr/>
            </p:nvSpPr>
            <p:spPr>
              <a:xfrm>
                <a:off x="9917075" y="4957103"/>
                <a:ext cx="20392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spc="-85" dirty="0" err="1">
                    <a:solidFill>
                      <a:srgbClr val="FFFFFF"/>
                    </a:solidFill>
                    <a:latin typeface="Tahoma"/>
                    <a:cs typeface="Tahoma"/>
                  </a:rPr>
                  <a:t>ClientSide</a:t>
                </a:r>
                <a:r>
                  <a:rPr lang="pt-BR" sz="1400" b="1" spc="-85" dirty="0">
                    <a:solidFill>
                      <a:srgbClr val="FFFFFF"/>
                    </a:solidFill>
                    <a:latin typeface="Tahoma"/>
                    <a:cs typeface="Tahoma"/>
                  </a:rPr>
                  <a:t> WEB</a:t>
                </a:r>
                <a:endParaRPr lang="pt-BR" sz="1500" b="1" spc="-85" dirty="0">
                  <a:solidFill>
                    <a:srgbClr val="FFFFFF"/>
                  </a:solidFill>
                  <a:latin typeface="Tahoma"/>
                  <a:cs typeface="Tahoma"/>
                </a:endParaRPr>
              </a:p>
            </p:txBody>
          </p:sp>
        </p:grpSp>
        <p:sp>
          <p:nvSpPr>
            <p:cNvPr id="95" name="object 34">
              <a:extLst>
                <a:ext uri="{FF2B5EF4-FFF2-40B4-BE49-F238E27FC236}">
                  <a16:creationId xmlns:a16="http://schemas.microsoft.com/office/drawing/2014/main" id="{8DC8B571-947B-CD6A-73AD-4618D0505BE0}"/>
                </a:ext>
              </a:extLst>
            </p:cNvPr>
            <p:cNvSpPr txBox="1"/>
            <p:nvPr/>
          </p:nvSpPr>
          <p:spPr>
            <a:xfrm>
              <a:off x="1758568" y="6339894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[Container: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ReactJS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JavaScript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, CSS, HTML e </a:t>
              </a:r>
              <a:r>
                <a:rPr lang="pt-BR" sz="1200" dirty="0" err="1">
                  <a:solidFill>
                    <a:prstClr val="white"/>
                  </a:solidFill>
                  <a:latin typeface="Calibri"/>
                </a:rPr>
                <a:t>eCharts</a:t>
              </a:r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]</a:t>
              </a:r>
            </a:p>
          </p:txBody>
        </p:sp>
        <p:sp>
          <p:nvSpPr>
            <p:cNvPr id="96" name="object 34">
              <a:extLst>
                <a:ext uri="{FF2B5EF4-FFF2-40B4-BE49-F238E27FC236}">
                  <a16:creationId xmlns:a16="http://schemas.microsoft.com/office/drawing/2014/main" id="{7C42F403-7AE9-2E6C-0436-EF6E35C9DAAA}"/>
                </a:ext>
              </a:extLst>
            </p:cNvPr>
            <p:cNvSpPr txBox="1"/>
            <p:nvPr/>
          </p:nvSpPr>
          <p:spPr>
            <a:xfrm>
              <a:off x="1749643" y="6977935"/>
              <a:ext cx="19152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/>
              <a:r>
                <a:rPr lang="pt-BR" sz="1200" dirty="0">
                  <a:solidFill>
                    <a:prstClr val="white"/>
                  </a:solidFill>
                  <a:latin typeface="Calibri"/>
                </a:rPr>
                <a:t>Site institucional e aplicação com Dashboard</a:t>
              </a:r>
            </a:p>
          </p:txBody>
        </p:sp>
      </p:grp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E4242CED-B7B5-D389-F116-4895F9CC4AD2}"/>
              </a:ext>
            </a:extLst>
          </p:cNvPr>
          <p:cNvCxnSpPr>
            <a:cxnSpLocks/>
          </p:cNvCxnSpPr>
          <p:nvPr/>
        </p:nvCxnSpPr>
        <p:spPr>
          <a:xfrm flipV="1">
            <a:off x="4348200" y="4318465"/>
            <a:ext cx="0" cy="2331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622477-592E-A040-F88F-74FD057E0C3D}"/>
              </a:ext>
            </a:extLst>
          </p:cNvPr>
          <p:cNvSpPr txBox="1"/>
          <p:nvPr/>
        </p:nvSpPr>
        <p:spPr>
          <a:xfrm>
            <a:off x="5900120" y="2973330"/>
            <a:ext cx="2616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</a:t>
            </a:r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37E0171A-9AD3-10C6-B46F-B18F756D48AE}"/>
              </a:ext>
            </a:extLst>
          </p:cNvPr>
          <p:cNvCxnSpPr>
            <a:cxnSpLocks/>
          </p:cNvCxnSpPr>
          <p:nvPr/>
        </p:nvCxnSpPr>
        <p:spPr>
          <a:xfrm flipV="1">
            <a:off x="5900120" y="2363609"/>
            <a:ext cx="0" cy="12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3F667D5B-302C-B0C6-09A7-739CFBDE3BD8}"/>
              </a:ext>
            </a:extLst>
          </p:cNvPr>
          <p:cNvCxnSpPr>
            <a:cxnSpLocks/>
          </p:cNvCxnSpPr>
          <p:nvPr/>
        </p:nvCxnSpPr>
        <p:spPr>
          <a:xfrm flipH="1">
            <a:off x="2027232" y="2363609"/>
            <a:ext cx="387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D709569E-FD90-38D4-DCD7-BF819D42F88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039264" y="1764832"/>
            <a:ext cx="0" cy="604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95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7608</TotalTime>
  <Words>168</Words>
  <Application>Microsoft Office PowerPoint</Application>
  <PresentationFormat>Personalizar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384</cp:revision>
  <dcterms:created xsi:type="dcterms:W3CDTF">2021-08-25T19:26:40Z</dcterms:created>
  <dcterms:modified xsi:type="dcterms:W3CDTF">2023-09-02T00:30:37Z</dcterms:modified>
</cp:coreProperties>
</file>