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7"/>
  </p:sldMasterIdLst>
  <p:notesMasterIdLst>
    <p:notesMasterId r:id="rId11"/>
  </p:notesMasterIdLst>
  <p:sldIdLst>
    <p:sldId id="1219" r:id="rId8"/>
    <p:sldId id="1220" r:id="rId9"/>
    <p:sldId id="1221" r:id="rId10"/>
  </p:sldIdLst>
  <p:sldSz cx="12912725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93" d="100"/>
          <a:sy n="93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3A0171FB-C35F-4156-92FF-98D1945B76AE}"/>
    <pc:docChg chg="undo custSel addSld modSld">
      <pc:chgData name="Raul Meira de Souza" userId="0b810766-76aa-4ac6-b01e-c80b8c896654" providerId="ADAL" clId="{3A0171FB-C35F-4156-92FF-98D1945B76AE}" dt="2023-10-21T01:09:09.389" v="521" actId="14100"/>
      <pc:docMkLst>
        <pc:docMk/>
      </pc:docMkLst>
      <pc:sldChg chg="addSp modSp mod modShow">
        <pc:chgData name="Raul Meira de Souza" userId="0b810766-76aa-4ac6-b01e-c80b8c896654" providerId="ADAL" clId="{3A0171FB-C35F-4156-92FF-98D1945B76AE}" dt="2023-10-21T00:22:15.486" v="342" actId="729"/>
        <pc:sldMkLst>
          <pc:docMk/>
          <pc:sldMk cId="476095678" sldId="1219"/>
        </pc:sldMkLst>
        <pc:spChg chg="add mod">
          <ac:chgData name="Raul Meira de Souza" userId="0b810766-76aa-4ac6-b01e-c80b8c896654" providerId="ADAL" clId="{3A0171FB-C35F-4156-92FF-98D1945B76AE}" dt="2023-10-20T23:58:02.888" v="7" actId="20577"/>
          <ac:spMkLst>
            <pc:docMk/>
            <pc:sldMk cId="476095678" sldId="1219"/>
            <ac:spMk id="3" creationId="{8D5B8F9C-8B74-59DE-5637-FA8A3E59EA60}"/>
          </ac:spMkLst>
        </pc:spChg>
      </pc:sldChg>
      <pc:sldChg chg="addSp delSp modSp add mod setBg">
        <pc:chgData name="Raul Meira de Souza" userId="0b810766-76aa-4ac6-b01e-c80b8c896654" providerId="ADAL" clId="{3A0171FB-C35F-4156-92FF-98D1945B76AE}" dt="2023-10-21T01:09:09.389" v="521" actId="14100"/>
        <pc:sldMkLst>
          <pc:docMk/>
          <pc:sldMk cId="2587990470" sldId="1220"/>
        </pc:sldMkLst>
        <pc:spChg chg="add del mod">
          <ac:chgData name="Raul Meira de Souza" userId="0b810766-76aa-4ac6-b01e-c80b8c896654" providerId="ADAL" clId="{3A0171FB-C35F-4156-92FF-98D1945B76AE}" dt="2023-10-21T00:58:26.525" v="443" actId="478"/>
          <ac:spMkLst>
            <pc:docMk/>
            <pc:sldMk cId="2587990470" sldId="1220"/>
            <ac:spMk id="2" creationId="{EBECD2E4-4D23-F22E-70BA-E477457F5B3D}"/>
          </ac:spMkLst>
        </pc:spChg>
        <pc:spChg chg="del">
          <ac:chgData name="Raul Meira de Souza" userId="0b810766-76aa-4ac6-b01e-c80b8c896654" providerId="ADAL" clId="{3A0171FB-C35F-4156-92FF-98D1945B76AE}" dt="2023-10-21T00:02:45.656" v="69" actId="478"/>
          <ac:spMkLst>
            <pc:docMk/>
            <pc:sldMk cId="2587990470" sldId="1220"/>
            <ac:spMk id="2" creationId="{F8682CBD-4CCC-DC5B-957F-134EBDA0D31C}"/>
          </ac:spMkLst>
        </pc:spChg>
        <pc:spChg chg="mod">
          <ac:chgData name="Raul Meira de Souza" userId="0b810766-76aa-4ac6-b01e-c80b8c896654" providerId="ADAL" clId="{3A0171FB-C35F-4156-92FF-98D1945B76AE}" dt="2023-10-21T01:04:22.611" v="514" actId="1076"/>
          <ac:spMkLst>
            <pc:docMk/>
            <pc:sldMk cId="2587990470" sldId="1220"/>
            <ac:spMk id="3" creationId="{8D5B8F9C-8B74-59DE-5637-FA8A3E59EA60}"/>
          </ac:spMkLst>
        </pc:spChg>
        <pc:spChg chg="add mod">
          <ac:chgData name="Raul Meira de Souza" userId="0b810766-76aa-4ac6-b01e-c80b8c896654" providerId="ADAL" clId="{3A0171FB-C35F-4156-92FF-98D1945B76AE}" dt="2023-10-21T01:08:27.457" v="515" actId="14100"/>
          <ac:spMkLst>
            <pc:docMk/>
            <pc:sldMk cId="2587990470" sldId="1220"/>
            <ac:spMk id="4" creationId="{33B3FC83-CB75-D3E3-3D3E-16CFBEC07A53}"/>
          </ac:spMkLst>
        </pc:spChg>
        <pc:spChg chg="add del mod">
          <ac:chgData name="Raul Meira de Souza" userId="0b810766-76aa-4ac6-b01e-c80b8c896654" providerId="ADAL" clId="{3A0171FB-C35F-4156-92FF-98D1945B76AE}" dt="2023-10-21T00:04:17.571" v="101" actId="478"/>
          <ac:spMkLst>
            <pc:docMk/>
            <pc:sldMk cId="2587990470" sldId="1220"/>
            <ac:spMk id="5" creationId="{4DFCF754-9FF5-24B8-D14A-3AB82DC0C30F}"/>
          </ac:spMkLst>
        </pc:spChg>
        <pc:spChg chg="mod">
          <ac:chgData name="Raul Meira de Souza" userId="0b810766-76aa-4ac6-b01e-c80b8c896654" providerId="ADAL" clId="{3A0171FB-C35F-4156-92FF-98D1945B76AE}" dt="2023-10-21T00:18:20.572" v="306" actId="1038"/>
          <ac:spMkLst>
            <pc:docMk/>
            <pc:sldMk cId="2587990470" sldId="1220"/>
            <ac:spMk id="6" creationId="{B216BEB5-A765-3586-8811-A2D89930A952}"/>
          </ac:spMkLst>
        </pc:spChg>
        <pc:spChg chg="add del mod">
          <ac:chgData name="Raul Meira de Souza" userId="0b810766-76aa-4ac6-b01e-c80b8c896654" providerId="ADAL" clId="{3A0171FB-C35F-4156-92FF-98D1945B76AE}" dt="2023-10-21T00:03:28.984" v="82" actId="478"/>
          <ac:spMkLst>
            <pc:docMk/>
            <pc:sldMk cId="2587990470" sldId="1220"/>
            <ac:spMk id="8" creationId="{FFB99106-620E-2B4A-48EC-1055016A94FA}"/>
          </ac:spMkLst>
        </pc:spChg>
        <pc:spChg chg="mod">
          <ac:chgData name="Raul Meira de Souza" userId="0b810766-76aa-4ac6-b01e-c80b8c896654" providerId="ADAL" clId="{3A0171FB-C35F-4156-92FF-98D1945B76AE}" dt="2023-10-21T00:18:20.572" v="306" actId="1038"/>
          <ac:spMkLst>
            <pc:docMk/>
            <pc:sldMk cId="2587990470" sldId="1220"/>
            <ac:spMk id="9" creationId="{50622477-592E-A040-F88F-74FD057E0C3D}"/>
          </ac:spMkLst>
        </pc:spChg>
        <pc:spChg chg="add mod">
          <ac:chgData name="Raul Meira de Souza" userId="0b810766-76aa-4ac6-b01e-c80b8c896654" providerId="ADAL" clId="{3A0171FB-C35F-4156-92FF-98D1945B76AE}" dt="2023-10-21T00:18:20.572" v="306" actId="1038"/>
          <ac:spMkLst>
            <pc:docMk/>
            <pc:sldMk cId="2587990470" sldId="1220"/>
            <ac:spMk id="10" creationId="{7A6ABF81-F2D6-0767-012E-EE2D0827C7B0}"/>
          </ac:spMkLst>
        </pc:spChg>
        <pc:spChg chg="add mod">
          <ac:chgData name="Raul Meira de Souza" userId="0b810766-76aa-4ac6-b01e-c80b8c896654" providerId="ADAL" clId="{3A0171FB-C35F-4156-92FF-98D1945B76AE}" dt="2023-10-21T01:01:03.942" v="491" actId="1036"/>
          <ac:spMkLst>
            <pc:docMk/>
            <pc:sldMk cId="2587990470" sldId="1220"/>
            <ac:spMk id="11" creationId="{58B27EA6-13AA-2671-96A2-9688C1520D38}"/>
          </ac:spMkLst>
        </pc:spChg>
        <pc:spChg chg="add del mod">
          <ac:chgData name="Raul Meira de Souza" userId="0b810766-76aa-4ac6-b01e-c80b8c896654" providerId="ADAL" clId="{3A0171FB-C35F-4156-92FF-98D1945B76AE}" dt="2023-10-21T00:05:45.488" v="126" actId="478"/>
          <ac:spMkLst>
            <pc:docMk/>
            <pc:sldMk cId="2587990470" sldId="1220"/>
            <ac:spMk id="12" creationId="{00516EA1-81C7-635B-A540-7F8F68966211}"/>
          </ac:spMkLst>
        </pc:spChg>
        <pc:spChg chg="add mod">
          <ac:chgData name="Raul Meira de Souza" userId="0b810766-76aa-4ac6-b01e-c80b8c896654" providerId="ADAL" clId="{3A0171FB-C35F-4156-92FF-98D1945B76AE}" dt="2023-10-21T00:18:20.572" v="306" actId="1038"/>
          <ac:spMkLst>
            <pc:docMk/>
            <pc:sldMk cId="2587990470" sldId="1220"/>
            <ac:spMk id="13" creationId="{5EAEE73F-2453-2949-D615-58D2DC23B5A8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16" creationId="{76507AD0-2426-49B5-13B5-ECD3A2DA3229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18" creationId="{B70B4ED9-70B0-9828-A753-76364BBBD241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0" creationId="{01FF6A1A-BD27-D41E-24C4-EA39A97A6CB0}"/>
          </ac:spMkLst>
        </pc:spChg>
        <pc:spChg chg="add mod">
          <ac:chgData name="Raul Meira de Souza" userId="0b810766-76aa-4ac6-b01e-c80b8c896654" providerId="ADAL" clId="{3A0171FB-C35F-4156-92FF-98D1945B76AE}" dt="2023-10-21T01:01:18.739" v="494" actId="1076"/>
          <ac:spMkLst>
            <pc:docMk/>
            <pc:sldMk cId="2587990470" sldId="1220"/>
            <ac:spMk id="20" creationId="{ADB988B4-5F0F-8C57-6998-77806471B540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1" creationId="{646423F5-11FE-75C5-86D6-F009329B538E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2" creationId="{6C8A9D4C-CDE1-5ED9-8C05-BCA9FDB1B975}"/>
          </ac:spMkLst>
        </pc:spChg>
        <pc:spChg chg="add mod">
          <ac:chgData name="Raul Meira de Souza" userId="0b810766-76aa-4ac6-b01e-c80b8c896654" providerId="ADAL" clId="{3A0171FB-C35F-4156-92FF-98D1945B76AE}" dt="2023-10-21T01:02:30.707" v="506" actId="1076"/>
          <ac:spMkLst>
            <pc:docMk/>
            <pc:sldMk cId="2587990470" sldId="1220"/>
            <ac:spMk id="24" creationId="{F999939F-6680-E91A-69DE-99C183D817F6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5" creationId="{048D2E20-7811-F54D-0F4B-ECBBFCD1B1FD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7" creationId="{F2E7948A-58E5-B82E-7360-566A198372A4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29" creationId="{526BCC29-D508-AD1F-957E-9D4F1F7A0CD6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30" creationId="{1465F7FC-1448-494B-DB65-93D08737592D}"/>
          </ac:spMkLst>
        </pc:spChg>
        <pc:spChg chg="mod">
          <ac:chgData name="Raul Meira de Souza" userId="0b810766-76aa-4ac6-b01e-c80b8c896654" providerId="ADAL" clId="{3A0171FB-C35F-4156-92FF-98D1945B76AE}" dt="2023-10-21T00:04:48.457" v="107"/>
          <ac:spMkLst>
            <pc:docMk/>
            <pc:sldMk cId="2587990470" sldId="1220"/>
            <ac:spMk id="31" creationId="{4F8D6C31-C2AB-374F-916B-E3DE38DC97C4}"/>
          </ac:spMkLst>
        </pc:spChg>
        <pc:spChg chg="add mod">
          <ac:chgData name="Raul Meira de Souza" userId="0b810766-76aa-4ac6-b01e-c80b8c896654" providerId="ADAL" clId="{3A0171FB-C35F-4156-92FF-98D1945B76AE}" dt="2023-10-21T00:56:01.334" v="384" actId="1035"/>
          <ac:spMkLst>
            <pc:docMk/>
            <pc:sldMk cId="2587990470" sldId="1220"/>
            <ac:spMk id="34" creationId="{BC087E8F-F47A-D5BA-A6E2-8C6F75CA6C44}"/>
          </ac:spMkLst>
        </pc:spChg>
        <pc:spChg chg="add mod">
          <ac:chgData name="Raul Meira de Souza" userId="0b810766-76aa-4ac6-b01e-c80b8c896654" providerId="ADAL" clId="{3A0171FB-C35F-4156-92FF-98D1945B76AE}" dt="2023-10-21T01:01:29.591" v="498" actId="1076"/>
          <ac:spMkLst>
            <pc:docMk/>
            <pc:sldMk cId="2587990470" sldId="1220"/>
            <ac:spMk id="35" creationId="{38BD678C-6592-42F8-120A-CCB14FC94803}"/>
          </ac:spMkLst>
        </pc:spChg>
        <pc:spChg chg="add mod">
          <ac:chgData name="Raul Meira de Souza" userId="0b810766-76aa-4ac6-b01e-c80b8c896654" providerId="ADAL" clId="{3A0171FB-C35F-4156-92FF-98D1945B76AE}" dt="2023-10-21T01:01:36.038" v="499" actId="1076"/>
          <ac:spMkLst>
            <pc:docMk/>
            <pc:sldMk cId="2587990470" sldId="1220"/>
            <ac:spMk id="36" creationId="{2E738995-EF28-8B69-99D7-876990570D22}"/>
          </ac:spMkLst>
        </pc:spChg>
        <pc:spChg chg="mod">
          <ac:chgData name="Raul Meira de Souza" userId="0b810766-76aa-4ac6-b01e-c80b8c896654" providerId="ADAL" clId="{3A0171FB-C35F-4156-92FF-98D1945B76AE}" dt="2023-10-21T00:07:20.846" v="147" actId="255"/>
          <ac:spMkLst>
            <pc:docMk/>
            <pc:sldMk cId="2587990470" sldId="1220"/>
            <ac:spMk id="39" creationId="{4FB28EDE-62BD-59F5-A280-B66F151ECCAA}"/>
          </ac:spMkLst>
        </pc:spChg>
        <pc:spChg chg="mod">
          <ac:chgData name="Raul Meira de Souza" userId="0b810766-76aa-4ac6-b01e-c80b8c896654" providerId="ADAL" clId="{3A0171FB-C35F-4156-92FF-98D1945B76AE}" dt="2023-10-21T00:07:29.220" v="149" actId="255"/>
          <ac:spMkLst>
            <pc:docMk/>
            <pc:sldMk cId="2587990470" sldId="1220"/>
            <ac:spMk id="41" creationId="{DA50C5CD-5A23-B214-3D2E-E57AAD2B5554}"/>
          </ac:spMkLst>
        </pc:spChg>
        <pc:spChg chg="mod">
          <ac:chgData name="Raul Meira de Souza" userId="0b810766-76aa-4ac6-b01e-c80b8c896654" providerId="ADAL" clId="{3A0171FB-C35F-4156-92FF-98D1945B76AE}" dt="2023-10-21T00:07:16.239" v="146" actId="255"/>
          <ac:spMkLst>
            <pc:docMk/>
            <pc:sldMk cId="2587990470" sldId="1220"/>
            <ac:spMk id="43" creationId="{E02F795E-D07F-80A6-52F9-22F775F87DE5}"/>
          </ac:spMkLst>
        </pc:spChg>
        <pc:spChg chg="mod">
          <ac:chgData name="Raul Meira de Souza" userId="0b810766-76aa-4ac6-b01e-c80b8c896654" providerId="ADAL" clId="{3A0171FB-C35F-4156-92FF-98D1945B76AE}" dt="2023-10-21T00:06:42.527" v="141"/>
          <ac:spMkLst>
            <pc:docMk/>
            <pc:sldMk cId="2587990470" sldId="1220"/>
            <ac:spMk id="44" creationId="{0E9EF162-F17E-111A-B736-BC12F10E40D2}"/>
          </ac:spMkLst>
        </pc:spChg>
        <pc:spChg chg="mod">
          <ac:chgData name="Raul Meira de Souza" userId="0b810766-76aa-4ac6-b01e-c80b8c896654" providerId="ADAL" clId="{3A0171FB-C35F-4156-92FF-98D1945B76AE}" dt="2023-10-21T00:06:42.527" v="141"/>
          <ac:spMkLst>
            <pc:docMk/>
            <pc:sldMk cId="2587990470" sldId="1220"/>
            <ac:spMk id="45" creationId="{6F4ABF32-017E-C6EA-1F17-13DA8D6677FE}"/>
          </ac:spMkLst>
        </pc:spChg>
        <pc:spChg chg="mod">
          <ac:chgData name="Raul Meira de Souza" userId="0b810766-76aa-4ac6-b01e-c80b8c896654" providerId="ADAL" clId="{3A0171FB-C35F-4156-92FF-98D1945B76AE}" dt="2023-10-21T00:09:00.890" v="210" actId="20577"/>
          <ac:spMkLst>
            <pc:docMk/>
            <pc:sldMk cId="2587990470" sldId="1220"/>
            <ac:spMk id="54" creationId="{734CFE51-5E12-D336-BD32-0E7775F2F666}"/>
          </ac:spMkLst>
        </pc:spChg>
        <pc:spChg chg="mod">
          <ac:chgData name="Raul Meira de Souza" userId="0b810766-76aa-4ac6-b01e-c80b8c896654" providerId="ADAL" clId="{3A0171FB-C35F-4156-92FF-98D1945B76AE}" dt="2023-10-21T00:06:57.843" v="143" actId="255"/>
          <ac:spMkLst>
            <pc:docMk/>
            <pc:sldMk cId="2587990470" sldId="1220"/>
            <ac:spMk id="55" creationId="{C7D7F515-5549-A1D0-F417-0E2EAD2EAC8B}"/>
          </ac:spMkLst>
        </pc:spChg>
        <pc:spChg chg="mod">
          <ac:chgData name="Raul Meira de Souza" userId="0b810766-76aa-4ac6-b01e-c80b8c896654" providerId="ADAL" clId="{3A0171FB-C35F-4156-92FF-98D1945B76AE}" dt="2023-10-21T00:15:54.346" v="255" actId="1076"/>
          <ac:spMkLst>
            <pc:docMk/>
            <pc:sldMk cId="2587990470" sldId="1220"/>
            <ac:spMk id="58" creationId="{353F29EB-2DF2-4C1F-A2B8-367BBF87014D}"/>
          </ac:spMkLst>
        </pc:spChg>
        <pc:spChg chg="mod">
          <ac:chgData name="Raul Meira de Souza" userId="0b810766-76aa-4ac6-b01e-c80b8c896654" providerId="ADAL" clId="{3A0171FB-C35F-4156-92FF-98D1945B76AE}" dt="2023-10-21T00:07:09.674" v="145" actId="255"/>
          <ac:spMkLst>
            <pc:docMk/>
            <pc:sldMk cId="2587990470" sldId="1220"/>
            <ac:spMk id="63" creationId="{477A1E4D-9C96-1A3F-5100-FAA60319DE09}"/>
          </ac:spMkLst>
        </pc:spChg>
        <pc:spChg chg="mod">
          <ac:chgData name="Raul Meira de Souza" userId="0b810766-76aa-4ac6-b01e-c80b8c896654" providerId="ADAL" clId="{3A0171FB-C35F-4156-92FF-98D1945B76AE}" dt="2023-10-21T00:06:42.527" v="141"/>
          <ac:spMkLst>
            <pc:docMk/>
            <pc:sldMk cId="2587990470" sldId="1220"/>
            <ac:spMk id="64" creationId="{250893AA-63A3-D4ED-2558-F3AE329D11AB}"/>
          </ac:spMkLst>
        </pc:spChg>
        <pc:spChg chg="mod">
          <ac:chgData name="Raul Meira de Souza" userId="0b810766-76aa-4ac6-b01e-c80b8c896654" providerId="ADAL" clId="{3A0171FB-C35F-4156-92FF-98D1945B76AE}" dt="2023-10-21T00:06:42.527" v="141"/>
          <ac:spMkLst>
            <pc:docMk/>
            <pc:sldMk cId="2587990470" sldId="1220"/>
            <ac:spMk id="65" creationId="{0E16CB2E-073F-D940-C66D-E21F2D527B26}"/>
          </ac:spMkLst>
        </pc:spChg>
        <pc:spChg chg="add mod">
          <ac:chgData name="Raul Meira de Souza" userId="0b810766-76aa-4ac6-b01e-c80b8c896654" providerId="ADAL" clId="{3A0171FB-C35F-4156-92FF-98D1945B76AE}" dt="2023-10-21T01:08:30.017" v="517" actId="1036"/>
          <ac:spMkLst>
            <pc:docMk/>
            <pc:sldMk cId="2587990470" sldId="1220"/>
            <ac:spMk id="71" creationId="{C7900629-8FDF-6A92-C7CC-09C8C3802930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74" creationId="{CFC0B16E-8253-E109-17CD-A249A0CC19DD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82" creationId="{226BD8F1-E91B-7FA6-12EA-AE9DC65D8C40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86" creationId="{5E0606E6-391C-6FA5-D1DD-CAA5D874A850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87" creationId="{FFB865A6-ABC8-7DA6-41DC-70A3350E97C7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88" creationId="{9E6D2087-36FB-5DE9-7AB2-BB56BB99FC55}"/>
          </ac:spMkLst>
        </pc:spChg>
        <pc:spChg chg="mod">
          <ac:chgData name="Raul Meira de Souza" userId="0b810766-76aa-4ac6-b01e-c80b8c896654" providerId="ADAL" clId="{3A0171FB-C35F-4156-92FF-98D1945B76AE}" dt="2023-10-21T01:02:19.781" v="505" actId="1076"/>
          <ac:spMkLst>
            <pc:docMk/>
            <pc:sldMk cId="2587990470" sldId="1220"/>
            <ac:spMk id="91" creationId="{044B9773-47AB-C713-9223-15118C55249E}"/>
          </ac:spMkLst>
        </pc:spChg>
        <pc:spChg chg="mod">
          <ac:chgData name="Raul Meira de Souza" userId="0b810766-76aa-4ac6-b01e-c80b8c896654" providerId="ADAL" clId="{3A0171FB-C35F-4156-92FF-98D1945B76AE}" dt="2023-10-21T01:01:15.162" v="493" actId="14100"/>
          <ac:spMkLst>
            <pc:docMk/>
            <pc:sldMk cId="2587990470" sldId="1220"/>
            <ac:spMk id="92" creationId="{71108321-2283-5A32-8960-85E47A2270DF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94" creationId="{C0AB6FE8-4CCA-6EFE-4511-068302B5BCCC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101" creationId="{5CD6BE4C-14E4-5145-B86F-50157EDBA24C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106" creationId="{11AB4085-77FA-CD90-96FD-A7E82F00BE07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107" creationId="{AADE6EE0-94A8-B67C-7028-0A414AFBDC5F}"/>
          </ac:spMkLst>
        </pc:spChg>
        <pc:spChg chg="mod">
          <ac:chgData name="Raul Meira de Souza" userId="0b810766-76aa-4ac6-b01e-c80b8c896654" providerId="ADAL" clId="{3A0171FB-C35F-4156-92FF-98D1945B76AE}" dt="2023-10-21T00:08:42.574" v="199"/>
          <ac:spMkLst>
            <pc:docMk/>
            <pc:sldMk cId="2587990470" sldId="1220"/>
            <ac:spMk id="114" creationId="{B2C7B73C-0952-33A2-C3AC-3D8847C00212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19" creationId="{F9A86F89-7EEF-D8FF-6C8E-73329A73D0F6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21" creationId="{E6784CBB-BAC7-1D19-BB12-1AE274FB9FE9}"/>
          </ac:spMkLst>
        </pc:spChg>
        <pc:spChg chg="mod">
          <ac:chgData name="Raul Meira de Souza" userId="0b810766-76aa-4ac6-b01e-c80b8c896654" providerId="ADAL" clId="{3A0171FB-C35F-4156-92FF-98D1945B76AE}" dt="2023-10-21T00:11:45.373" v="232" actId="255"/>
          <ac:spMkLst>
            <pc:docMk/>
            <pc:sldMk cId="2587990470" sldId="1220"/>
            <ac:spMk id="122" creationId="{F6AF5E3F-0C6F-6F8D-7BC9-93C8250841F5}"/>
          </ac:spMkLst>
        </pc:spChg>
        <pc:spChg chg="mod">
          <ac:chgData name="Raul Meira de Souza" userId="0b810766-76aa-4ac6-b01e-c80b8c896654" providerId="ADAL" clId="{3A0171FB-C35F-4156-92FF-98D1945B76AE}" dt="2023-10-21T00:11:51.416" v="233" actId="255"/>
          <ac:spMkLst>
            <pc:docMk/>
            <pc:sldMk cId="2587990470" sldId="1220"/>
            <ac:spMk id="123" creationId="{5729FB17-635F-D00F-33B2-7B9981A7AF14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26" creationId="{4537C7D4-EFA5-2860-1611-6D07DB90EC26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27" creationId="{4B641D0E-04F3-302F-8747-9514C2F06DD3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28" creationId="{A97F9528-A307-BBF9-0293-BF19CED02E01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31" creationId="{304C2155-65FE-E80C-105C-98B2445C32AA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32" creationId="{317D2246-58BA-B0AC-F47E-CF190501678B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34" creationId="{01A90FF7-6CF2-2010-261D-109EB01253ED}"/>
          </ac:spMkLst>
        </pc:spChg>
        <pc:spChg chg="mod">
          <ac:chgData name="Raul Meira de Souza" userId="0b810766-76aa-4ac6-b01e-c80b8c896654" providerId="ADAL" clId="{3A0171FB-C35F-4156-92FF-98D1945B76AE}" dt="2023-10-21T00:09:35.648" v="217" actId="1076"/>
          <ac:spMkLst>
            <pc:docMk/>
            <pc:sldMk cId="2587990470" sldId="1220"/>
            <ac:spMk id="136" creationId="{99AB94CA-5605-539D-FE1D-BE5E63D2D0A8}"/>
          </ac:spMkLst>
        </pc:spChg>
        <pc:spChg chg="mod">
          <ac:chgData name="Raul Meira de Souza" userId="0b810766-76aa-4ac6-b01e-c80b8c896654" providerId="ADAL" clId="{3A0171FB-C35F-4156-92FF-98D1945B76AE}" dt="2023-10-21T00:09:31.678" v="215"/>
          <ac:spMkLst>
            <pc:docMk/>
            <pc:sldMk cId="2587990470" sldId="1220"/>
            <ac:spMk id="137" creationId="{1D2AFB33-A852-9482-7430-1A1161B0E9F7}"/>
          </ac:spMkLst>
        </pc:spChg>
        <pc:spChg chg="mod">
          <ac:chgData name="Raul Meira de Souza" userId="0b810766-76aa-4ac6-b01e-c80b8c896654" providerId="ADAL" clId="{3A0171FB-C35F-4156-92FF-98D1945B76AE}" dt="2023-10-21T00:10:39.984" v="224"/>
          <ac:spMkLst>
            <pc:docMk/>
            <pc:sldMk cId="2587990470" sldId="1220"/>
            <ac:spMk id="142" creationId="{F89CAAA2-CB51-C2FF-A2B6-AFDB6E614DD9}"/>
          </ac:spMkLst>
        </pc:spChg>
        <pc:spChg chg="mod">
          <ac:chgData name="Raul Meira de Souza" userId="0b810766-76aa-4ac6-b01e-c80b8c896654" providerId="ADAL" clId="{3A0171FB-C35F-4156-92FF-98D1945B76AE}" dt="2023-10-21T00:10:39.984" v="224"/>
          <ac:spMkLst>
            <pc:docMk/>
            <pc:sldMk cId="2587990470" sldId="1220"/>
            <ac:spMk id="143" creationId="{EC356AF6-C1FC-8616-C1FB-FA60A0BCF737}"/>
          </ac:spMkLst>
        </pc:spChg>
        <pc:spChg chg="mod">
          <ac:chgData name="Raul Meira de Souza" userId="0b810766-76aa-4ac6-b01e-c80b8c896654" providerId="ADAL" clId="{3A0171FB-C35F-4156-92FF-98D1945B76AE}" dt="2023-10-21T00:10:39.984" v="224"/>
          <ac:spMkLst>
            <pc:docMk/>
            <pc:sldMk cId="2587990470" sldId="1220"/>
            <ac:spMk id="144" creationId="{A94725B6-7B98-0A63-5B64-58CC52AA19A2}"/>
          </ac:spMkLst>
        </pc:spChg>
        <pc:spChg chg="mod">
          <ac:chgData name="Raul Meira de Souza" userId="0b810766-76aa-4ac6-b01e-c80b8c896654" providerId="ADAL" clId="{3A0171FB-C35F-4156-92FF-98D1945B76AE}" dt="2023-10-21T00:10:39.984" v="224"/>
          <ac:spMkLst>
            <pc:docMk/>
            <pc:sldMk cId="2587990470" sldId="1220"/>
            <ac:spMk id="146" creationId="{51640F9E-0129-3312-CE82-C0097AE0B3C5}"/>
          </ac:spMkLst>
        </pc:spChg>
        <pc:spChg chg="mod">
          <ac:chgData name="Raul Meira de Souza" userId="0b810766-76aa-4ac6-b01e-c80b8c896654" providerId="ADAL" clId="{3A0171FB-C35F-4156-92FF-98D1945B76AE}" dt="2023-10-21T00:11:56.791" v="234"/>
          <ac:spMkLst>
            <pc:docMk/>
            <pc:sldMk cId="2587990470" sldId="1220"/>
            <ac:spMk id="148" creationId="{E5124614-EE9E-E5BA-E80A-BAF81F324E62}"/>
          </ac:spMkLst>
        </pc:spChg>
        <pc:spChg chg="mod">
          <ac:chgData name="Raul Meira de Souza" userId="0b810766-76aa-4ac6-b01e-c80b8c896654" providerId="ADAL" clId="{3A0171FB-C35F-4156-92FF-98D1945B76AE}" dt="2023-10-21T00:11:56.791" v="234"/>
          <ac:spMkLst>
            <pc:docMk/>
            <pc:sldMk cId="2587990470" sldId="1220"/>
            <ac:spMk id="149" creationId="{7C526B18-B382-F45F-E870-6A9F3B08A020}"/>
          </ac:spMkLst>
        </pc:spChg>
        <pc:spChg chg="mod">
          <ac:chgData name="Raul Meira de Souza" userId="0b810766-76aa-4ac6-b01e-c80b8c896654" providerId="ADAL" clId="{3A0171FB-C35F-4156-92FF-98D1945B76AE}" dt="2023-10-21T00:11:56.791" v="234"/>
          <ac:spMkLst>
            <pc:docMk/>
            <pc:sldMk cId="2587990470" sldId="1220"/>
            <ac:spMk id="151" creationId="{ED8A96DA-E96E-1C63-5F7D-54E5FE37917C}"/>
          </ac:spMkLst>
        </pc:spChg>
        <pc:spChg chg="mod">
          <ac:chgData name="Raul Meira de Souza" userId="0b810766-76aa-4ac6-b01e-c80b8c896654" providerId="ADAL" clId="{3A0171FB-C35F-4156-92FF-98D1945B76AE}" dt="2023-10-21T00:11:56.791" v="234"/>
          <ac:spMkLst>
            <pc:docMk/>
            <pc:sldMk cId="2587990470" sldId="1220"/>
            <ac:spMk id="152" creationId="{563017F5-FA99-983B-ADCE-69E4EF044D32}"/>
          </ac:spMkLst>
        </pc:spChg>
        <pc:grpChg chg="add del mod">
          <ac:chgData name="Raul Meira de Souza" userId="0b810766-76aa-4ac6-b01e-c80b8c896654" providerId="ADAL" clId="{3A0171FB-C35F-4156-92FF-98D1945B76AE}" dt="2023-10-21T00:05:30.087" v="122" actId="478"/>
          <ac:grpSpMkLst>
            <pc:docMk/>
            <pc:sldMk cId="2587990470" sldId="1220"/>
            <ac:grpSpMk id="14" creationId="{3584D581-EC1B-4504-57C6-100A2A6024AF}"/>
          </ac:grpSpMkLst>
        </pc:grpChg>
        <pc:grpChg chg="mod">
          <ac:chgData name="Raul Meira de Souza" userId="0b810766-76aa-4ac6-b01e-c80b8c896654" providerId="ADAL" clId="{3A0171FB-C35F-4156-92FF-98D1945B76AE}" dt="2023-10-21T00:04:48.457" v="107"/>
          <ac:grpSpMkLst>
            <pc:docMk/>
            <pc:sldMk cId="2587990470" sldId="1220"/>
            <ac:grpSpMk id="15" creationId="{B867120E-AC1B-CB39-4D50-F40E62B02CEF}"/>
          </ac:grpSpMkLst>
        </pc:grpChg>
        <pc:grpChg chg="mod">
          <ac:chgData name="Raul Meira de Souza" userId="0b810766-76aa-4ac6-b01e-c80b8c896654" providerId="ADAL" clId="{3A0171FB-C35F-4156-92FF-98D1945B76AE}" dt="2023-10-21T00:04:48.457" v="107"/>
          <ac:grpSpMkLst>
            <pc:docMk/>
            <pc:sldMk cId="2587990470" sldId="1220"/>
            <ac:grpSpMk id="17" creationId="{E4A99135-2ADA-85FF-DBEC-989F7660FC51}"/>
          </ac:grpSpMkLst>
        </pc:grpChg>
        <pc:grpChg chg="mod">
          <ac:chgData name="Raul Meira de Souza" userId="0b810766-76aa-4ac6-b01e-c80b8c896654" providerId="ADAL" clId="{3A0171FB-C35F-4156-92FF-98D1945B76AE}" dt="2023-10-21T00:04:48.457" v="107"/>
          <ac:grpSpMkLst>
            <pc:docMk/>
            <pc:sldMk cId="2587990470" sldId="1220"/>
            <ac:grpSpMk id="19" creationId="{1D12A6D6-0BF9-249A-EA3C-3A50A392CC5A}"/>
          </ac:grpSpMkLst>
        </pc:grpChg>
        <pc:grpChg chg="add del mod">
          <ac:chgData name="Raul Meira de Souza" userId="0b810766-76aa-4ac6-b01e-c80b8c896654" providerId="ADAL" clId="{3A0171FB-C35F-4156-92FF-98D1945B76AE}" dt="2023-10-21T00:05:30.087" v="122" actId="478"/>
          <ac:grpSpMkLst>
            <pc:docMk/>
            <pc:sldMk cId="2587990470" sldId="1220"/>
            <ac:grpSpMk id="23" creationId="{C7EB897D-59D2-5C50-1D6D-AE844CB328EA}"/>
          </ac:grpSpMkLst>
        </pc:grpChg>
        <pc:grpChg chg="mod">
          <ac:chgData name="Raul Meira de Souza" userId="0b810766-76aa-4ac6-b01e-c80b8c896654" providerId="ADAL" clId="{3A0171FB-C35F-4156-92FF-98D1945B76AE}" dt="2023-10-21T00:04:48.457" v="107"/>
          <ac:grpSpMkLst>
            <pc:docMk/>
            <pc:sldMk cId="2587990470" sldId="1220"/>
            <ac:grpSpMk id="24" creationId="{205C3C37-F00D-7143-31D6-8A1EAE26A536}"/>
          </ac:grpSpMkLst>
        </pc:grpChg>
        <pc:grpChg chg="mod">
          <ac:chgData name="Raul Meira de Souza" userId="0b810766-76aa-4ac6-b01e-c80b8c896654" providerId="ADAL" clId="{3A0171FB-C35F-4156-92FF-98D1945B76AE}" dt="2023-10-21T00:04:48.457" v="107"/>
          <ac:grpSpMkLst>
            <pc:docMk/>
            <pc:sldMk cId="2587990470" sldId="1220"/>
            <ac:grpSpMk id="28" creationId="{1DCE32EE-54D2-F51C-6849-8F3BF06FCEE2}"/>
          </ac:grpSpMkLst>
        </pc:grpChg>
        <pc:grpChg chg="add mod">
          <ac:chgData name="Raul Meira de Souza" userId="0b810766-76aa-4ac6-b01e-c80b8c896654" providerId="ADAL" clId="{3A0171FB-C35F-4156-92FF-98D1945B76AE}" dt="2023-10-21T01:01:03.942" v="491" actId="1036"/>
          <ac:grpSpMkLst>
            <pc:docMk/>
            <pc:sldMk cId="2587990470" sldId="1220"/>
            <ac:grpSpMk id="37" creationId="{F9227D26-50F2-9C0D-628A-B8C68A46944D}"/>
          </ac:grpSpMkLst>
        </pc:grpChg>
        <pc:grpChg chg="mod">
          <ac:chgData name="Raul Meira de Souza" userId="0b810766-76aa-4ac6-b01e-c80b8c896654" providerId="ADAL" clId="{3A0171FB-C35F-4156-92FF-98D1945B76AE}" dt="2023-10-21T00:06:42.527" v="141"/>
          <ac:grpSpMkLst>
            <pc:docMk/>
            <pc:sldMk cId="2587990470" sldId="1220"/>
            <ac:grpSpMk id="38" creationId="{B91404A4-9308-CBA0-E849-E5520BB00CB5}"/>
          </ac:grpSpMkLst>
        </pc:grpChg>
        <pc:grpChg chg="mod">
          <ac:chgData name="Raul Meira de Souza" userId="0b810766-76aa-4ac6-b01e-c80b8c896654" providerId="ADAL" clId="{3A0171FB-C35F-4156-92FF-98D1945B76AE}" dt="2023-10-21T00:06:42.527" v="141"/>
          <ac:grpSpMkLst>
            <pc:docMk/>
            <pc:sldMk cId="2587990470" sldId="1220"/>
            <ac:grpSpMk id="40" creationId="{ADAF7ECE-D73A-1F5D-DD5F-9C7B29037630}"/>
          </ac:grpSpMkLst>
        </pc:grpChg>
        <pc:grpChg chg="mod">
          <ac:chgData name="Raul Meira de Souza" userId="0b810766-76aa-4ac6-b01e-c80b8c896654" providerId="ADAL" clId="{3A0171FB-C35F-4156-92FF-98D1945B76AE}" dt="2023-10-21T00:06:42.527" v="141"/>
          <ac:grpSpMkLst>
            <pc:docMk/>
            <pc:sldMk cId="2587990470" sldId="1220"/>
            <ac:grpSpMk id="42" creationId="{43CB8E73-8C42-156F-4280-CBAC1CA41934}"/>
          </ac:grpSpMkLst>
        </pc:grpChg>
        <pc:grpChg chg="add mod">
          <ac:chgData name="Raul Meira de Souza" userId="0b810766-76aa-4ac6-b01e-c80b8c896654" providerId="ADAL" clId="{3A0171FB-C35F-4156-92FF-98D1945B76AE}" dt="2023-10-21T01:01:03.942" v="491" actId="1036"/>
          <ac:grpSpMkLst>
            <pc:docMk/>
            <pc:sldMk cId="2587990470" sldId="1220"/>
            <ac:grpSpMk id="46" creationId="{58709E68-F0FE-97CF-3F92-7EB4ED9F0504}"/>
          </ac:grpSpMkLst>
        </pc:grpChg>
        <pc:grpChg chg="mod">
          <ac:chgData name="Raul Meira de Souza" userId="0b810766-76aa-4ac6-b01e-c80b8c896654" providerId="ADAL" clId="{3A0171FB-C35F-4156-92FF-98D1945B76AE}" dt="2023-10-21T00:06:42.527" v="141"/>
          <ac:grpSpMkLst>
            <pc:docMk/>
            <pc:sldMk cId="2587990470" sldId="1220"/>
            <ac:grpSpMk id="52" creationId="{02E1E596-E0F1-9BDC-7E99-C6D59A9AF03F}"/>
          </ac:grpSpMkLst>
        </pc:grpChg>
        <pc:grpChg chg="mod">
          <ac:chgData name="Raul Meira de Souza" userId="0b810766-76aa-4ac6-b01e-c80b8c896654" providerId="ADAL" clId="{3A0171FB-C35F-4156-92FF-98D1945B76AE}" dt="2023-10-21T00:06:42.527" v="141"/>
          <ac:grpSpMkLst>
            <pc:docMk/>
            <pc:sldMk cId="2587990470" sldId="1220"/>
            <ac:grpSpMk id="62" creationId="{BBB9CA08-50B6-98E8-8FAA-D3DE6126A60F}"/>
          </ac:grpSpMkLst>
        </pc:grpChg>
        <pc:grpChg chg="add del mod">
          <ac:chgData name="Raul Meira de Souza" userId="0b810766-76aa-4ac6-b01e-c80b8c896654" providerId="ADAL" clId="{3A0171FB-C35F-4156-92FF-98D1945B76AE}" dt="2023-10-21T00:08:50.702" v="206" actId="478"/>
          <ac:grpSpMkLst>
            <pc:docMk/>
            <pc:sldMk cId="2587990470" sldId="1220"/>
            <ac:grpSpMk id="72" creationId="{207FFBA1-64F9-E596-DE49-80E046A31A2F}"/>
          </ac:grpSpMkLst>
        </pc:grpChg>
        <pc:grpChg chg="mod">
          <ac:chgData name="Raul Meira de Souza" userId="0b810766-76aa-4ac6-b01e-c80b8c896654" providerId="ADAL" clId="{3A0171FB-C35F-4156-92FF-98D1945B76AE}" dt="2023-10-21T00:08:42.574" v="199"/>
          <ac:grpSpMkLst>
            <pc:docMk/>
            <pc:sldMk cId="2587990470" sldId="1220"/>
            <ac:grpSpMk id="73" creationId="{039035C0-59D5-5238-61C9-18052C442058}"/>
          </ac:grpSpMkLst>
        </pc:grpChg>
        <pc:grpChg chg="mod">
          <ac:chgData name="Raul Meira de Souza" userId="0b810766-76aa-4ac6-b01e-c80b8c896654" providerId="ADAL" clId="{3A0171FB-C35F-4156-92FF-98D1945B76AE}" dt="2023-10-21T00:08:42.574" v="199"/>
          <ac:grpSpMkLst>
            <pc:docMk/>
            <pc:sldMk cId="2587990470" sldId="1220"/>
            <ac:grpSpMk id="81" creationId="{14629CCE-832A-9CB9-1C5F-6857ED0A3CDB}"/>
          </ac:grpSpMkLst>
        </pc:grpChg>
        <pc:grpChg chg="mod">
          <ac:chgData name="Raul Meira de Souza" userId="0b810766-76aa-4ac6-b01e-c80b8c896654" providerId="ADAL" clId="{3A0171FB-C35F-4156-92FF-98D1945B76AE}" dt="2023-10-21T00:08:42.574" v="199"/>
          <ac:grpSpMkLst>
            <pc:docMk/>
            <pc:sldMk cId="2587990470" sldId="1220"/>
            <ac:grpSpMk id="83" creationId="{C91DCF2F-8348-FC95-0737-F7E8B91CCF26}"/>
          </ac:grpSpMkLst>
        </pc:grpChg>
        <pc:grpChg chg="mod">
          <ac:chgData name="Raul Meira de Souza" userId="0b810766-76aa-4ac6-b01e-c80b8c896654" providerId="ADAL" clId="{3A0171FB-C35F-4156-92FF-98D1945B76AE}" dt="2023-10-21T00:56:50.083" v="404" actId="1035"/>
          <ac:grpSpMkLst>
            <pc:docMk/>
            <pc:sldMk cId="2587990470" sldId="1220"/>
            <ac:grpSpMk id="84" creationId="{AB4B65BF-B50E-ED22-3F23-16932B975EDE}"/>
          </ac:grpSpMkLst>
        </pc:grpChg>
        <pc:grpChg chg="mod">
          <ac:chgData name="Raul Meira de Souza" userId="0b810766-76aa-4ac6-b01e-c80b8c896654" providerId="ADAL" clId="{3A0171FB-C35F-4156-92FF-98D1945B76AE}" dt="2023-10-21T00:56:50.083" v="404" actId="1035"/>
          <ac:grpSpMkLst>
            <pc:docMk/>
            <pc:sldMk cId="2587990470" sldId="1220"/>
            <ac:grpSpMk id="85" creationId="{B676CF4A-72BD-1D31-BD0D-E0417932399A}"/>
          </ac:grpSpMkLst>
        </pc:grpChg>
        <pc:grpChg chg="add del mod">
          <ac:chgData name="Raul Meira de Souza" userId="0b810766-76aa-4ac6-b01e-c80b8c896654" providerId="ADAL" clId="{3A0171FB-C35F-4156-92FF-98D1945B76AE}" dt="2023-10-21T00:08:49.991" v="205" actId="478"/>
          <ac:grpSpMkLst>
            <pc:docMk/>
            <pc:sldMk cId="2587990470" sldId="1220"/>
            <ac:grpSpMk id="89" creationId="{1FD30645-ACB1-0099-058F-71E930C47AB4}"/>
          </ac:grpSpMkLst>
        </pc:grpChg>
        <pc:grpChg chg="mod">
          <ac:chgData name="Raul Meira de Souza" userId="0b810766-76aa-4ac6-b01e-c80b8c896654" providerId="ADAL" clId="{3A0171FB-C35F-4156-92FF-98D1945B76AE}" dt="2023-10-21T00:08:42.574" v="199"/>
          <ac:grpSpMkLst>
            <pc:docMk/>
            <pc:sldMk cId="2587990470" sldId="1220"/>
            <ac:grpSpMk id="90" creationId="{DBE40C5E-D77A-917D-A1F5-A1DD89163C6E}"/>
          </ac:grpSpMkLst>
        </pc:grpChg>
        <pc:grpChg chg="del mod">
          <ac:chgData name="Raul Meira de Souza" userId="0b810766-76aa-4ac6-b01e-c80b8c896654" providerId="ADAL" clId="{3A0171FB-C35F-4156-92FF-98D1945B76AE}" dt="2023-10-21T00:02:33.021" v="66" actId="478"/>
          <ac:grpSpMkLst>
            <pc:docMk/>
            <pc:sldMk cId="2587990470" sldId="1220"/>
            <ac:grpSpMk id="102" creationId="{D911D72E-D909-5C2F-DE19-518BC59C73CB}"/>
          </ac:grpSpMkLst>
        </pc:grpChg>
        <pc:grpChg chg="del mod">
          <ac:chgData name="Raul Meira de Souza" userId="0b810766-76aa-4ac6-b01e-c80b8c896654" providerId="ADAL" clId="{3A0171FB-C35F-4156-92FF-98D1945B76AE}" dt="2023-10-21T00:02:33.021" v="66" actId="478"/>
          <ac:grpSpMkLst>
            <pc:docMk/>
            <pc:sldMk cId="2587990470" sldId="1220"/>
            <ac:grpSpMk id="103" creationId="{30A58D90-193F-5209-4E92-1064F965B6EA}"/>
          </ac:grpSpMkLst>
        </pc:grpChg>
        <pc:grpChg chg="del">
          <ac:chgData name="Raul Meira de Souza" userId="0b810766-76aa-4ac6-b01e-c80b8c896654" providerId="ADAL" clId="{3A0171FB-C35F-4156-92FF-98D1945B76AE}" dt="2023-10-21T00:02:45.656" v="69" actId="478"/>
          <ac:grpSpMkLst>
            <pc:docMk/>
            <pc:sldMk cId="2587990470" sldId="1220"/>
            <ac:grpSpMk id="104" creationId="{9DEAB5AB-DB02-2350-3E6C-F64458A9BDF4}"/>
          </ac:grpSpMkLst>
        </pc:grpChg>
        <pc:grpChg chg="mod">
          <ac:chgData name="Raul Meira de Souza" userId="0b810766-76aa-4ac6-b01e-c80b8c896654" providerId="ADAL" clId="{3A0171FB-C35F-4156-92FF-98D1945B76AE}" dt="2023-10-21T00:08:42.574" v="199"/>
          <ac:grpSpMkLst>
            <pc:docMk/>
            <pc:sldMk cId="2587990470" sldId="1220"/>
            <ac:grpSpMk id="105" creationId="{7E58C278-7497-AD71-689D-45DCB8A42337}"/>
          </ac:grpSpMkLst>
        </pc:grpChg>
        <pc:grpChg chg="del">
          <ac:chgData name="Raul Meira de Souza" userId="0b810766-76aa-4ac6-b01e-c80b8c896654" providerId="ADAL" clId="{3A0171FB-C35F-4156-92FF-98D1945B76AE}" dt="2023-10-21T00:02:45.656" v="69" actId="478"/>
          <ac:grpSpMkLst>
            <pc:docMk/>
            <pc:sldMk cId="2587990470" sldId="1220"/>
            <ac:grpSpMk id="108" creationId="{34A96BA8-4EDC-AB2C-1B4B-5F180D412AF9}"/>
          </ac:grpSpMkLst>
        </pc:grpChg>
        <pc:grpChg chg="add mod">
          <ac:chgData name="Raul Meira de Souza" userId="0b810766-76aa-4ac6-b01e-c80b8c896654" providerId="ADAL" clId="{3A0171FB-C35F-4156-92FF-98D1945B76AE}" dt="2023-10-21T00:56:01.334" v="384" actId="1035"/>
          <ac:grpSpMkLst>
            <pc:docMk/>
            <pc:sldMk cId="2587990470" sldId="1220"/>
            <ac:grpSpMk id="117" creationId="{525F1752-664B-8E30-44C4-72E36A3DBD6E}"/>
          </ac:grpSpMkLst>
        </pc:grpChg>
        <pc:grpChg chg="mod">
          <ac:chgData name="Raul Meira de Souza" userId="0b810766-76aa-4ac6-b01e-c80b8c896654" providerId="ADAL" clId="{3A0171FB-C35F-4156-92FF-98D1945B76AE}" dt="2023-10-21T00:09:31.678" v="215"/>
          <ac:grpSpMkLst>
            <pc:docMk/>
            <pc:sldMk cId="2587990470" sldId="1220"/>
            <ac:grpSpMk id="118" creationId="{45234C26-B859-B31D-CEB1-60571E01D5CC}"/>
          </ac:grpSpMkLst>
        </pc:grpChg>
        <pc:grpChg chg="mod">
          <ac:chgData name="Raul Meira de Souza" userId="0b810766-76aa-4ac6-b01e-c80b8c896654" providerId="ADAL" clId="{3A0171FB-C35F-4156-92FF-98D1945B76AE}" dt="2023-10-21T00:09:31.678" v="215"/>
          <ac:grpSpMkLst>
            <pc:docMk/>
            <pc:sldMk cId="2587990470" sldId="1220"/>
            <ac:grpSpMk id="120" creationId="{BF4CA6C3-51E1-EFD2-E2E8-FF0C9C0D3B68}"/>
          </ac:grpSpMkLst>
        </pc:grpChg>
        <pc:grpChg chg="mod">
          <ac:chgData name="Raul Meira de Souza" userId="0b810766-76aa-4ac6-b01e-c80b8c896654" providerId="ADAL" clId="{3A0171FB-C35F-4156-92FF-98D1945B76AE}" dt="2023-10-21T00:16:37.632" v="274" actId="1076"/>
          <ac:grpSpMkLst>
            <pc:docMk/>
            <pc:sldMk cId="2587990470" sldId="1220"/>
            <ac:grpSpMk id="124" creationId="{DC56731D-D86C-A0C7-038C-7C8DB52099D7}"/>
          </ac:grpSpMkLst>
        </pc:grpChg>
        <pc:grpChg chg="mod">
          <ac:chgData name="Raul Meira de Souza" userId="0b810766-76aa-4ac6-b01e-c80b8c896654" providerId="ADAL" clId="{3A0171FB-C35F-4156-92FF-98D1945B76AE}" dt="2023-10-21T00:09:31.678" v="215"/>
          <ac:grpSpMkLst>
            <pc:docMk/>
            <pc:sldMk cId="2587990470" sldId="1220"/>
            <ac:grpSpMk id="125" creationId="{3DC3780C-411D-B42A-393D-81A4D9DFB5E3}"/>
          </ac:grpSpMkLst>
        </pc:grpChg>
        <pc:grpChg chg="add mod">
          <ac:chgData name="Raul Meira de Souza" userId="0b810766-76aa-4ac6-b01e-c80b8c896654" providerId="ADAL" clId="{3A0171FB-C35F-4156-92FF-98D1945B76AE}" dt="2023-10-21T00:56:01.334" v="384" actId="1035"/>
          <ac:grpSpMkLst>
            <pc:docMk/>
            <pc:sldMk cId="2587990470" sldId="1220"/>
            <ac:grpSpMk id="129" creationId="{2C8D2D4E-65F4-A3FA-F8F5-FFDFC4DBB27A}"/>
          </ac:grpSpMkLst>
        </pc:grpChg>
        <pc:grpChg chg="mod">
          <ac:chgData name="Raul Meira de Souza" userId="0b810766-76aa-4ac6-b01e-c80b8c896654" providerId="ADAL" clId="{3A0171FB-C35F-4156-92FF-98D1945B76AE}" dt="2023-10-21T00:09:31.678" v="215"/>
          <ac:grpSpMkLst>
            <pc:docMk/>
            <pc:sldMk cId="2587990470" sldId="1220"/>
            <ac:grpSpMk id="130" creationId="{37320AFC-5D3F-6D98-D666-780AED7C75DB}"/>
          </ac:grpSpMkLst>
        </pc:grpChg>
        <pc:grpChg chg="mod">
          <ac:chgData name="Raul Meira de Souza" userId="0b810766-76aa-4ac6-b01e-c80b8c896654" providerId="ADAL" clId="{3A0171FB-C35F-4156-92FF-98D1945B76AE}" dt="2023-10-21T00:09:31.678" v="215"/>
          <ac:grpSpMkLst>
            <pc:docMk/>
            <pc:sldMk cId="2587990470" sldId="1220"/>
            <ac:grpSpMk id="133" creationId="{9E81E602-37B1-A560-AD4D-E0F6433A0382}"/>
          </ac:grpSpMkLst>
        </pc:grpChg>
        <pc:grpChg chg="add mod">
          <ac:chgData name="Raul Meira de Souza" userId="0b810766-76aa-4ac6-b01e-c80b8c896654" providerId="ADAL" clId="{3A0171FB-C35F-4156-92FF-98D1945B76AE}" dt="2023-10-21T00:18:20.572" v="306" actId="1038"/>
          <ac:grpSpMkLst>
            <pc:docMk/>
            <pc:sldMk cId="2587990470" sldId="1220"/>
            <ac:grpSpMk id="141" creationId="{F53E684D-2CF0-1C94-FDCF-C236E494A4CA}"/>
          </ac:grpSpMkLst>
        </pc:grpChg>
        <pc:grpChg chg="add mod">
          <ac:chgData name="Raul Meira de Souza" userId="0b810766-76aa-4ac6-b01e-c80b8c896654" providerId="ADAL" clId="{3A0171FB-C35F-4156-92FF-98D1945B76AE}" dt="2023-10-21T00:18:20.572" v="306" actId="1038"/>
          <ac:grpSpMkLst>
            <pc:docMk/>
            <pc:sldMk cId="2587990470" sldId="1220"/>
            <ac:grpSpMk id="147" creationId="{DB9756B3-C19E-3124-1A3A-9200E93C005E}"/>
          </ac:grpSpMkLst>
        </pc:grpChg>
        <pc:picChg chg="mod">
          <ac:chgData name="Raul Meira de Souza" userId="0b810766-76aa-4ac6-b01e-c80b8c896654" providerId="ADAL" clId="{3A0171FB-C35F-4156-92FF-98D1945B76AE}" dt="2023-10-21T00:04:48.457" v="107"/>
          <ac:picMkLst>
            <pc:docMk/>
            <pc:sldMk cId="2587990470" sldId="1220"/>
            <ac:picMk id="32" creationId="{FB69942B-AFA3-3E6E-30A5-5321E3D04EE6}"/>
          </ac:picMkLst>
        </pc:picChg>
        <pc:picChg chg="mod">
          <ac:chgData name="Raul Meira de Souza" userId="0b810766-76aa-4ac6-b01e-c80b8c896654" providerId="ADAL" clId="{3A0171FB-C35F-4156-92FF-98D1945B76AE}" dt="2023-10-21T00:04:48.457" v="107"/>
          <ac:picMkLst>
            <pc:docMk/>
            <pc:sldMk cId="2587990470" sldId="1220"/>
            <ac:picMk id="33" creationId="{158ADE73-DA64-552C-420E-A5E4AC2FD355}"/>
          </ac:picMkLst>
        </pc:picChg>
        <pc:picChg chg="mod">
          <ac:chgData name="Raul Meira de Souza" userId="0b810766-76aa-4ac6-b01e-c80b8c896654" providerId="ADAL" clId="{3A0171FB-C35F-4156-92FF-98D1945B76AE}" dt="2023-10-21T00:06:42.527" v="141"/>
          <ac:picMkLst>
            <pc:docMk/>
            <pc:sldMk cId="2587990470" sldId="1220"/>
            <ac:picMk id="68" creationId="{B4910705-3C34-C35A-8EE0-1905149C5D22}"/>
          </ac:picMkLst>
        </pc:picChg>
        <pc:picChg chg="mod">
          <ac:chgData name="Raul Meira de Souza" userId="0b810766-76aa-4ac6-b01e-c80b8c896654" providerId="ADAL" clId="{3A0171FB-C35F-4156-92FF-98D1945B76AE}" dt="2023-10-21T00:06:42.527" v="141"/>
          <ac:picMkLst>
            <pc:docMk/>
            <pc:sldMk cId="2587990470" sldId="1220"/>
            <ac:picMk id="69" creationId="{A94BA479-FC3D-5765-055E-BD038C0BE20A}"/>
          </ac:picMkLst>
        </pc:picChg>
        <pc:picChg chg="mod">
          <ac:chgData name="Raul Meira de Souza" userId="0b810766-76aa-4ac6-b01e-c80b8c896654" providerId="ADAL" clId="{3A0171FB-C35F-4156-92FF-98D1945B76AE}" dt="2023-10-21T00:08:42.574" v="199"/>
          <ac:picMkLst>
            <pc:docMk/>
            <pc:sldMk cId="2587990470" sldId="1220"/>
            <ac:picMk id="115" creationId="{55CF9054-9B68-6550-6884-CCA5E1AF0B70}"/>
          </ac:picMkLst>
        </pc:picChg>
        <pc:picChg chg="mod">
          <ac:chgData name="Raul Meira de Souza" userId="0b810766-76aa-4ac6-b01e-c80b8c896654" providerId="ADAL" clId="{3A0171FB-C35F-4156-92FF-98D1945B76AE}" dt="2023-10-21T00:08:42.574" v="199"/>
          <ac:picMkLst>
            <pc:docMk/>
            <pc:sldMk cId="2587990470" sldId="1220"/>
            <ac:picMk id="116" creationId="{4F640B36-8458-0275-C065-4C46AF8B1740}"/>
          </ac:picMkLst>
        </pc:picChg>
        <pc:picChg chg="mod">
          <ac:chgData name="Raul Meira de Souza" userId="0b810766-76aa-4ac6-b01e-c80b8c896654" providerId="ADAL" clId="{3A0171FB-C35F-4156-92FF-98D1945B76AE}" dt="2023-10-21T00:09:31.678" v="215"/>
          <ac:picMkLst>
            <pc:docMk/>
            <pc:sldMk cId="2587990470" sldId="1220"/>
            <ac:picMk id="138" creationId="{9BFBA736-8155-1037-20BB-F09BED1FC9D7}"/>
          </ac:picMkLst>
        </pc:picChg>
        <pc:picChg chg="mod">
          <ac:chgData name="Raul Meira de Souza" userId="0b810766-76aa-4ac6-b01e-c80b8c896654" providerId="ADAL" clId="{3A0171FB-C35F-4156-92FF-98D1945B76AE}" dt="2023-10-21T00:09:31.678" v="215"/>
          <ac:picMkLst>
            <pc:docMk/>
            <pc:sldMk cId="2587990470" sldId="1220"/>
            <ac:picMk id="140" creationId="{3B3FD3A1-18A0-0250-59FE-A7B28BE01276}"/>
          </ac:picMkLst>
        </pc:picChg>
        <pc:cxnChg chg="del mod">
          <ac:chgData name="Raul Meira de Souza" userId="0b810766-76aa-4ac6-b01e-c80b8c896654" providerId="ADAL" clId="{3A0171FB-C35F-4156-92FF-98D1945B76AE}" dt="2023-10-21T00:01:28.006" v="62" actId="478"/>
          <ac:cxnSpMkLst>
            <pc:docMk/>
            <pc:sldMk cId="2587990470" sldId="1220"/>
            <ac:cxnSpMk id="7" creationId="{5B36BD1E-6E4E-7502-7932-8E32EA8F6A7D}"/>
          </ac:cxnSpMkLst>
        </pc:cxnChg>
        <pc:cxnChg chg="del mod">
          <ac:chgData name="Raul Meira de Souza" userId="0b810766-76aa-4ac6-b01e-c80b8c896654" providerId="ADAL" clId="{3A0171FB-C35F-4156-92FF-98D1945B76AE}" dt="2023-10-21T00:01:21.949" v="61" actId="478"/>
          <ac:cxnSpMkLst>
            <pc:docMk/>
            <pc:sldMk cId="2587990470" sldId="1220"/>
            <ac:cxnSpMk id="93" creationId="{6FC6EF5D-471E-A9BB-0119-D4EAEA4175BA}"/>
          </ac:cxnSpMkLst>
        </pc:cxnChg>
        <pc:cxnChg chg="del mod">
          <ac:chgData name="Raul Meira de Souza" userId="0b810766-76aa-4ac6-b01e-c80b8c896654" providerId="ADAL" clId="{3A0171FB-C35F-4156-92FF-98D1945B76AE}" dt="2023-10-21T00:01:21.949" v="61" actId="478"/>
          <ac:cxnSpMkLst>
            <pc:docMk/>
            <pc:sldMk cId="2587990470" sldId="1220"/>
            <ac:cxnSpMk id="113" creationId="{69CF8548-5320-3FFA-F7D3-C9BE00F1DD09}"/>
          </ac:cxnSpMkLst>
        </pc:cxnChg>
        <pc:cxnChg chg="del">
          <ac:chgData name="Raul Meira de Souza" userId="0b810766-76aa-4ac6-b01e-c80b8c896654" providerId="ADAL" clId="{3A0171FB-C35F-4156-92FF-98D1945B76AE}" dt="2023-10-21T00:01:21.949" v="61" actId="478"/>
          <ac:cxnSpMkLst>
            <pc:docMk/>
            <pc:sldMk cId="2587990470" sldId="1220"/>
            <ac:cxnSpMk id="135" creationId="{5832199C-F582-DA7F-4D34-BA492ECFC157}"/>
          </ac:cxnSpMkLst>
        </pc:cxnChg>
        <pc:cxnChg chg="del">
          <ac:chgData name="Raul Meira de Souza" userId="0b810766-76aa-4ac6-b01e-c80b8c896654" providerId="ADAL" clId="{3A0171FB-C35F-4156-92FF-98D1945B76AE}" dt="2023-10-21T00:01:21.949" v="61" actId="478"/>
          <ac:cxnSpMkLst>
            <pc:docMk/>
            <pc:sldMk cId="2587990470" sldId="1220"/>
            <ac:cxnSpMk id="139" creationId="{E4242CED-B7B5-D389-F116-4895F9CC4AD2}"/>
          </ac:cxnSpMkLst>
        </pc:cxnChg>
        <pc:cxnChg chg="del mod">
          <ac:chgData name="Raul Meira de Souza" userId="0b810766-76aa-4ac6-b01e-c80b8c896654" providerId="ADAL" clId="{3A0171FB-C35F-4156-92FF-98D1945B76AE}" dt="2023-10-21T00:01:28.006" v="62" actId="478"/>
          <ac:cxnSpMkLst>
            <pc:docMk/>
            <pc:sldMk cId="2587990470" sldId="1220"/>
            <ac:cxnSpMk id="145" creationId="{94C01907-C736-CA35-ABA3-5172A60F59F8}"/>
          </ac:cxnSpMkLst>
        </pc:cxnChg>
        <pc:cxnChg chg="del mod">
          <ac:chgData name="Raul Meira de Souza" userId="0b810766-76aa-4ac6-b01e-c80b8c896654" providerId="ADAL" clId="{3A0171FB-C35F-4156-92FF-98D1945B76AE}" dt="2023-10-21T00:01:28.006" v="62" actId="478"/>
          <ac:cxnSpMkLst>
            <pc:docMk/>
            <pc:sldMk cId="2587990470" sldId="1220"/>
            <ac:cxnSpMk id="150" creationId="{37E0171A-9AD3-10C6-B46F-B18F756D48AE}"/>
          </ac:cxnSpMkLst>
        </pc:cxnChg>
        <pc:cxnChg chg="add mod">
          <ac:chgData name="Raul Meira de Souza" userId="0b810766-76aa-4ac6-b01e-c80b8c896654" providerId="ADAL" clId="{3A0171FB-C35F-4156-92FF-98D1945B76AE}" dt="2023-10-21T00:56:50.083" v="404" actId="1035"/>
          <ac:cxnSpMkLst>
            <pc:docMk/>
            <pc:sldMk cId="2587990470" sldId="1220"/>
            <ac:cxnSpMk id="153" creationId="{969863B2-B082-4DE8-36DC-91763D1194E6}"/>
          </ac:cxnSpMkLst>
        </pc:cxnChg>
        <pc:cxnChg chg="add mod">
          <ac:chgData name="Raul Meira de Souza" userId="0b810766-76aa-4ac6-b01e-c80b8c896654" providerId="ADAL" clId="{3A0171FB-C35F-4156-92FF-98D1945B76AE}" dt="2023-10-21T00:58:52.027" v="445" actId="14100"/>
          <ac:cxnSpMkLst>
            <pc:docMk/>
            <pc:sldMk cId="2587990470" sldId="1220"/>
            <ac:cxnSpMk id="156" creationId="{DB32F54E-F103-F239-09D3-CB670E574E31}"/>
          </ac:cxnSpMkLst>
        </pc:cxnChg>
        <pc:cxnChg chg="del mod">
          <ac:chgData name="Raul Meira de Souza" userId="0b810766-76aa-4ac6-b01e-c80b8c896654" providerId="ADAL" clId="{3A0171FB-C35F-4156-92FF-98D1945B76AE}" dt="2023-10-21T00:01:28.006" v="62" actId="478"/>
          <ac:cxnSpMkLst>
            <pc:docMk/>
            <pc:sldMk cId="2587990470" sldId="1220"/>
            <ac:cxnSpMk id="157" creationId="{3F667D5B-302C-B0C6-09A7-739CFBDE3BD8}"/>
          </ac:cxnSpMkLst>
        </pc:cxnChg>
        <pc:cxnChg chg="add mod">
          <ac:chgData name="Raul Meira de Souza" userId="0b810766-76aa-4ac6-b01e-c80b8c896654" providerId="ADAL" clId="{3A0171FB-C35F-4156-92FF-98D1945B76AE}" dt="2023-10-21T00:57:40.461" v="423" actId="14100"/>
          <ac:cxnSpMkLst>
            <pc:docMk/>
            <pc:sldMk cId="2587990470" sldId="1220"/>
            <ac:cxnSpMk id="158" creationId="{93AD1638-A8AD-9698-BFB5-F8A8CB0F0E5B}"/>
          </ac:cxnSpMkLst>
        </pc:cxnChg>
        <pc:cxnChg chg="add mod">
          <ac:chgData name="Raul Meira de Souza" userId="0b810766-76aa-4ac6-b01e-c80b8c896654" providerId="ADAL" clId="{3A0171FB-C35F-4156-92FF-98D1945B76AE}" dt="2023-10-21T00:57:20.547" v="412" actId="14100"/>
          <ac:cxnSpMkLst>
            <pc:docMk/>
            <pc:sldMk cId="2587990470" sldId="1220"/>
            <ac:cxnSpMk id="159" creationId="{1E4D2CBC-8101-6CD3-6A20-EBAB82A547CD}"/>
          </ac:cxnSpMkLst>
        </pc:cxnChg>
        <pc:cxnChg chg="del mod">
          <ac:chgData name="Raul Meira de Souza" userId="0b810766-76aa-4ac6-b01e-c80b8c896654" providerId="ADAL" clId="{3A0171FB-C35F-4156-92FF-98D1945B76AE}" dt="2023-10-21T00:01:28.006" v="62" actId="478"/>
          <ac:cxnSpMkLst>
            <pc:docMk/>
            <pc:sldMk cId="2587990470" sldId="1220"/>
            <ac:cxnSpMk id="161" creationId="{D709569E-FD90-38D4-DCD7-BF819D42F880}"/>
          </ac:cxnSpMkLst>
        </pc:cxnChg>
        <pc:cxnChg chg="add mod">
          <ac:chgData name="Raul Meira de Souza" userId="0b810766-76aa-4ac6-b01e-c80b8c896654" providerId="ADAL" clId="{3A0171FB-C35F-4156-92FF-98D1945B76AE}" dt="2023-10-21T00:18:20.572" v="306" actId="1038"/>
          <ac:cxnSpMkLst>
            <pc:docMk/>
            <pc:sldMk cId="2587990470" sldId="1220"/>
            <ac:cxnSpMk id="166" creationId="{81D40959-316A-EF82-FE62-3EA8B36A7B0E}"/>
          </ac:cxnSpMkLst>
        </pc:cxnChg>
        <pc:cxnChg chg="add mod">
          <ac:chgData name="Raul Meira de Souza" userId="0b810766-76aa-4ac6-b01e-c80b8c896654" providerId="ADAL" clId="{3A0171FB-C35F-4156-92FF-98D1945B76AE}" dt="2023-10-21T00:18:20.572" v="306" actId="1038"/>
          <ac:cxnSpMkLst>
            <pc:docMk/>
            <pc:sldMk cId="2587990470" sldId="1220"/>
            <ac:cxnSpMk id="170" creationId="{B6AC61A8-DB06-4CDC-72A2-1863B7BF23EE}"/>
          </ac:cxnSpMkLst>
        </pc:cxnChg>
        <pc:cxnChg chg="add del mod">
          <ac:chgData name="Raul Meira de Souza" userId="0b810766-76aa-4ac6-b01e-c80b8c896654" providerId="ADAL" clId="{3A0171FB-C35F-4156-92FF-98D1945B76AE}" dt="2023-10-21T00:18:03.252" v="286" actId="478"/>
          <ac:cxnSpMkLst>
            <pc:docMk/>
            <pc:sldMk cId="2587990470" sldId="1220"/>
            <ac:cxnSpMk id="173" creationId="{574E7C17-4CE7-A3DA-1D9F-B4D450742094}"/>
          </ac:cxnSpMkLst>
        </pc:cxnChg>
        <pc:cxnChg chg="add del mod">
          <ac:chgData name="Raul Meira de Souza" userId="0b810766-76aa-4ac6-b01e-c80b8c896654" providerId="ADAL" clId="{3A0171FB-C35F-4156-92FF-98D1945B76AE}" dt="2023-10-21T00:19:19.492" v="324" actId="478"/>
          <ac:cxnSpMkLst>
            <pc:docMk/>
            <pc:sldMk cId="2587990470" sldId="1220"/>
            <ac:cxnSpMk id="176" creationId="{A9874217-9C8F-B88E-2157-FBD08C6A5624}"/>
          </ac:cxnSpMkLst>
        </pc:cxnChg>
        <pc:cxnChg chg="add mod">
          <ac:chgData name="Raul Meira de Souza" userId="0b810766-76aa-4ac6-b01e-c80b8c896654" providerId="ADAL" clId="{3A0171FB-C35F-4156-92FF-98D1945B76AE}" dt="2023-10-21T01:09:09.389" v="521" actId="14100"/>
          <ac:cxnSpMkLst>
            <pc:docMk/>
            <pc:sldMk cId="2587990470" sldId="1220"/>
            <ac:cxnSpMk id="179" creationId="{70614E3D-6478-5651-C952-B7E66CCEB04B}"/>
          </ac:cxnSpMkLst>
        </pc:cxnChg>
        <pc:cxnChg chg="add del mod">
          <ac:chgData name="Raul Meira de Souza" userId="0b810766-76aa-4ac6-b01e-c80b8c896654" providerId="ADAL" clId="{3A0171FB-C35F-4156-92FF-98D1945B76AE}" dt="2023-10-21T00:19:24.374" v="327" actId="478"/>
          <ac:cxnSpMkLst>
            <pc:docMk/>
            <pc:sldMk cId="2587990470" sldId="1220"/>
            <ac:cxnSpMk id="182" creationId="{610E5827-8CB2-8168-E385-B15099316856}"/>
          </ac:cxnSpMkLst>
        </pc:cxnChg>
        <pc:cxnChg chg="add mod">
          <ac:chgData name="Raul Meira de Souza" userId="0b810766-76aa-4ac6-b01e-c80b8c896654" providerId="ADAL" clId="{3A0171FB-C35F-4156-92FF-98D1945B76AE}" dt="2023-10-21T01:09:06.325" v="520" actId="14100"/>
          <ac:cxnSpMkLst>
            <pc:docMk/>
            <pc:sldMk cId="2587990470" sldId="1220"/>
            <ac:cxnSpMk id="183" creationId="{83C72927-FBB2-BEE5-AA14-23B0F51784B5}"/>
          </ac:cxnSpMkLst>
        </pc:cxnChg>
        <pc:cxnChg chg="add mod">
          <ac:chgData name="Raul Meira de Souza" userId="0b810766-76aa-4ac6-b01e-c80b8c896654" providerId="ADAL" clId="{3A0171FB-C35F-4156-92FF-98D1945B76AE}" dt="2023-10-21T00:58:04.446" v="426" actId="14100"/>
          <ac:cxnSpMkLst>
            <pc:docMk/>
            <pc:sldMk cId="2587990470" sldId="1220"/>
            <ac:cxnSpMk id="186" creationId="{CAAD2B99-1E7F-52CA-5854-C5EE2BAA40F7}"/>
          </ac:cxnSpMkLst>
        </pc:cxnChg>
      </pc:sldChg>
    </pc:docChg>
  </pc:docChgLst>
  <pc:docChgLst>
    <pc:chgData name="Raul Meira de Souza" userId="0b810766-76aa-4ac6-b01e-c80b8c896654" providerId="ADAL" clId="{E9F6CAA2-7005-41BE-AECC-5F8546C2C9D7}"/>
    <pc:docChg chg="undo custSel addSld modSld">
      <pc:chgData name="Raul Meira de Souza" userId="0b810766-76aa-4ac6-b01e-c80b8c896654" providerId="ADAL" clId="{E9F6CAA2-7005-41BE-AECC-5F8546C2C9D7}" dt="2023-11-27T00:00:18.135" v="359" actId="403"/>
      <pc:docMkLst>
        <pc:docMk/>
      </pc:docMkLst>
      <pc:sldChg chg="mod modShow">
        <pc:chgData name="Raul Meira de Souza" userId="0b810766-76aa-4ac6-b01e-c80b8c896654" providerId="ADAL" clId="{E9F6CAA2-7005-41BE-AECC-5F8546C2C9D7}" dt="2023-11-26T22:20:30.378" v="1" actId="729"/>
        <pc:sldMkLst>
          <pc:docMk/>
          <pc:sldMk cId="2587990470" sldId="1220"/>
        </pc:sldMkLst>
      </pc:sldChg>
      <pc:sldChg chg="addSp delSp modSp add mod">
        <pc:chgData name="Raul Meira de Souza" userId="0b810766-76aa-4ac6-b01e-c80b8c896654" providerId="ADAL" clId="{E9F6CAA2-7005-41BE-AECC-5F8546C2C9D7}" dt="2023-11-27T00:00:18.135" v="359" actId="403"/>
        <pc:sldMkLst>
          <pc:docMk/>
          <pc:sldMk cId="964672477" sldId="1221"/>
        </pc:sldMkLst>
        <pc:spChg chg="mod">
          <ac:chgData name="Raul Meira de Souza" userId="0b810766-76aa-4ac6-b01e-c80b8c896654" providerId="ADAL" clId="{E9F6CAA2-7005-41BE-AECC-5F8546C2C9D7}" dt="2023-11-26T23:53:03.774" v="282" actId="1036"/>
          <ac:spMkLst>
            <pc:docMk/>
            <pc:sldMk cId="964672477" sldId="1221"/>
            <ac:spMk id="3" creationId="{8D5B8F9C-8B74-59DE-5637-FA8A3E59EA60}"/>
          </ac:spMkLst>
        </pc:spChg>
        <pc:spChg chg="add mod">
          <ac:chgData name="Raul Meira de Souza" userId="0b810766-76aa-4ac6-b01e-c80b8c896654" providerId="ADAL" clId="{E9F6CAA2-7005-41BE-AECC-5F8546C2C9D7}" dt="2023-11-26T22:45:05.619" v="175"/>
          <ac:spMkLst>
            <pc:docMk/>
            <pc:sldMk cId="964672477" sldId="1221"/>
            <ac:spMk id="8" creationId="{0E99F2E4-D488-BF1A-E765-F287461BF652}"/>
          </ac:spMkLst>
        </pc:spChg>
        <pc:spChg chg="mod">
          <ac:chgData name="Raul Meira de Souza" userId="0b810766-76aa-4ac6-b01e-c80b8c896654" providerId="ADAL" clId="{E9F6CAA2-7005-41BE-AECC-5F8546C2C9D7}" dt="2023-11-26T22:46:15.818" v="210" actId="1076"/>
          <ac:spMkLst>
            <pc:docMk/>
            <pc:sldMk cId="964672477" sldId="1221"/>
            <ac:spMk id="9" creationId="{50622477-592E-A040-F88F-74FD057E0C3D}"/>
          </ac:spMkLst>
        </pc:spChg>
        <pc:spChg chg="mod">
          <ac:chgData name="Raul Meira de Souza" userId="0b810766-76aa-4ac6-b01e-c80b8c896654" providerId="ADAL" clId="{E9F6CAA2-7005-41BE-AECC-5F8546C2C9D7}" dt="2023-11-26T22:46:39.945" v="211" actId="14100"/>
          <ac:spMkLst>
            <pc:docMk/>
            <pc:sldMk cId="964672477" sldId="1221"/>
            <ac:spMk id="10" creationId="{7A6ABF81-F2D6-0767-012E-EE2D0827C7B0}"/>
          </ac:spMkLst>
        </pc:spChg>
        <pc:spChg chg="mod">
          <ac:chgData name="Raul Meira de Souza" userId="0b810766-76aa-4ac6-b01e-c80b8c896654" providerId="ADAL" clId="{E9F6CAA2-7005-41BE-AECC-5F8546C2C9D7}" dt="2023-11-26T22:43:27.580" v="21" actId="14100"/>
          <ac:spMkLst>
            <pc:docMk/>
            <pc:sldMk cId="964672477" sldId="1221"/>
            <ac:spMk id="13" creationId="{5EAEE73F-2453-2949-D615-58D2DC23B5A8}"/>
          </ac:spMkLst>
        </pc:spChg>
        <pc:spChg chg="mod">
          <ac:chgData name="Raul Meira de Souza" userId="0b810766-76aa-4ac6-b01e-c80b8c896654" providerId="ADAL" clId="{E9F6CAA2-7005-41BE-AECC-5F8546C2C9D7}" dt="2023-11-26T23:52:52.500" v="255" actId="1076"/>
          <ac:spMkLst>
            <pc:docMk/>
            <pc:sldMk cId="964672477" sldId="1221"/>
            <ac:spMk id="24" creationId="{F999939F-6680-E91A-69DE-99C183D817F6}"/>
          </ac:spMkLst>
        </pc:spChg>
        <pc:spChg chg="mod">
          <ac:chgData name="Raul Meira de Souza" userId="0b810766-76aa-4ac6-b01e-c80b8c896654" providerId="ADAL" clId="{E9F6CAA2-7005-41BE-AECC-5F8546C2C9D7}" dt="2023-11-26T23:53:34.683" v="288"/>
          <ac:spMkLst>
            <pc:docMk/>
            <pc:sldMk cId="964672477" sldId="1221"/>
            <ac:spMk id="28" creationId="{9E7B05F1-8030-D101-366D-B30F87F30D25}"/>
          </ac:spMkLst>
        </pc:spChg>
        <pc:spChg chg="del mod">
          <ac:chgData name="Raul Meira de Souza" userId="0b810766-76aa-4ac6-b01e-c80b8c896654" providerId="ADAL" clId="{E9F6CAA2-7005-41BE-AECC-5F8546C2C9D7}" dt="2023-11-26T23:55:13.134" v="297" actId="478"/>
          <ac:spMkLst>
            <pc:docMk/>
            <pc:sldMk cId="964672477" sldId="1221"/>
            <ac:spMk id="29" creationId="{3552A90A-4E55-431E-B660-EA6D4618620F}"/>
          </ac:spMkLst>
        </pc:spChg>
        <pc:spChg chg="del mod">
          <ac:chgData name="Raul Meira de Souza" userId="0b810766-76aa-4ac6-b01e-c80b8c896654" providerId="ADAL" clId="{E9F6CAA2-7005-41BE-AECC-5F8546C2C9D7}" dt="2023-11-26T23:53:48.419" v="295" actId="478"/>
          <ac:spMkLst>
            <pc:docMk/>
            <pc:sldMk cId="964672477" sldId="1221"/>
            <ac:spMk id="30" creationId="{618AA9E8-0AD7-1F0A-F612-5809B832C17E}"/>
          </ac:spMkLst>
        </pc:spChg>
        <pc:spChg chg="mod">
          <ac:chgData name="Raul Meira de Souza" userId="0b810766-76aa-4ac6-b01e-c80b8c896654" providerId="ADAL" clId="{E9F6CAA2-7005-41BE-AECC-5F8546C2C9D7}" dt="2023-11-26T23:55:39.121" v="318" actId="403"/>
          <ac:spMkLst>
            <pc:docMk/>
            <pc:sldMk cId="964672477" sldId="1221"/>
            <ac:spMk id="31" creationId="{02D774C2-F15F-3373-59CA-0C435E3D7080}"/>
          </ac:spMkLst>
        </pc:spChg>
        <pc:spChg chg="add mod">
          <ac:chgData name="Raul Meira de Souza" userId="0b810766-76aa-4ac6-b01e-c80b8c896654" providerId="ADAL" clId="{E9F6CAA2-7005-41BE-AECC-5F8546C2C9D7}" dt="2023-11-27T00:00:18.135" v="359" actId="403"/>
          <ac:spMkLst>
            <pc:docMk/>
            <pc:sldMk cId="964672477" sldId="1221"/>
            <ac:spMk id="32" creationId="{8ED19FCE-6F07-0201-83AE-AD02D10FD0FC}"/>
          </ac:spMkLst>
        </pc:spChg>
        <pc:spChg chg="mod">
          <ac:chgData name="Raul Meira de Souza" userId="0b810766-76aa-4ac6-b01e-c80b8c896654" providerId="ADAL" clId="{E9F6CAA2-7005-41BE-AECC-5F8546C2C9D7}" dt="2023-11-26T23:53:41.901" v="292" actId="1076"/>
          <ac:spMkLst>
            <pc:docMk/>
            <pc:sldMk cId="964672477" sldId="1221"/>
            <ac:spMk id="91" creationId="{044B9773-47AB-C713-9223-15118C55249E}"/>
          </ac:spMkLst>
        </pc:spChg>
        <pc:grpChg chg="add mod">
          <ac:chgData name="Raul Meira de Souza" userId="0b810766-76aa-4ac6-b01e-c80b8c896654" providerId="ADAL" clId="{E9F6CAA2-7005-41BE-AECC-5F8546C2C9D7}" dt="2023-11-26T23:53:44.887" v="293" actId="1076"/>
          <ac:grpSpMkLst>
            <pc:docMk/>
            <pc:sldMk cId="964672477" sldId="1221"/>
            <ac:grpSpMk id="27" creationId="{E0D5AEE9-7F68-503E-4B6E-DAA978A89797}"/>
          </ac:grpSpMkLst>
        </pc:grpChg>
        <pc:grpChg chg="mod">
          <ac:chgData name="Raul Meira de Souza" userId="0b810766-76aa-4ac6-b01e-c80b8c896654" providerId="ADAL" clId="{E9F6CAA2-7005-41BE-AECC-5F8546C2C9D7}" dt="2023-11-26T23:53:03.774" v="282" actId="1036"/>
          <ac:grpSpMkLst>
            <pc:docMk/>
            <pc:sldMk cId="964672477" sldId="1221"/>
            <ac:grpSpMk id="124" creationId="{DC56731D-D86C-A0C7-038C-7C8DB52099D7}"/>
          </ac:grpSpMkLst>
        </pc:grpChg>
        <pc:grpChg chg="mod">
          <ac:chgData name="Raul Meira de Souza" userId="0b810766-76aa-4ac6-b01e-c80b8c896654" providerId="ADAL" clId="{E9F6CAA2-7005-41BE-AECC-5F8546C2C9D7}" dt="2023-11-26T22:43:21.640" v="20" actId="1036"/>
          <ac:grpSpMkLst>
            <pc:docMk/>
            <pc:sldMk cId="964672477" sldId="1221"/>
            <ac:grpSpMk id="141" creationId="{F53E684D-2CF0-1C94-FDCF-C236E494A4CA}"/>
          </ac:grpSpMkLst>
        </pc:grpChg>
        <pc:grpChg chg="mod">
          <ac:chgData name="Raul Meira de Souza" userId="0b810766-76aa-4ac6-b01e-c80b8c896654" providerId="ADAL" clId="{E9F6CAA2-7005-41BE-AECC-5F8546C2C9D7}" dt="2023-11-26T23:52:46.438" v="254" actId="1035"/>
          <ac:grpSpMkLst>
            <pc:docMk/>
            <pc:sldMk cId="964672477" sldId="1221"/>
            <ac:grpSpMk id="147" creationId="{DB9756B3-C19E-3124-1A3A-9200E93C005E}"/>
          </ac:grpSpMkLst>
        </pc:grpChg>
        <pc:cxnChg chg="add mod">
          <ac:chgData name="Raul Meira de Souza" userId="0b810766-76aa-4ac6-b01e-c80b8c896654" providerId="ADAL" clId="{E9F6CAA2-7005-41BE-AECC-5F8546C2C9D7}" dt="2023-11-26T23:56:41.254" v="346" actId="14100"/>
          <ac:cxnSpMkLst>
            <pc:docMk/>
            <pc:sldMk cId="964672477" sldId="1221"/>
            <ac:cxnSpMk id="49" creationId="{8D390D23-4CD8-67A0-7842-B9A72E38183A}"/>
          </ac:cxnSpMkLst>
        </pc:cxnChg>
        <pc:cxnChg chg="mod">
          <ac:chgData name="Raul Meira de Souza" userId="0b810766-76aa-4ac6-b01e-c80b8c896654" providerId="ADAL" clId="{E9F6CAA2-7005-41BE-AECC-5F8546C2C9D7}" dt="2023-11-26T23:57:00.631" v="348" actId="14100"/>
          <ac:cxnSpMkLst>
            <pc:docMk/>
            <pc:sldMk cId="964672477" sldId="1221"/>
            <ac:cxnSpMk id="153" creationId="{969863B2-B082-4DE8-36DC-91763D1194E6}"/>
          </ac:cxnSpMkLst>
        </pc:cxnChg>
        <pc:cxnChg chg="mod">
          <ac:chgData name="Raul Meira de Souza" userId="0b810766-76aa-4ac6-b01e-c80b8c896654" providerId="ADAL" clId="{E9F6CAA2-7005-41BE-AECC-5F8546C2C9D7}" dt="2023-11-26T23:57:40.934" v="356" actId="14100"/>
          <ac:cxnSpMkLst>
            <pc:docMk/>
            <pc:sldMk cId="964672477" sldId="1221"/>
            <ac:cxnSpMk id="156" creationId="{DB32F54E-F103-F239-09D3-CB670E574E31}"/>
          </ac:cxnSpMkLst>
        </pc:cxnChg>
        <pc:cxnChg chg="mod">
          <ac:chgData name="Raul Meira de Souza" userId="0b810766-76aa-4ac6-b01e-c80b8c896654" providerId="ADAL" clId="{E9F6CAA2-7005-41BE-AECC-5F8546C2C9D7}" dt="2023-11-26T23:57:29.766" v="354" actId="14100"/>
          <ac:cxnSpMkLst>
            <pc:docMk/>
            <pc:sldMk cId="964672477" sldId="1221"/>
            <ac:cxnSpMk id="158" creationId="{93AD1638-A8AD-9698-BFB5-F8A8CB0F0E5B}"/>
          </ac:cxnSpMkLst>
        </pc:cxnChg>
        <pc:cxnChg chg="mod">
          <ac:chgData name="Raul Meira de Souza" userId="0b810766-76aa-4ac6-b01e-c80b8c896654" providerId="ADAL" clId="{E9F6CAA2-7005-41BE-AECC-5F8546C2C9D7}" dt="2023-11-26T23:53:03.774" v="282" actId="1036"/>
          <ac:cxnSpMkLst>
            <pc:docMk/>
            <pc:sldMk cId="964672477" sldId="1221"/>
            <ac:cxnSpMk id="166" creationId="{81D40959-316A-EF82-FE62-3EA8B36A7B0E}"/>
          </ac:cxnSpMkLst>
        </pc:cxnChg>
        <pc:cxnChg chg="mod">
          <ac:chgData name="Raul Meira de Souza" userId="0b810766-76aa-4ac6-b01e-c80b8c896654" providerId="ADAL" clId="{E9F6CAA2-7005-41BE-AECC-5F8546C2C9D7}" dt="2023-11-26T23:52:57.236" v="256" actId="14100"/>
          <ac:cxnSpMkLst>
            <pc:docMk/>
            <pc:sldMk cId="964672477" sldId="1221"/>
            <ac:cxnSpMk id="170" creationId="{B6AC61A8-DB06-4CDC-72A2-1863B7BF23EE}"/>
          </ac:cxnSpMkLst>
        </pc:cxnChg>
        <pc:cxnChg chg="mod">
          <ac:chgData name="Raul Meira de Souza" userId="0b810766-76aa-4ac6-b01e-c80b8c896654" providerId="ADAL" clId="{E9F6CAA2-7005-41BE-AECC-5F8546C2C9D7}" dt="2023-11-26T23:53:21.973" v="286" actId="14100"/>
          <ac:cxnSpMkLst>
            <pc:docMk/>
            <pc:sldMk cId="964672477" sldId="1221"/>
            <ac:cxnSpMk id="179" creationId="{70614E3D-6478-5651-C952-B7E66CCEB04B}"/>
          </ac:cxnSpMkLst>
        </pc:cxnChg>
        <pc:cxnChg chg="mod">
          <ac:chgData name="Raul Meira de Souza" userId="0b810766-76aa-4ac6-b01e-c80b8c896654" providerId="ADAL" clId="{E9F6CAA2-7005-41BE-AECC-5F8546C2C9D7}" dt="2023-11-26T23:53:17.307" v="285" actId="14100"/>
          <ac:cxnSpMkLst>
            <pc:docMk/>
            <pc:sldMk cId="964672477" sldId="1221"/>
            <ac:cxnSpMk id="183" creationId="{83C72927-FBB2-BEE5-AA14-23B0F51784B5}"/>
          </ac:cxnSpMkLst>
        </pc:cxnChg>
        <pc:cxnChg chg="mod">
          <ac:chgData name="Raul Meira de Souza" userId="0b810766-76aa-4ac6-b01e-c80b8c896654" providerId="ADAL" clId="{E9F6CAA2-7005-41BE-AECC-5F8546C2C9D7}" dt="2023-11-26T23:52:46.438" v="254" actId="1035"/>
          <ac:cxnSpMkLst>
            <pc:docMk/>
            <pc:sldMk cId="964672477" sldId="1221"/>
            <ac:cxnSpMk id="186" creationId="{CAAD2B99-1E7F-52CA-5854-C5EE2BAA40F7}"/>
          </ac:cxnSpMkLst>
        </pc:cxnChg>
      </pc:sldChg>
    </pc:docChg>
  </pc:docChgLst>
  <pc:docChgLst>
    <pc:chgData name="Raul Meira de Souza" userId="0b810766-76aa-4ac6-b01e-c80b8c896654" providerId="ADAL" clId="{C442C754-78EB-4C55-9D03-614646924C5A}"/>
    <pc:docChg chg="delSld modSld">
      <pc:chgData name="Raul Meira de Souza" userId="0b810766-76aa-4ac6-b01e-c80b8c896654" providerId="ADAL" clId="{C442C754-78EB-4C55-9D03-614646924C5A}" dt="2023-09-09T19:48:08.685" v="39" actId="20577"/>
      <pc:docMkLst>
        <pc:docMk/>
      </pc:docMkLst>
      <pc:sldChg chg="del">
        <pc:chgData name="Raul Meira de Souza" userId="0b810766-76aa-4ac6-b01e-c80b8c896654" providerId="ADAL" clId="{C442C754-78EB-4C55-9D03-614646924C5A}" dt="2023-09-02T00:32:56.986" v="0" actId="47"/>
        <pc:sldMkLst>
          <pc:docMk/>
          <pc:sldMk cId="4268742440" sldId="1214"/>
        </pc:sldMkLst>
      </pc:sldChg>
      <pc:sldChg chg="modSp mod setBg">
        <pc:chgData name="Raul Meira de Souza" userId="0b810766-76aa-4ac6-b01e-c80b8c896654" providerId="ADAL" clId="{C442C754-78EB-4C55-9D03-614646924C5A}" dt="2023-09-09T19:48:08.685" v="39" actId="20577"/>
        <pc:sldMkLst>
          <pc:docMk/>
          <pc:sldMk cId="476095678" sldId="1219"/>
        </pc:sldMkLst>
        <pc:spChg chg="mod">
          <ac:chgData name="Raul Meira de Souza" userId="0b810766-76aa-4ac6-b01e-c80b8c896654" providerId="ADAL" clId="{C442C754-78EB-4C55-9D03-614646924C5A}" dt="2023-09-09T19:48:08.685" v="39" actId="20577"/>
          <ac:spMkLst>
            <pc:docMk/>
            <pc:sldMk cId="476095678" sldId="1219"/>
            <ac:spMk id="111" creationId="{F43AF2A7-E438-FF98-1D6A-011272086448}"/>
          </ac:spMkLst>
        </pc:spChg>
      </pc:sldChg>
      <pc:sldMasterChg chg="delSldLayout">
        <pc:chgData name="Raul Meira de Souza" userId="0b810766-76aa-4ac6-b01e-c80b8c896654" providerId="ADAL" clId="{C442C754-78EB-4C55-9D03-614646924C5A}" dt="2023-09-02T00:32:56.986" v="0" actId="47"/>
        <pc:sldMasterMkLst>
          <pc:docMk/>
          <pc:sldMasterMk cId="3698401490" sldId="2147483682"/>
        </pc:sldMasterMkLst>
        <pc:sldLayoutChg chg="del">
          <pc:chgData name="Raul Meira de Souza" userId="0b810766-76aa-4ac6-b01e-c80b8c896654" providerId="ADAL" clId="{C442C754-78EB-4C55-9D03-614646924C5A}" dt="2023-09-02T00:32:56.986" v="0" actId="47"/>
          <pc:sldLayoutMkLst>
            <pc:docMk/>
            <pc:sldMasterMk cId="3698401490" sldId="2147483682"/>
            <pc:sldLayoutMk cId="1445331732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1143000"/>
            <a:ext cx="501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500329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100065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500984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2001311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250164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3001967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350229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4002623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299031"/>
            <a:ext cx="9684544" cy="2763426"/>
          </a:xfrm>
        </p:spPr>
        <p:txBody>
          <a:bodyPr anchor="b"/>
          <a:lstStyle>
            <a:lvl1pPr algn="ctr"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4169026"/>
            <a:ext cx="9684544" cy="1916391"/>
          </a:xfrm>
        </p:spPr>
        <p:txBody>
          <a:bodyPr/>
          <a:lstStyle>
            <a:lvl1pPr marL="0" indent="0" algn="ctr">
              <a:buNone/>
              <a:defRPr sz="2542"/>
            </a:lvl1pPr>
            <a:lvl2pPr marL="484221" indent="0" algn="ctr">
              <a:buNone/>
              <a:defRPr sz="2118"/>
            </a:lvl2pPr>
            <a:lvl3pPr marL="968441" indent="0" algn="ctr">
              <a:buNone/>
              <a:defRPr sz="1906"/>
            </a:lvl3pPr>
            <a:lvl4pPr marL="1452662" indent="0" algn="ctr">
              <a:buNone/>
              <a:defRPr sz="1695"/>
            </a:lvl4pPr>
            <a:lvl5pPr marL="1936882" indent="0" algn="ctr">
              <a:buNone/>
              <a:defRPr sz="1695"/>
            </a:lvl5pPr>
            <a:lvl6pPr marL="2421103" indent="0" algn="ctr">
              <a:buNone/>
              <a:defRPr sz="1695"/>
            </a:lvl6pPr>
            <a:lvl7pPr marL="2905323" indent="0" algn="ctr">
              <a:buNone/>
              <a:defRPr sz="1695"/>
            </a:lvl7pPr>
            <a:lvl8pPr marL="3389544" indent="0" algn="ctr">
              <a:buNone/>
              <a:defRPr sz="1695"/>
            </a:lvl8pPr>
            <a:lvl9pPr marL="3873764" indent="0" algn="ctr">
              <a:buNone/>
              <a:defRPr sz="169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422599"/>
            <a:ext cx="2784306" cy="67266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422599"/>
            <a:ext cx="8191510" cy="67266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8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4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7" y="2248960"/>
            <a:ext cx="8025057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2" y="0"/>
            <a:ext cx="379984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434587" y="1174465"/>
            <a:ext cx="8025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192473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1047" y="2248960"/>
            <a:ext cx="8020013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1047" y="1219939"/>
            <a:ext cx="8020013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984" y="415251"/>
            <a:ext cx="3883906" cy="7125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2549555" y="7540625"/>
            <a:ext cx="363170" cy="396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02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8" y="2265832"/>
            <a:ext cx="8043551" cy="53026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7285" y="1219939"/>
            <a:ext cx="7998156" cy="764436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1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2532743" y="588514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5" y="2217724"/>
            <a:ext cx="8021695" cy="5302691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5" y="1026180"/>
            <a:ext cx="8021695" cy="764436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45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30341" y="1026181"/>
            <a:ext cx="3900719" cy="6494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2532743" y="7522253"/>
            <a:ext cx="379984" cy="415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984375"/>
            <a:ext cx="12912725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9" y="2248959"/>
            <a:ext cx="8043552" cy="34395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1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4589" y="6217707"/>
            <a:ext cx="8052800" cy="595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1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577420" y="2000199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950360" y="1984375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2476" y="2249540"/>
            <a:ext cx="3900718" cy="52910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361" y="899232"/>
            <a:ext cx="9012006" cy="76443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1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9537" y="2248958"/>
            <a:ext cx="3900718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6003" y="2248960"/>
            <a:ext cx="3900719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5160" y="1352314"/>
            <a:ext cx="3871562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8406722" y="-4568"/>
            <a:ext cx="4506003" cy="7942069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65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42283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63170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600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9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565669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50600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034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883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69001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63034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19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93003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63170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2116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1364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400195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472116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81063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90311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711089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581063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90009" y="4101042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9257" y="3204399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10219841" y="1205713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690009" y="3968751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6001" y="2248958"/>
            <a:ext cx="8025059" cy="42424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04" y="1219939"/>
            <a:ext cx="8025058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79984" y="1219940"/>
            <a:ext cx="3883906" cy="527145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88614" y="-886775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1608863" y="6631804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978864"/>
            <a:ext cx="11137225" cy="3301779"/>
          </a:xfrm>
        </p:spPr>
        <p:txBody>
          <a:bodyPr anchor="b"/>
          <a:lstStyle>
            <a:lvl1pPr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5311879"/>
            <a:ext cx="11137225" cy="1736328"/>
          </a:xfrm>
        </p:spPr>
        <p:txBody>
          <a:bodyPr/>
          <a:lstStyle>
            <a:lvl1pPr marL="0" indent="0">
              <a:buNone/>
              <a:defRPr sz="2542">
                <a:solidFill>
                  <a:schemeClr val="tx1">
                    <a:tint val="75000"/>
                  </a:schemeClr>
                </a:solidFill>
              </a:defRPr>
            </a:lvl1pPr>
            <a:lvl2pPr marL="484221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2pPr>
            <a:lvl3pPr marL="968441" indent="0">
              <a:buNone/>
              <a:defRPr sz="1906">
                <a:solidFill>
                  <a:schemeClr val="tx1">
                    <a:tint val="75000"/>
                  </a:schemeClr>
                </a:solidFill>
              </a:defRPr>
            </a:lvl3pPr>
            <a:lvl4pPr marL="145266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688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2110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532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954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376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6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24497" y="2248958"/>
            <a:ext cx="8025058" cy="5271456"/>
          </a:xfrm>
          <a:prstGeom prst="rect">
            <a:avLst/>
          </a:prstGeom>
        </p:spPr>
        <p:txBody>
          <a:bodyPr/>
          <a:lstStyle>
            <a:lvl1pPr marL="342905" indent="-342905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4498" y="1219939"/>
            <a:ext cx="8025058" cy="764436"/>
          </a:xfrm>
          <a:prstGeom prst="rect">
            <a:avLst/>
          </a:prstGeom>
        </p:spPr>
        <p:txBody>
          <a:bodyPr/>
          <a:lstStyle>
            <a:lvl1pPr marL="352430" indent="0"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2549555" y="7540625"/>
            <a:ext cx="363170" cy="395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2036988" y="-2035149"/>
            <a:ext cx="395038" cy="44690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90135" y="1716585"/>
            <a:ext cx="7937500" cy="4504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396875"/>
            <a:ext cx="3900719" cy="7143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6004" y="396875"/>
            <a:ext cx="8043552" cy="714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912725" cy="793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587" y="2248960"/>
            <a:ext cx="8043553" cy="3439582"/>
          </a:xfrm>
          <a:prstGeom prst="rect">
            <a:avLst/>
          </a:prstGeom>
        </p:spPr>
        <p:txBody>
          <a:bodyPr/>
          <a:lstStyle>
            <a:lvl1pPr algn="ctr">
              <a:defRPr sz="5001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577420" y="0"/>
            <a:ext cx="6335306" cy="79375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475299" y="1480932"/>
            <a:ext cx="3914170" cy="532841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523256" y="1480932"/>
            <a:ext cx="3814882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9984" y="2192000"/>
            <a:ext cx="12151077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501" y="915497"/>
            <a:ext cx="8062046" cy="764436"/>
          </a:xfrm>
          <a:prstGeom prst="rect">
            <a:avLst/>
          </a:prstGeom>
        </p:spPr>
        <p:txBody>
          <a:bodyPr/>
          <a:lstStyle>
            <a:lvl1pPr marL="352430" indent="0" algn="ctr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4101042"/>
            <a:ext cx="12912725" cy="3419372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9"/>
            <a:ext cx="12151077" cy="1587501"/>
          </a:xfrm>
          <a:prstGeom prst="rect">
            <a:avLst/>
          </a:prstGeom>
        </p:spPr>
        <p:txBody>
          <a:bodyPr/>
          <a:lstStyle>
            <a:lvl1pPr marL="720735" indent="-360368" algn="l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3171" y="4405482"/>
            <a:ext cx="12151077" cy="311493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4" y="915497"/>
            <a:ext cx="10106562" cy="764436"/>
          </a:xfrm>
          <a:prstGeom prst="rect">
            <a:avLst/>
          </a:prstGeom>
        </p:spPr>
        <p:txBody>
          <a:bodyPr anchor="b"/>
          <a:lstStyle>
            <a:lvl1pPr marL="352430" indent="0" algn="l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2532743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63172" y="2935706"/>
            <a:ext cx="696647" cy="7613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33911" y="2995756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90580" y="4155787"/>
            <a:ext cx="696647" cy="7613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361320" y="421583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99715" y="5362638"/>
            <a:ext cx="696647" cy="7613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370455" y="542268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99715" y="6569486"/>
            <a:ext cx="696647" cy="7613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370455" y="6629537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553537" y="2935706"/>
            <a:ext cx="696647" cy="76130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506004" y="2995756"/>
            <a:ext cx="1838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553537" y="4155787"/>
            <a:ext cx="696647" cy="76130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533413" y="421583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553537" y="5362638"/>
            <a:ext cx="696647" cy="761301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542549" y="542268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577419" y="2938874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587821" y="5046035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577419" y="6684210"/>
            <a:ext cx="59721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577420" y="4103844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587823" y="5959078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4"/>
            <a:ext cx="5822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577419" y="2938874"/>
            <a:ext cx="5822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3"/>
            <a:ext cx="58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8789" y="4736377"/>
            <a:ext cx="3930908" cy="280424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577420" y="2938874"/>
            <a:ext cx="58221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23" y="4648743"/>
            <a:ext cx="4022540" cy="29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22599"/>
            <a:ext cx="11137225" cy="15342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945790"/>
            <a:ext cx="5462687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899393"/>
            <a:ext cx="5462687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945790"/>
            <a:ext cx="5489590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899393"/>
            <a:ext cx="5489590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1142853"/>
            <a:ext cx="6537067" cy="5640770"/>
          </a:xfrm>
        </p:spPr>
        <p:txBody>
          <a:bodyPr/>
          <a:lstStyle>
            <a:lvl1pPr>
              <a:defRPr sz="3389"/>
            </a:lvl1pPr>
            <a:lvl2pPr>
              <a:defRPr sz="2965"/>
            </a:lvl2pPr>
            <a:lvl3pPr>
              <a:defRPr sz="2542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1142853"/>
            <a:ext cx="6537067" cy="5640770"/>
          </a:xfrm>
        </p:spPr>
        <p:txBody>
          <a:bodyPr anchor="t"/>
          <a:lstStyle>
            <a:lvl1pPr marL="0" indent="0">
              <a:buNone/>
              <a:defRPr sz="3389"/>
            </a:lvl1pPr>
            <a:lvl2pPr marL="484221" indent="0">
              <a:buNone/>
              <a:defRPr sz="2965"/>
            </a:lvl2pPr>
            <a:lvl3pPr marL="968441" indent="0">
              <a:buNone/>
              <a:defRPr sz="2542"/>
            </a:lvl3pPr>
            <a:lvl4pPr marL="1452662" indent="0">
              <a:buNone/>
              <a:defRPr sz="2118"/>
            </a:lvl4pPr>
            <a:lvl5pPr marL="1936882" indent="0">
              <a:buNone/>
              <a:defRPr sz="2118"/>
            </a:lvl5pPr>
            <a:lvl6pPr marL="2421103" indent="0">
              <a:buNone/>
              <a:defRPr sz="2118"/>
            </a:lvl6pPr>
            <a:lvl7pPr marL="2905323" indent="0">
              <a:buNone/>
              <a:defRPr sz="2118"/>
            </a:lvl7pPr>
            <a:lvl8pPr marL="3389544" indent="0">
              <a:buNone/>
              <a:defRPr sz="2118"/>
            </a:lvl8pPr>
            <a:lvl9pPr marL="3873764" indent="0">
              <a:buNone/>
              <a:defRPr sz="211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422599"/>
            <a:ext cx="11137225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2112992"/>
            <a:ext cx="11137225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7356887"/>
            <a:ext cx="4358045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51" r:id="rId13"/>
    <p:sldLayoutId id="2147483656" r:id="rId14"/>
    <p:sldLayoutId id="2147483655" r:id="rId15"/>
    <p:sldLayoutId id="2147483650" r:id="rId16"/>
    <p:sldLayoutId id="2147483652" r:id="rId17"/>
    <p:sldLayoutId id="2147483657" r:id="rId18"/>
    <p:sldLayoutId id="2147483658" r:id="rId19"/>
    <p:sldLayoutId id="2147483673" r:id="rId20"/>
    <p:sldLayoutId id="2147483674" r:id="rId21"/>
    <p:sldLayoutId id="2147483671" r:id="rId22"/>
    <p:sldLayoutId id="2147483660" r:id="rId23"/>
    <p:sldLayoutId id="2147483661" r:id="rId24"/>
    <p:sldLayoutId id="2147483679" r:id="rId25"/>
    <p:sldLayoutId id="2147483672" r:id="rId26"/>
    <p:sldLayoutId id="2147483678" r:id="rId27"/>
    <p:sldLayoutId id="2147483662" r:id="rId28"/>
    <p:sldLayoutId id="2147483663" r:id="rId29"/>
    <p:sldLayoutId id="2147483680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5" r:id="rId37"/>
    <p:sldLayoutId id="2147483676" r:id="rId38"/>
    <p:sldLayoutId id="2147483677" r:id="rId39"/>
  </p:sldLayoutIdLst>
  <p:txStyles>
    <p:titleStyle>
      <a:lvl1pPr algn="l" defTabSz="968441" rtl="0" eaLnBrk="1" latinLnBrk="0" hangingPunct="1">
        <a:lnSpc>
          <a:spcPct val="90000"/>
        </a:lnSpc>
        <a:spcBef>
          <a:spcPct val="0"/>
        </a:spcBef>
        <a:buNone/>
        <a:defRPr sz="4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110" indent="-242110" algn="l" defTabSz="968441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633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2" kern="1200">
          <a:solidFill>
            <a:schemeClr val="tx1"/>
          </a:solidFill>
          <a:latin typeface="+mn-lt"/>
          <a:ea typeface="+mn-ea"/>
          <a:cs typeface="+mn-cs"/>
        </a:defRPr>
      </a:lvl2pPr>
      <a:lvl3pPr marL="121055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9477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66321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314743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63165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7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8422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6844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5266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93688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42110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90532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8954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87376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8134" userDrawn="1">
          <p15:clr>
            <a:srgbClr val="00FF00"/>
          </p15:clr>
        </p15:guide>
        <p15:guide id="3" pos="229" userDrawn="1">
          <p15:clr>
            <a:srgbClr val="00FF00"/>
          </p15:clr>
        </p15:guide>
        <p15:guide id="4" pos="1381" userDrawn="1">
          <p15:clr>
            <a:srgbClr val="00FF00"/>
          </p15:clr>
        </p15:guide>
        <p15:guide id="5" pos="1534" userDrawn="1">
          <p15:clr>
            <a:srgbClr val="00FF00"/>
          </p15:clr>
        </p15:guide>
        <p15:guide id="6" pos="2686" userDrawn="1">
          <p15:clr>
            <a:srgbClr val="00FF00"/>
          </p15:clr>
        </p15:guide>
        <p15:guide id="7" pos="2838" userDrawn="1">
          <p15:clr>
            <a:srgbClr val="00FF00"/>
          </p15:clr>
        </p15:guide>
        <p15:guide id="8" pos="3991" userDrawn="1">
          <p15:clr>
            <a:srgbClr val="00FF00"/>
          </p15:clr>
        </p15:guide>
        <p15:guide id="9" pos="4143" userDrawn="1">
          <p15:clr>
            <a:srgbClr val="00FF00"/>
          </p15:clr>
        </p15:guide>
        <p15:guide id="10" pos="5296" userDrawn="1">
          <p15:clr>
            <a:srgbClr val="00FF00"/>
          </p15:clr>
        </p15:guide>
        <p15:guide id="11" pos="5448" userDrawn="1">
          <p15:clr>
            <a:srgbClr val="00FF00"/>
          </p15:clr>
        </p15:guide>
        <p15:guide id="12" pos="6600" userDrawn="1">
          <p15:clr>
            <a:srgbClr val="00FF00"/>
          </p15:clr>
        </p15:guide>
        <p15:guide id="13" pos="6753" userDrawn="1">
          <p15:clr>
            <a:srgbClr val="00FF00"/>
          </p15:clr>
        </p15:guide>
        <p15:guide id="14" pos="7905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5000" userDrawn="1">
          <p15:clr>
            <a:srgbClr val="00FF00"/>
          </p15:clr>
        </p15:guide>
        <p15:guide id="17" orient="horz" pos="250" userDrawn="1">
          <p15:clr>
            <a:srgbClr val="00FF00"/>
          </p15:clr>
        </p15:guide>
        <p15:guide id="18" orient="horz" pos="1250" userDrawn="1">
          <p15:clr>
            <a:srgbClr val="00FF00"/>
          </p15:clr>
        </p15:guide>
        <p15:guide id="19" orient="horz" pos="1417" userDrawn="1">
          <p15:clr>
            <a:srgbClr val="00FF00"/>
          </p15:clr>
        </p15:guide>
        <p15:guide id="20" orient="horz" pos="2417" userDrawn="1">
          <p15:clr>
            <a:srgbClr val="00FF00"/>
          </p15:clr>
        </p15:guide>
        <p15:guide id="21" orient="horz" pos="2583" userDrawn="1">
          <p15:clr>
            <a:srgbClr val="00FF00"/>
          </p15:clr>
        </p15:guide>
        <p15:guide id="22" orient="horz" pos="3583" userDrawn="1">
          <p15:clr>
            <a:srgbClr val="00FF00"/>
          </p15:clr>
        </p15:guide>
        <p15:guide id="23" orient="horz" pos="3750" userDrawn="1">
          <p15:clr>
            <a:srgbClr val="00FF00"/>
          </p15:clr>
        </p15:guide>
        <p15:guide id="24" orient="horz" pos="4750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94C01907-C736-CA35-ABA3-5172A60F59F8}"/>
              </a:ext>
            </a:extLst>
          </p:cNvPr>
          <p:cNvCxnSpPr>
            <a:cxnSpLocks/>
            <a:stCxn id="100" idx="0"/>
            <a:endCxn id="58" idx="2"/>
          </p:cNvCxnSpPr>
          <p:nvPr/>
        </p:nvCxnSpPr>
        <p:spPr>
          <a:xfrm flipV="1">
            <a:off x="6372347" y="1764832"/>
            <a:ext cx="2856" cy="187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5026747" y="533726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533726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2" name="Retângulo 29">
            <a:extLst>
              <a:ext uri="{FF2B5EF4-FFF2-40B4-BE49-F238E27FC236}">
                <a16:creationId xmlns:a16="http://schemas.microsoft.com/office/drawing/2014/main" id="{F8682CBD-4CCC-DC5B-957F-134EBDA0D31C}"/>
              </a:ext>
            </a:extLst>
          </p:cNvPr>
          <p:cNvSpPr/>
          <p:nvPr/>
        </p:nvSpPr>
        <p:spPr>
          <a:xfrm>
            <a:off x="5016882" y="3338068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27296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B36BD1E-6E4E-7502-7932-8E32EA8F6A7D}"/>
              </a:ext>
            </a:extLst>
          </p:cNvPr>
          <p:cNvCxnSpPr>
            <a:cxnSpLocks/>
            <a:stCxn id="26" idx="3"/>
            <a:endCxn id="66" idx="2"/>
          </p:cNvCxnSpPr>
          <p:nvPr/>
        </p:nvCxnSpPr>
        <p:spPr>
          <a:xfrm>
            <a:off x="7290198" y="4293278"/>
            <a:ext cx="2790530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6" y="2897428"/>
            <a:ext cx="7849100" cy="4937313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65581" y="3338067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6FC6EF5D-471E-A9BB-0119-D4EAEA4175B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06143" y="4293278"/>
            <a:ext cx="2448352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DEAB5AB-DB02-2350-3E6C-F64458A9BDF4}"/>
              </a:ext>
            </a:extLst>
          </p:cNvPr>
          <p:cNvGrpSpPr/>
          <p:nvPr/>
        </p:nvGrpSpPr>
        <p:grpSpPr>
          <a:xfrm>
            <a:off x="5454495" y="3578899"/>
            <a:ext cx="1835703" cy="1428758"/>
            <a:chOff x="5866940" y="3624505"/>
            <a:chExt cx="1997403" cy="173644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D595C5B-83A3-1E09-4A17-EDE38192A6C8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object 34">
              <a:extLst>
                <a:ext uri="{FF2B5EF4-FFF2-40B4-BE49-F238E27FC236}">
                  <a16:creationId xmlns:a16="http://schemas.microsoft.com/office/drawing/2014/main" id="{DD866C7C-D2B2-FBD5-A6BC-7C9DF8DB944F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9" name="object 34">
              <a:extLst>
                <a:ext uri="{FF2B5EF4-FFF2-40B4-BE49-F238E27FC236}">
                  <a16:creationId xmlns:a16="http://schemas.microsoft.com/office/drawing/2014/main" id="{5A6A902C-74A7-8108-58EC-F74B31796D32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00" name="object 34">
              <a:extLst>
                <a:ext uri="{FF2B5EF4-FFF2-40B4-BE49-F238E27FC236}">
                  <a16:creationId xmlns:a16="http://schemas.microsoft.com/office/drawing/2014/main" id="{97A2E617-741F-EA84-325E-F6F73AE0EBF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4A96BA8-4EDC-AB2C-1B4B-5F180D412AF9}"/>
              </a:ext>
            </a:extLst>
          </p:cNvPr>
          <p:cNvGrpSpPr/>
          <p:nvPr/>
        </p:nvGrpSpPr>
        <p:grpSpPr>
          <a:xfrm>
            <a:off x="5476532" y="6141276"/>
            <a:ext cx="1835703" cy="1428758"/>
            <a:chOff x="5866940" y="3624505"/>
            <a:chExt cx="1997403" cy="1736449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9E41567A-7A1E-631C-D915-B67DFB95BA6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object 34">
              <a:extLst>
                <a:ext uri="{FF2B5EF4-FFF2-40B4-BE49-F238E27FC236}">
                  <a16:creationId xmlns:a16="http://schemas.microsoft.com/office/drawing/2014/main" id="{0529FC63-CC57-9A1D-7925-EF5E9C07AA0B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F43AF2A7-E438-FF98-1D6A-011272086448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464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para iteração </a:t>
              </a:r>
              <a:r>
                <a:rPr lang="pt-BR" sz="1200">
                  <a:solidFill>
                    <a:prstClr val="white"/>
                  </a:solidFill>
                  <a:latin typeface="Calibri"/>
                </a:rPr>
                <a:t>de recursos</a:t>
              </a:r>
              <a:endParaRPr lang="pt-BR" sz="1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object 34">
              <a:extLst>
                <a:ext uri="{FF2B5EF4-FFF2-40B4-BE49-F238E27FC236}">
                  <a16:creationId xmlns:a16="http://schemas.microsoft.com/office/drawing/2014/main" id="{B800F9D5-E4EE-B5CE-C25C-4D22E363B776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69CF8548-5320-3FFA-F7D3-C9BE00F1DD09}"/>
              </a:ext>
            </a:extLst>
          </p:cNvPr>
          <p:cNvCxnSpPr>
            <a:cxnSpLocks/>
            <a:stCxn id="109" idx="0"/>
            <a:endCxn id="26" idx="2"/>
          </p:cNvCxnSpPr>
          <p:nvPr/>
        </p:nvCxnSpPr>
        <p:spPr>
          <a:xfrm flipH="1" flipV="1">
            <a:off x="6372347" y="5007657"/>
            <a:ext cx="22037" cy="113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0076122" y="3279756"/>
            <a:ext cx="2126800" cy="205270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49" y="4453279"/>
              <a:ext cx="161241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5832199C-F582-DA7F-4D34-BA492ECFC157}"/>
              </a:ext>
            </a:extLst>
          </p:cNvPr>
          <p:cNvCxnSpPr>
            <a:cxnSpLocks/>
          </p:cNvCxnSpPr>
          <p:nvPr/>
        </p:nvCxnSpPr>
        <p:spPr>
          <a:xfrm>
            <a:off x="3191234" y="6650448"/>
            <a:ext cx="1156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911D72E-D909-5C2F-DE19-518BC59C73CB}"/>
              </a:ext>
            </a:extLst>
          </p:cNvPr>
          <p:cNvGrpSpPr/>
          <p:nvPr/>
        </p:nvGrpSpPr>
        <p:grpSpPr>
          <a:xfrm>
            <a:off x="1303165" y="3487815"/>
            <a:ext cx="1856842" cy="1684715"/>
            <a:chOff x="1796460" y="3482685"/>
            <a:chExt cx="1856842" cy="1684715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6787586E-1E3F-DE0C-2743-CA05AB156D07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2BD07F6D-B288-7A15-5E1D-9B1979C42963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53" name="object 29">
                  <a:extLst>
                    <a:ext uri="{FF2B5EF4-FFF2-40B4-BE49-F238E27FC236}">
                      <a16:creationId xmlns:a16="http://schemas.microsoft.com/office/drawing/2014/main" id="{ADA54083-5E84-387A-2E68-074C9807BEE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56" name="object 31">
                    <a:extLst>
                      <a:ext uri="{FF2B5EF4-FFF2-40B4-BE49-F238E27FC236}">
                        <a16:creationId xmlns:a16="http://schemas.microsoft.com/office/drawing/2014/main" id="{233E393A-613E-D965-0BFE-0BD4816DF5CF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32">
                    <a:extLst>
                      <a:ext uri="{FF2B5EF4-FFF2-40B4-BE49-F238E27FC236}">
                        <a16:creationId xmlns:a16="http://schemas.microsoft.com/office/drawing/2014/main" id="{07D73BF2-EA91-C919-9E43-32E2664F6529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70" name="object 33">
                  <a:extLst>
                    <a:ext uri="{FF2B5EF4-FFF2-40B4-BE49-F238E27FC236}">
                      <a16:creationId xmlns:a16="http://schemas.microsoft.com/office/drawing/2014/main" id="{E69BF12E-FDE0-617D-143E-C67E8EDF496E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292797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6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6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76" name="object 34">
                <a:extLst>
                  <a:ext uri="{FF2B5EF4-FFF2-40B4-BE49-F238E27FC236}">
                    <a16:creationId xmlns:a16="http://schemas.microsoft.com/office/drawing/2014/main" id="{B5DF061B-077D-771F-CFFF-9C4F59498585}"/>
                  </a:ext>
                </a:extLst>
              </p:cNvPr>
              <p:cNvSpPr txBox="1"/>
              <p:nvPr/>
            </p:nvSpPr>
            <p:spPr>
              <a:xfrm>
                <a:off x="3735968" y="6892462"/>
                <a:ext cx="1341433" cy="2035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2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2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97" name="object 34">
              <a:extLst>
                <a:ext uri="{FF2B5EF4-FFF2-40B4-BE49-F238E27FC236}">
                  <a16:creationId xmlns:a16="http://schemas.microsoft.com/office/drawing/2014/main" id="{2DD58507-7769-1F6D-F637-A10C926FE9C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2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2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2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200" dirty="0">
                <a:latin typeface="Tahoma"/>
                <a:cs typeface="Tahoma"/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0A58D90-193F-5209-4E92-1064F965B6EA}"/>
              </a:ext>
            </a:extLst>
          </p:cNvPr>
          <p:cNvGrpSpPr/>
          <p:nvPr/>
        </p:nvGrpSpPr>
        <p:grpSpPr>
          <a:xfrm>
            <a:off x="1105641" y="5666516"/>
            <a:ext cx="2234565" cy="1827530"/>
            <a:chOff x="1598936" y="5661386"/>
            <a:chExt cx="2234565" cy="1827530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AD2C9F4-8B67-C958-2CE5-9DC0EDE619A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47" name="object 21">
                <a:extLst>
                  <a:ext uri="{FF2B5EF4-FFF2-40B4-BE49-F238E27FC236}">
                    <a16:creationId xmlns:a16="http://schemas.microsoft.com/office/drawing/2014/main" id="{EEA11584-239E-479B-AD0E-E008CBDC26C3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48" name="object 22">
                  <a:extLst>
                    <a:ext uri="{FF2B5EF4-FFF2-40B4-BE49-F238E27FC236}">
                      <a16:creationId xmlns:a16="http://schemas.microsoft.com/office/drawing/2014/main" id="{F02F5FC0-1B95-7B56-D080-C9A252A4D66A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49" name="object 23">
                  <a:extLst>
                    <a:ext uri="{FF2B5EF4-FFF2-40B4-BE49-F238E27FC236}">
                      <a16:creationId xmlns:a16="http://schemas.microsoft.com/office/drawing/2014/main" id="{F4A14D8B-9283-ADDE-0C59-53F933D543BA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0" name="object 24">
                  <a:extLst>
                    <a:ext uri="{FF2B5EF4-FFF2-40B4-BE49-F238E27FC236}">
                      <a16:creationId xmlns:a16="http://schemas.microsoft.com/office/drawing/2014/main" id="{ECC8076B-3FFB-7BD3-E70A-98B6F5BB9A9B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51" name="object 25">
                  <a:extLst>
                    <a:ext uri="{FF2B5EF4-FFF2-40B4-BE49-F238E27FC236}">
                      <a16:creationId xmlns:a16="http://schemas.microsoft.com/office/drawing/2014/main" id="{7C0F16E7-4A2D-6AF9-BA7C-B07B4A790328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14A08E5-6765-15A6-21CA-21C5ADE3BDB3}"/>
                  </a:ext>
                </a:extLst>
              </p:cNvPr>
              <p:cNvSpPr txBox="1"/>
              <p:nvPr/>
            </p:nvSpPr>
            <p:spPr>
              <a:xfrm>
                <a:off x="9917075" y="4957103"/>
                <a:ext cx="20392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4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  <a:endParaRPr lang="pt-BR" sz="1500" b="1" spc="-85" dirty="0">
                  <a:solidFill>
                    <a:srgbClr val="FFFFFF"/>
                  </a:solidFill>
                  <a:latin typeface="Tahoma"/>
                  <a:cs typeface="Tahoma"/>
                </a:endParaRPr>
              </a:p>
            </p:txBody>
          </p:sp>
        </p:grpSp>
        <p:sp>
          <p:nvSpPr>
            <p:cNvPr id="95" name="object 34">
              <a:extLst>
                <a:ext uri="{FF2B5EF4-FFF2-40B4-BE49-F238E27FC236}">
                  <a16:creationId xmlns:a16="http://schemas.microsoft.com/office/drawing/2014/main" id="{8DC8B571-947B-CD6A-73AD-4618D0505BE0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JavaScript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CSS, HTML e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eCharts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6" name="object 34">
              <a:extLst>
                <a:ext uri="{FF2B5EF4-FFF2-40B4-BE49-F238E27FC236}">
                  <a16:creationId xmlns:a16="http://schemas.microsoft.com/office/drawing/2014/main" id="{7C42F403-7AE9-2E6C-0436-EF6E35C9DAAA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E4242CED-B7B5-D389-F116-4895F9CC4AD2}"/>
              </a:ext>
            </a:extLst>
          </p:cNvPr>
          <p:cNvCxnSpPr>
            <a:cxnSpLocks/>
          </p:cNvCxnSpPr>
          <p:nvPr/>
        </p:nvCxnSpPr>
        <p:spPr>
          <a:xfrm flipV="1">
            <a:off x="4348200" y="4318465"/>
            <a:ext cx="0" cy="2331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5900120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37E0171A-9AD3-10C6-B46F-B18F756D48AE}"/>
              </a:ext>
            </a:extLst>
          </p:cNvPr>
          <p:cNvCxnSpPr>
            <a:cxnSpLocks/>
          </p:cNvCxnSpPr>
          <p:nvPr/>
        </p:nvCxnSpPr>
        <p:spPr>
          <a:xfrm flipV="1">
            <a:off x="5900120" y="2363609"/>
            <a:ext cx="0" cy="12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3F667D5B-302C-B0C6-09A7-739CFBDE3BD8}"/>
              </a:ext>
            </a:extLst>
          </p:cNvPr>
          <p:cNvCxnSpPr>
            <a:cxnSpLocks/>
          </p:cNvCxnSpPr>
          <p:nvPr/>
        </p:nvCxnSpPr>
        <p:spPr>
          <a:xfrm flipH="1">
            <a:off x="2027232" y="2363609"/>
            <a:ext cx="387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D709569E-FD90-38D4-DCD7-BF819D42F88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764832"/>
            <a:ext cx="0" cy="604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8F9C-8B74-59DE-5637-FA8A3E59EA60}"/>
              </a:ext>
            </a:extLst>
          </p:cNvPr>
          <p:cNvSpPr txBox="1"/>
          <p:nvPr/>
        </p:nvSpPr>
        <p:spPr>
          <a:xfrm>
            <a:off x="9830892" y="2895022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6679161" y="94090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94090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7894121" y="506725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4" y="1808573"/>
            <a:ext cx="10113986" cy="60261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83578" y="2533893"/>
            <a:ext cx="4575184" cy="4981137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0975888" y="2737205"/>
            <a:ext cx="1750571" cy="200927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860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50" y="4453279"/>
              <a:ext cx="1612416" cy="3589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7924415" y="224286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8F9C-8B74-59DE-5637-FA8A3E59EA60}"/>
              </a:ext>
            </a:extLst>
          </p:cNvPr>
          <p:cNvSpPr txBox="1"/>
          <p:nvPr/>
        </p:nvSpPr>
        <p:spPr>
          <a:xfrm>
            <a:off x="10511109" y="2397219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29">
            <a:extLst>
              <a:ext uri="{FF2B5EF4-FFF2-40B4-BE49-F238E27FC236}">
                <a16:creationId xmlns:a16="http://schemas.microsoft.com/office/drawing/2014/main" id="{7A6ABF81-F2D6-0767-012E-EE2D0827C7B0}"/>
              </a:ext>
            </a:extLst>
          </p:cNvPr>
          <p:cNvSpPr/>
          <p:nvPr/>
        </p:nvSpPr>
        <p:spPr>
          <a:xfrm>
            <a:off x="6253827" y="2598821"/>
            <a:ext cx="3507696" cy="227881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tângulo 29">
            <a:extLst>
              <a:ext uri="{FF2B5EF4-FFF2-40B4-BE49-F238E27FC236}">
                <a16:creationId xmlns:a16="http://schemas.microsoft.com/office/drawing/2014/main" id="{58B27EA6-13AA-2671-96A2-9688C1520D38}"/>
              </a:ext>
            </a:extLst>
          </p:cNvPr>
          <p:cNvSpPr/>
          <p:nvPr/>
        </p:nvSpPr>
        <p:spPr>
          <a:xfrm>
            <a:off x="1186240" y="2883364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tângulo 29">
            <a:extLst>
              <a:ext uri="{FF2B5EF4-FFF2-40B4-BE49-F238E27FC236}">
                <a16:creationId xmlns:a16="http://schemas.microsoft.com/office/drawing/2014/main" id="{5EAEE73F-2453-2949-D615-58D2DC23B5A8}"/>
              </a:ext>
            </a:extLst>
          </p:cNvPr>
          <p:cNvSpPr/>
          <p:nvPr/>
        </p:nvSpPr>
        <p:spPr>
          <a:xfrm>
            <a:off x="6263639" y="5431420"/>
            <a:ext cx="3507696" cy="227881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9">
            <a:extLst>
              <a:ext uri="{FF2B5EF4-FFF2-40B4-BE49-F238E27FC236}">
                <a16:creationId xmlns:a16="http://schemas.microsoft.com/office/drawing/2014/main" id="{BC087E8F-F47A-D5BA-A6E2-8C6F75CA6C44}"/>
              </a:ext>
            </a:extLst>
          </p:cNvPr>
          <p:cNvSpPr/>
          <p:nvPr/>
        </p:nvSpPr>
        <p:spPr>
          <a:xfrm>
            <a:off x="1195112" y="5317189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8BD678C-6592-42F8-120A-CCB14FC94803}"/>
              </a:ext>
            </a:extLst>
          </p:cNvPr>
          <p:cNvSpPr txBox="1"/>
          <p:nvPr/>
        </p:nvSpPr>
        <p:spPr>
          <a:xfrm>
            <a:off x="1867480" y="2615822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E738995-EF28-8B69-99D7-876990570D22}"/>
              </a:ext>
            </a:extLst>
          </p:cNvPr>
          <p:cNvSpPr txBox="1"/>
          <p:nvPr/>
        </p:nvSpPr>
        <p:spPr>
          <a:xfrm>
            <a:off x="1858150" y="5018266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227D26-50F2-9C0D-628A-B8C68A46944D}"/>
              </a:ext>
            </a:extLst>
          </p:cNvPr>
          <p:cNvGrpSpPr/>
          <p:nvPr/>
        </p:nvGrpSpPr>
        <p:grpSpPr>
          <a:xfrm>
            <a:off x="1361912" y="3177667"/>
            <a:ext cx="1632750" cy="1474733"/>
            <a:chOff x="1796460" y="3482685"/>
            <a:chExt cx="1856842" cy="1684715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B91404A4-9308-CBA0-E849-E5520BB00CB5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ADAF7ECE-D73A-1F5D-DD5F-9C7B29037630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42" name="object 29">
                  <a:extLst>
                    <a:ext uri="{FF2B5EF4-FFF2-40B4-BE49-F238E27FC236}">
                      <a16:creationId xmlns:a16="http://schemas.microsoft.com/office/drawing/2014/main" id="{43CB8E73-8C42-156F-4280-CBAC1CA4193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44" name="object 31">
                    <a:extLst>
                      <a:ext uri="{FF2B5EF4-FFF2-40B4-BE49-F238E27FC236}">
                        <a16:creationId xmlns:a16="http://schemas.microsoft.com/office/drawing/2014/main" id="{0E9EF162-F17E-111A-B736-BC12F10E40D2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5" name="object 32">
                    <a:extLst>
                      <a:ext uri="{FF2B5EF4-FFF2-40B4-BE49-F238E27FC236}">
                        <a16:creationId xmlns:a16="http://schemas.microsoft.com/office/drawing/2014/main" id="{6F4ABF32-017E-C6EA-1F17-13DA8D6677FE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43" name="object 33">
                  <a:extLst>
                    <a:ext uri="{FF2B5EF4-FFF2-40B4-BE49-F238E27FC236}">
                      <a16:creationId xmlns:a16="http://schemas.microsoft.com/office/drawing/2014/main" id="{E02F795E-D07F-80A6-52F9-22F775F87DE5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41" name="object 34">
                <a:extLst>
                  <a:ext uri="{FF2B5EF4-FFF2-40B4-BE49-F238E27FC236}">
                    <a16:creationId xmlns:a16="http://schemas.microsoft.com/office/drawing/2014/main" id="{DA50C5CD-5A23-B214-3D2E-E57AAD2B5554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4FB28EDE-62BD-59F5-A280-B66F151ECCA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8709E68-F0FE-97CF-3F92-7EB4ED9F0504}"/>
              </a:ext>
            </a:extLst>
          </p:cNvPr>
          <p:cNvGrpSpPr/>
          <p:nvPr/>
        </p:nvGrpSpPr>
        <p:grpSpPr>
          <a:xfrm>
            <a:off x="3234766" y="3192480"/>
            <a:ext cx="1829859" cy="1474733"/>
            <a:chOff x="1598936" y="5661386"/>
            <a:chExt cx="2234565" cy="1827530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02E1E596-E0F1-9BDC-7E99-C6D59A9AF03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62" name="object 21">
                <a:extLst>
                  <a:ext uri="{FF2B5EF4-FFF2-40B4-BE49-F238E27FC236}">
                    <a16:creationId xmlns:a16="http://schemas.microsoft.com/office/drawing/2014/main" id="{BBB9CA08-50B6-98E8-8FAA-D3DE6126A60F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64" name="object 22">
                  <a:extLst>
                    <a:ext uri="{FF2B5EF4-FFF2-40B4-BE49-F238E27FC236}">
                      <a16:creationId xmlns:a16="http://schemas.microsoft.com/office/drawing/2014/main" id="{250893AA-63A3-D4ED-2558-F3AE329D11AB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65" name="object 23">
                  <a:extLst>
                    <a:ext uri="{FF2B5EF4-FFF2-40B4-BE49-F238E27FC236}">
                      <a16:creationId xmlns:a16="http://schemas.microsoft.com/office/drawing/2014/main" id="{0E16CB2E-073F-D940-C66D-E21F2D527B26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8" name="object 24">
                  <a:extLst>
                    <a:ext uri="{FF2B5EF4-FFF2-40B4-BE49-F238E27FC236}">
                      <a16:creationId xmlns:a16="http://schemas.microsoft.com/office/drawing/2014/main" id="{B4910705-3C34-C35A-8EE0-1905149C5D22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69" name="object 25">
                  <a:extLst>
                    <a:ext uri="{FF2B5EF4-FFF2-40B4-BE49-F238E27FC236}">
                      <a16:creationId xmlns:a16="http://schemas.microsoft.com/office/drawing/2014/main" id="{A94BA479-FC3D-5765-055E-BD038C0BE20A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477A1E4D-9C96-1A3F-5100-FAA60319DE09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54" name="object 34">
              <a:extLst>
                <a:ext uri="{FF2B5EF4-FFF2-40B4-BE49-F238E27FC236}">
                  <a16:creationId xmlns:a16="http://schemas.microsoft.com/office/drawing/2014/main" id="{734CFE51-5E12-D336-BD32-0E7775F2F666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55" name="object 34">
              <a:extLst>
                <a:ext uri="{FF2B5EF4-FFF2-40B4-BE49-F238E27FC236}">
                  <a16:creationId xmlns:a16="http://schemas.microsoft.com/office/drawing/2014/main" id="{C7D7F515-5549-A1D0-F417-0E2EAD2EAC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7900629-8FDF-6A92-C7CC-09C8C3802930}"/>
              </a:ext>
            </a:extLst>
          </p:cNvPr>
          <p:cNvSpPr txBox="1"/>
          <p:nvPr/>
        </p:nvSpPr>
        <p:spPr>
          <a:xfrm>
            <a:off x="-215080" y="1826256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Loadbalance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525F1752-664B-8E30-44C4-72E36A3DBD6E}"/>
              </a:ext>
            </a:extLst>
          </p:cNvPr>
          <p:cNvGrpSpPr/>
          <p:nvPr/>
        </p:nvGrpSpPr>
        <p:grpSpPr>
          <a:xfrm>
            <a:off x="1355954" y="5587348"/>
            <a:ext cx="1632750" cy="1474733"/>
            <a:chOff x="1796460" y="3482685"/>
            <a:chExt cx="1856842" cy="1684715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45234C26-B859-B31D-CEB1-60571E01D5CC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BF4CA6C3-51E1-EFD2-E2E8-FF0C9C0D3B68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125" name="object 29">
                  <a:extLst>
                    <a:ext uri="{FF2B5EF4-FFF2-40B4-BE49-F238E27FC236}">
                      <a16:creationId xmlns:a16="http://schemas.microsoft.com/office/drawing/2014/main" id="{3DC3780C-411D-B42A-393D-81A4D9DFB5E3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127" name="object 31">
                    <a:extLst>
                      <a:ext uri="{FF2B5EF4-FFF2-40B4-BE49-F238E27FC236}">
                        <a16:creationId xmlns:a16="http://schemas.microsoft.com/office/drawing/2014/main" id="{4B641D0E-04F3-302F-8747-9514C2F06DD3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8" name="object 32">
                    <a:extLst>
                      <a:ext uri="{FF2B5EF4-FFF2-40B4-BE49-F238E27FC236}">
                        <a16:creationId xmlns:a16="http://schemas.microsoft.com/office/drawing/2014/main" id="{A97F9528-A307-BBF9-0293-BF19CED02E01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126" name="object 33">
                  <a:extLst>
                    <a:ext uri="{FF2B5EF4-FFF2-40B4-BE49-F238E27FC236}">
                      <a16:creationId xmlns:a16="http://schemas.microsoft.com/office/drawing/2014/main" id="{4537C7D4-EFA5-2860-1611-6D07DB90EC26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121" name="object 34">
                <a:extLst>
                  <a:ext uri="{FF2B5EF4-FFF2-40B4-BE49-F238E27FC236}">
                    <a16:creationId xmlns:a16="http://schemas.microsoft.com/office/drawing/2014/main" id="{E6784CBB-BAC7-1D19-BB12-1AE274FB9FE9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119" name="object 34">
              <a:extLst>
                <a:ext uri="{FF2B5EF4-FFF2-40B4-BE49-F238E27FC236}">
                  <a16:creationId xmlns:a16="http://schemas.microsoft.com/office/drawing/2014/main" id="{F9A86F89-7EEF-D8FF-6C8E-73329A73D0F6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2C8D2D4E-65F4-A3FA-F8F5-FFDFC4DBB27A}"/>
              </a:ext>
            </a:extLst>
          </p:cNvPr>
          <p:cNvGrpSpPr/>
          <p:nvPr/>
        </p:nvGrpSpPr>
        <p:grpSpPr>
          <a:xfrm>
            <a:off x="3235029" y="5606343"/>
            <a:ext cx="1829859" cy="1474733"/>
            <a:chOff x="1598936" y="5661386"/>
            <a:chExt cx="2234565" cy="1827530"/>
          </a:xfrm>
        </p:grpSpPr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7320AFC-5D3F-6D98-D666-780AED7C75DB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133" name="object 21">
                <a:extLst>
                  <a:ext uri="{FF2B5EF4-FFF2-40B4-BE49-F238E27FC236}">
                    <a16:creationId xmlns:a16="http://schemas.microsoft.com/office/drawing/2014/main" id="{9E81E602-37B1-A560-AD4D-E0F6433A0382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136" name="object 22">
                  <a:extLst>
                    <a:ext uri="{FF2B5EF4-FFF2-40B4-BE49-F238E27FC236}">
                      <a16:creationId xmlns:a16="http://schemas.microsoft.com/office/drawing/2014/main" id="{99AB94CA-5605-539D-FE1D-BE5E63D2D0A8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37" name="object 23">
                  <a:extLst>
                    <a:ext uri="{FF2B5EF4-FFF2-40B4-BE49-F238E27FC236}">
                      <a16:creationId xmlns:a16="http://schemas.microsoft.com/office/drawing/2014/main" id="{1D2AFB33-A852-9482-7430-1A1161B0E9F7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8" name="object 24">
                  <a:extLst>
                    <a:ext uri="{FF2B5EF4-FFF2-40B4-BE49-F238E27FC236}">
                      <a16:creationId xmlns:a16="http://schemas.microsoft.com/office/drawing/2014/main" id="{9BFBA736-8155-1037-20BB-F09BED1FC9D7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140" name="object 25">
                  <a:extLst>
                    <a:ext uri="{FF2B5EF4-FFF2-40B4-BE49-F238E27FC236}">
                      <a16:creationId xmlns:a16="http://schemas.microsoft.com/office/drawing/2014/main" id="{3B3FD3A1-18A0-0250-59FE-A7B28BE01276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134" name="CaixaDeTexto 133">
                <a:extLst>
                  <a:ext uri="{FF2B5EF4-FFF2-40B4-BE49-F238E27FC236}">
                    <a16:creationId xmlns:a16="http://schemas.microsoft.com/office/drawing/2014/main" id="{01A90FF7-6CF2-2010-261D-109EB01253ED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131" name="object 34">
              <a:extLst>
                <a:ext uri="{FF2B5EF4-FFF2-40B4-BE49-F238E27FC236}">
                  <a16:creationId xmlns:a16="http://schemas.microsoft.com/office/drawing/2014/main" id="{304C2155-65FE-E80C-105C-98B2445C32AA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32" name="object 34">
              <a:extLst>
                <a:ext uri="{FF2B5EF4-FFF2-40B4-BE49-F238E27FC236}">
                  <a16:creationId xmlns:a16="http://schemas.microsoft.com/office/drawing/2014/main" id="{317D2246-58BA-B0AC-F47E-CF19050167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53E684D-2CF0-1C94-FDCF-C236E494A4CA}"/>
              </a:ext>
            </a:extLst>
          </p:cNvPr>
          <p:cNvGrpSpPr/>
          <p:nvPr/>
        </p:nvGrpSpPr>
        <p:grpSpPr>
          <a:xfrm>
            <a:off x="7082008" y="5826660"/>
            <a:ext cx="1948106" cy="1488336"/>
            <a:chOff x="5866940" y="3624505"/>
            <a:chExt cx="1997403" cy="1736449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F89CAAA2-CB51-C2FF-A2B6-AFDB6E614DD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3" name="object 34">
              <a:extLst>
                <a:ext uri="{FF2B5EF4-FFF2-40B4-BE49-F238E27FC236}">
                  <a16:creationId xmlns:a16="http://schemas.microsoft.com/office/drawing/2014/main" id="{EC356AF6-C1FC-8616-C1FB-FA60A0BCF737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44" name="object 34">
              <a:extLst>
                <a:ext uri="{FF2B5EF4-FFF2-40B4-BE49-F238E27FC236}">
                  <a16:creationId xmlns:a16="http://schemas.microsoft.com/office/drawing/2014/main" id="{A94725B6-7B98-0A63-5B64-58CC52AA19A2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464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para iteração </a:t>
              </a:r>
              <a:r>
                <a:rPr lang="pt-BR" sz="1200">
                  <a:solidFill>
                    <a:prstClr val="white"/>
                  </a:solidFill>
                  <a:latin typeface="Calibri"/>
                </a:rPr>
                <a:t>de recursos</a:t>
              </a:r>
              <a:endParaRPr lang="pt-BR" sz="1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6" name="object 34">
              <a:extLst>
                <a:ext uri="{FF2B5EF4-FFF2-40B4-BE49-F238E27FC236}">
                  <a16:creationId xmlns:a16="http://schemas.microsoft.com/office/drawing/2014/main" id="{51640F9E-0129-3312-CE82-C0097AE0B3C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DB9756B3-C19E-3124-1A3A-9200E93C005E}"/>
              </a:ext>
            </a:extLst>
          </p:cNvPr>
          <p:cNvGrpSpPr/>
          <p:nvPr/>
        </p:nvGrpSpPr>
        <p:grpSpPr>
          <a:xfrm>
            <a:off x="7064129" y="2994829"/>
            <a:ext cx="1947600" cy="1486800"/>
            <a:chOff x="5866940" y="3624505"/>
            <a:chExt cx="1997403" cy="1736449"/>
          </a:xfrm>
        </p:grpSpPr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E5124614-EE9E-E5BA-E80A-BAF81F324E62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object 34">
              <a:extLst>
                <a:ext uri="{FF2B5EF4-FFF2-40B4-BE49-F238E27FC236}">
                  <a16:creationId xmlns:a16="http://schemas.microsoft.com/office/drawing/2014/main" id="{7C526B18-B382-F45F-E870-6A9F3B08A020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51" name="object 34">
              <a:extLst>
                <a:ext uri="{FF2B5EF4-FFF2-40B4-BE49-F238E27FC236}">
                  <a16:creationId xmlns:a16="http://schemas.microsoft.com/office/drawing/2014/main" id="{ED8A96DA-E96E-1C63-5F7D-54E5FE37917C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563017F5-FA99-983B-ADCE-69E4EF044D32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969863B2-B082-4DE8-36DC-91763D1194E6}"/>
              </a:ext>
            </a:extLst>
          </p:cNvPr>
          <p:cNvCxnSpPr>
            <a:cxnSpLocks/>
            <a:stCxn id="148" idx="0"/>
            <a:endCxn id="58" idx="2"/>
          </p:cNvCxnSpPr>
          <p:nvPr/>
        </p:nvCxnSpPr>
        <p:spPr>
          <a:xfrm flipH="1" flipV="1">
            <a:off x="8027617" y="1325196"/>
            <a:ext cx="10312" cy="166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DB32F54E-F103-F239-09D3-CB670E574E31}"/>
              </a:ext>
            </a:extLst>
          </p:cNvPr>
          <p:cNvCxnSpPr>
            <a:cxnSpLocks/>
          </p:cNvCxnSpPr>
          <p:nvPr/>
        </p:nvCxnSpPr>
        <p:spPr>
          <a:xfrm flipV="1">
            <a:off x="7388769" y="1572097"/>
            <a:ext cx="0" cy="14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93AD1638-A8AD-9698-BFB5-F8A8CB0F0E5B}"/>
              </a:ext>
            </a:extLst>
          </p:cNvPr>
          <p:cNvCxnSpPr>
            <a:cxnSpLocks/>
          </p:cNvCxnSpPr>
          <p:nvPr/>
        </p:nvCxnSpPr>
        <p:spPr>
          <a:xfrm flipH="1">
            <a:off x="2039264" y="1572097"/>
            <a:ext cx="5349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1E4D2CBC-8101-6CD3-6A20-EBAB82A547C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325196"/>
            <a:ext cx="0" cy="23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81D40959-316A-EF82-FE62-3EA8B36A7B0E}"/>
              </a:ext>
            </a:extLst>
          </p:cNvPr>
          <p:cNvCxnSpPr>
            <a:cxnSpLocks/>
            <a:stCxn id="148" idx="3"/>
            <a:endCxn id="66" idx="2"/>
          </p:cNvCxnSpPr>
          <p:nvPr/>
        </p:nvCxnSpPr>
        <p:spPr>
          <a:xfrm>
            <a:off x="9011729" y="3738229"/>
            <a:ext cx="1967950" cy="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B6AC61A8-DB06-4CDC-72A2-1863B7BF23EE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H="1" flipV="1">
            <a:off x="8037929" y="4481629"/>
            <a:ext cx="18132" cy="134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70614E3D-6478-5651-C952-B7E66CCEB04B}"/>
              </a:ext>
            </a:extLst>
          </p:cNvPr>
          <p:cNvCxnSpPr>
            <a:cxnSpLocks/>
          </p:cNvCxnSpPr>
          <p:nvPr/>
        </p:nvCxnSpPr>
        <p:spPr>
          <a:xfrm flipV="1">
            <a:off x="5986793" y="3746924"/>
            <a:ext cx="2" cy="2580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83C72927-FBB2-BEE5-AA14-23B0F51784B5}"/>
              </a:ext>
            </a:extLst>
          </p:cNvPr>
          <p:cNvCxnSpPr>
            <a:cxnSpLocks/>
          </p:cNvCxnSpPr>
          <p:nvPr/>
        </p:nvCxnSpPr>
        <p:spPr>
          <a:xfrm>
            <a:off x="5064625" y="6327704"/>
            <a:ext cx="92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CAAD2B99-1E7F-52CA-5854-C5EE2BAA40F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5064625" y="3738229"/>
            <a:ext cx="1999504" cy="17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29">
            <a:extLst>
              <a:ext uri="{FF2B5EF4-FFF2-40B4-BE49-F238E27FC236}">
                <a16:creationId xmlns:a16="http://schemas.microsoft.com/office/drawing/2014/main" id="{33B3FC83-CB75-D3E3-3D3E-16CFBEC07A53}"/>
              </a:ext>
            </a:extLst>
          </p:cNvPr>
          <p:cNvSpPr/>
          <p:nvPr/>
        </p:nvSpPr>
        <p:spPr>
          <a:xfrm>
            <a:off x="626725" y="2165926"/>
            <a:ext cx="5025777" cy="5488005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988B4-5F0F-8C57-6998-77806471B540}"/>
              </a:ext>
            </a:extLst>
          </p:cNvPr>
          <p:cNvSpPr txBox="1"/>
          <p:nvPr/>
        </p:nvSpPr>
        <p:spPr>
          <a:xfrm>
            <a:off x="112189" y="2236454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Protocolo HTTPS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99939F-6680-E91A-69DE-99C183D817F6}"/>
              </a:ext>
            </a:extLst>
          </p:cNvPr>
          <p:cNvSpPr txBox="1"/>
          <p:nvPr/>
        </p:nvSpPr>
        <p:spPr>
          <a:xfrm>
            <a:off x="7956126" y="509874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6679161" y="94090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94090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7894121" y="506725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4" y="1808573"/>
            <a:ext cx="10113986" cy="60261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83578" y="2533893"/>
            <a:ext cx="4575184" cy="4981137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1033127" y="2232160"/>
            <a:ext cx="1750571" cy="200927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860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50" y="4453279"/>
              <a:ext cx="1612416" cy="3589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7914030" y="1817529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8F9C-8B74-59DE-5637-FA8A3E59EA60}"/>
              </a:ext>
            </a:extLst>
          </p:cNvPr>
          <p:cNvSpPr txBox="1"/>
          <p:nvPr/>
        </p:nvSpPr>
        <p:spPr>
          <a:xfrm>
            <a:off x="10568348" y="1871626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29">
            <a:extLst>
              <a:ext uri="{FF2B5EF4-FFF2-40B4-BE49-F238E27FC236}">
                <a16:creationId xmlns:a16="http://schemas.microsoft.com/office/drawing/2014/main" id="{7A6ABF81-F2D6-0767-012E-EE2D0827C7B0}"/>
              </a:ext>
            </a:extLst>
          </p:cNvPr>
          <p:cNvSpPr/>
          <p:nvPr/>
        </p:nvSpPr>
        <p:spPr>
          <a:xfrm>
            <a:off x="6253827" y="2188824"/>
            <a:ext cx="3507696" cy="307855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tângulo 29">
            <a:extLst>
              <a:ext uri="{FF2B5EF4-FFF2-40B4-BE49-F238E27FC236}">
                <a16:creationId xmlns:a16="http://schemas.microsoft.com/office/drawing/2014/main" id="{58B27EA6-13AA-2671-96A2-9688C1520D38}"/>
              </a:ext>
            </a:extLst>
          </p:cNvPr>
          <p:cNvSpPr/>
          <p:nvPr/>
        </p:nvSpPr>
        <p:spPr>
          <a:xfrm>
            <a:off x="1186240" y="2883364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tângulo 29">
            <a:extLst>
              <a:ext uri="{FF2B5EF4-FFF2-40B4-BE49-F238E27FC236}">
                <a16:creationId xmlns:a16="http://schemas.microsoft.com/office/drawing/2014/main" id="{5EAEE73F-2453-2949-D615-58D2DC23B5A8}"/>
              </a:ext>
            </a:extLst>
          </p:cNvPr>
          <p:cNvSpPr/>
          <p:nvPr/>
        </p:nvSpPr>
        <p:spPr>
          <a:xfrm>
            <a:off x="6263639" y="5748676"/>
            <a:ext cx="3507696" cy="196156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9">
            <a:extLst>
              <a:ext uri="{FF2B5EF4-FFF2-40B4-BE49-F238E27FC236}">
                <a16:creationId xmlns:a16="http://schemas.microsoft.com/office/drawing/2014/main" id="{BC087E8F-F47A-D5BA-A6E2-8C6F75CA6C44}"/>
              </a:ext>
            </a:extLst>
          </p:cNvPr>
          <p:cNvSpPr/>
          <p:nvPr/>
        </p:nvSpPr>
        <p:spPr>
          <a:xfrm>
            <a:off x="1195112" y="5317189"/>
            <a:ext cx="3992031" cy="205273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8BD678C-6592-42F8-120A-CCB14FC94803}"/>
              </a:ext>
            </a:extLst>
          </p:cNvPr>
          <p:cNvSpPr txBox="1"/>
          <p:nvPr/>
        </p:nvSpPr>
        <p:spPr>
          <a:xfrm>
            <a:off x="1867480" y="2615822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E738995-EF28-8B69-99D7-876990570D22}"/>
              </a:ext>
            </a:extLst>
          </p:cNvPr>
          <p:cNvSpPr txBox="1"/>
          <p:nvPr/>
        </p:nvSpPr>
        <p:spPr>
          <a:xfrm>
            <a:off x="1858150" y="5018266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227D26-50F2-9C0D-628A-B8C68A46944D}"/>
              </a:ext>
            </a:extLst>
          </p:cNvPr>
          <p:cNvGrpSpPr/>
          <p:nvPr/>
        </p:nvGrpSpPr>
        <p:grpSpPr>
          <a:xfrm>
            <a:off x="1361912" y="3177667"/>
            <a:ext cx="1632750" cy="1474733"/>
            <a:chOff x="1796460" y="3482685"/>
            <a:chExt cx="1856842" cy="1684715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B91404A4-9308-CBA0-E849-E5520BB00CB5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ADAF7ECE-D73A-1F5D-DD5F-9C7B29037630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42" name="object 29">
                  <a:extLst>
                    <a:ext uri="{FF2B5EF4-FFF2-40B4-BE49-F238E27FC236}">
                      <a16:creationId xmlns:a16="http://schemas.microsoft.com/office/drawing/2014/main" id="{43CB8E73-8C42-156F-4280-CBAC1CA4193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44" name="object 31">
                    <a:extLst>
                      <a:ext uri="{FF2B5EF4-FFF2-40B4-BE49-F238E27FC236}">
                        <a16:creationId xmlns:a16="http://schemas.microsoft.com/office/drawing/2014/main" id="{0E9EF162-F17E-111A-B736-BC12F10E40D2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5" name="object 32">
                    <a:extLst>
                      <a:ext uri="{FF2B5EF4-FFF2-40B4-BE49-F238E27FC236}">
                        <a16:creationId xmlns:a16="http://schemas.microsoft.com/office/drawing/2014/main" id="{6F4ABF32-017E-C6EA-1F17-13DA8D6677FE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43" name="object 33">
                  <a:extLst>
                    <a:ext uri="{FF2B5EF4-FFF2-40B4-BE49-F238E27FC236}">
                      <a16:creationId xmlns:a16="http://schemas.microsoft.com/office/drawing/2014/main" id="{E02F795E-D07F-80A6-52F9-22F775F87DE5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41" name="object 34">
                <a:extLst>
                  <a:ext uri="{FF2B5EF4-FFF2-40B4-BE49-F238E27FC236}">
                    <a16:creationId xmlns:a16="http://schemas.microsoft.com/office/drawing/2014/main" id="{DA50C5CD-5A23-B214-3D2E-E57AAD2B5554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4FB28EDE-62BD-59F5-A280-B66F151ECCA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8709E68-F0FE-97CF-3F92-7EB4ED9F0504}"/>
              </a:ext>
            </a:extLst>
          </p:cNvPr>
          <p:cNvGrpSpPr/>
          <p:nvPr/>
        </p:nvGrpSpPr>
        <p:grpSpPr>
          <a:xfrm>
            <a:off x="3234766" y="3192480"/>
            <a:ext cx="1829859" cy="1474733"/>
            <a:chOff x="1598936" y="5661386"/>
            <a:chExt cx="2234565" cy="1827530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02E1E596-E0F1-9BDC-7E99-C6D59A9AF03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62" name="object 21">
                <a:extLst>
                  <a:ext uri="{FF2B5EF4-FFF2-40B4-BE49-F238E27FC236}">
                    <a16:creationId xmlns:a16="http://schemas.microsoft.com/office/drawing/2014/main" id="{BBB9CA08-50B6-98E8-8FAA-D3DE6126A60F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64" name="object 22">
                  <a:extLst>
                    <a:ext uri="{FF2B5EF4-FFF2-40B4-BE49-F238E27FC236}">
                      <a16:creationId xmlns:a16="http://schemas.microsoft.com/office/drawing/2014/main" id="{250893AA-63A3-D4ED-2558-F3AE329D11AB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65" name="object 23">
                  <a:extLst>
                    <a:ext uri="{FF2B5EF4-FFF2-40B4-BE49-F238E27FC236}">
                      <a16:creationId xmlns:a16="http://schemas.microsoft.com/office/drawing/2014/main" id="{0E16CB2E-073F-D940-C66D-E21F2D527B26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8" name="object 24">
                  <a:extLst>
                    <a:ext uri="{FF2B5EF4-FFF2-40B4-BE49-F238E27FC236}">
                      <a16:creationId xmlns:a16="http://schemas.microsoft.com/office/drawing/2014/main" id="{B4910705-3C34-C35A-8EE0-1905149C5D22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69" name="object 25">
                  <a:extLst>
                    <a:ext uri="{FF2B5EF4-FFF2-40B4-BE49-F238E27FC236}">
                      <a16:creationId xmlns:a16="http://schemas.microsoft.com/office/drawing/2014/main" id="{A94BA479-FC3D-5765-055E-BD038C0BE20A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477A1E4D-9C96-1A3F-5100-FAA60319DE09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54" name="object 34">
              <a:extLst>
                <a:ext uri="{FF2B5EF4-FFF2-40B4-BE49-F238E27FC236}">
                  <a16:creationId xmlns:a16="http://schemas.microsoft.com/office/drawing/2014/main" id="{734CFE51-5E12-D336-BD32-0E7775F2F666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55" name="object 34">
              <a:extLst>
                <a:ext uri="{FF2B5EF4-FFF2-40B4-BE49-F238E27FC236}">
                  <a16:creationId xmlns:a16="http://schemas.microsoft.com/office/drawing/2014/main" id="{C7D7F515-5549-A1D0-F417-0E2EAD2EAC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7900629-8FDF-6A92-C7CC-09C8C3802930}"/>
              </a:ext>
            </a:extLst>
          </p:cNvPr>
          <p:cNvSpPr txBox="1"/>
          <p:nvPr/>
        </p:nvSpPr>
        <p:spPr>
          <a:xfrm>
            <a:off x="-215080" y="1826256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Loadbalance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525F1752-664B-8E30-44C4-72E36A3DBD6E}"/>
              </a:ext>
            </a:extLst>
          </p:cNvPr>
          <p:cNvGrpSpPr/>
          <p:nvPr/>
        </p:nvGrpSpPr>
        <p:grpSpPr>
          <a:xfrm>
            <a:off x="1355954" y="5587348"/>
            <a:ext cx="1632750" cy="1474733"/>
            <a:chOff x="1796460" y="3482685"/>
            <a:chExt cx="1856842" cy="1684715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45234C26-B859-B31D-CEB1-60571E01D5CC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BF4CA6C3-51E1-EFD2-E2E8-FF0C9C0D3B68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125" name="object 29">
                  <a:extLst>
                    <a:ext uri="{FF2B5EF4-FFF2-40B4-BE49-F238E27FC236}">
                      <a16:creationId xmlns:a16="http://schemas.microsoft.com/office/drawing/2014/main" id="{3DC3780C-411D-B42A-393D-81A4D9DFB5E3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127" name="object 31">
                    <a:extLst>
                      <a:ext uri="{FF2B5EF4-FFF2-40B4-BE49-F238E27FC236}">
                        <a16:creationId xmlns:a16="http://schemas.microsoft.com/office/drawing/2014/main" id="{4B641D0E-04F3-302F-8747-9514C2F06DD3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8" name="object 32">
                    <a:extLst>
                      <a:ext uri="{FF2B5EF4-FFF2-40B4-BE49-F238E27FC236}">
                        <a16:creationId xmlns:a16="http://schemas.microsoft.com/office/drawing/2014/main" id="{A97F9528-A307-BBF9-0293-BF19CED02E01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126" name="object 33">
                  <a:extLst>
                    <a:ext uri="{FF2B5EF4-FFF2-40B4-BE49-F238E27FC236}">
                      <a16:creationId xmlns:a16="http://schemas.microsoft.com/office/drawing/2014/main" id="{4537C7D4-EFA5-2860-1611-6D07DB90EC26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305422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4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4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121" name="object 34">
                <a:extLst>
                  <a:ext uri="{FF2B5EF4-FFF2-40B4-BE49-F238E27FC236}">
                    <a16:creationId xmlns:a16="http://schemas.microsoft.com/office/drawing/2014/main" id="{E6784CBB-BAC7-1D19-BB12-1AE274FB9FE9}"/>
                  </a:ext>
                </a:extLst>
              </p:cNvPr>
              <p:cNvSpPr txBox="1"/>
              <p:nvPr/>
            </p:nvSpPr>
            <p:spPr>
              <a:xfrm>
                <a:off x="3735968" y="6892461"/>
                <a:ext cx="1484810" cy="222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1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1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119" name="object 34">
              <a:extLst>
                <a:ext uri="{FF2B5EF4-FFF2-40B4-BE49-F238E27FC236}">
                  <a16:creationId xmlns:a16="http://schemas.microsoft.com/office/drawing/2014/main" id="{F9A86F89-7EEF-D8FF-6C8E-73329A73D0F6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1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1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1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1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1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100" dirty="0">
                <a:latin typeface="Tahoma"/>
                <a:cs typeface="Tahoma"/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2C8D2D4E-65F4-A3FA-F8F5-FFDFC4DBB27A}"/>
              </a:ext>
            </a:extLst>
          </p:cNvPr>
          <p:cNvGrpSpPr/>
          <p:nvPr/>
        </p:nvGrpSpPr>
        <p:grpSpPr>
          <a:xfrm>
            <a:off x="3235029" y="5606343"/>
            <a:ext cx="1829859" cy="1474733"/>
            <a:chOff x="1598936" y="5661386"/>
            <a:chExt cx="2234565" cy="1827530"/>
          </a:xfrm>
        </p:grpSpPr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37320AFC-5D3F-6D98-D666-780AED7C75DB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133" name="object 21">
                <a:extLst>
                  <a:ext uri="{FF2B5EF4-FFF2-40B4-BE49-F238E27FC236}">
                    <a16:creationId xmlns:a16="http://schemas.microsoft.com/office/drawing/2014/main" id="{9E81E602-37B1-A560-AD4D-E0F6433A0382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136" name="object 22">
                  <a:extLst>
                    <a:ext uri="{FF2B5EF4-FFF2-40B4-BE49-F238E27FC236}">
                      <a16:creationId xmlns:a16="http://schemas.microsoft.com/office/drawing/2014/main" id="{99AB94CA-5605-539D-FE1D-BE5E63D2D0A8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37" name="object 23">
                  <a:extLst>
                    <a:ext uri="{FF2B5EF4-FFF2-40B4-BE49-F238E27FC236}">
                      <a16:creationId xmlns:a16="http://schemas.microsoft.com/office/drawing/2014/main" id="{1D2AFB33-A852-9482-7430-1A1161B0E9F7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8" name="object 24">
                  <a:extLst>
                    <a:ext uri="{FF2B5EF4-FFF2-40B4-BE49-F238E27FC236}">
                      <a16:creationId xmlns:a16="http://schemas.microsoft.com/office/drawing/2014/main" id="{9BFBA736-8155-1037-20BB-F09BED1FC9D7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140" name="object 25">
                  <a:extLst>
                    <a:ext uri="{FF2B5EF4-FFF2-40B4-BE49-F238E27FC236}">
                      <a16:creationId xmlns:a16="http://schemas.microsoft.com/office/drawing/2014/main" id="{3B3FD3A1-18A0-0250-59FE-A7B28BE01276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134" name="CaixaDeTexto 133">
                <a:extLst>
                  <a:ext uri="{FF2B5EF4-FFF2-40B4-BE49-F238E27FC236}">
                    <a16:creationId xmlns:a16="http://schemas.microsoft.com/office/drawing/2014/main" id="{01A90FF7-6CF2-2010-261D-109EB01253ED}"/>
                  </a:ext>
                </a:extLst>
              </p:cNvPr>
              <p:cNvSpPr txBox="1"/>
              <p:nvPr/>
            </p:nvSpPr>
            <p:spPr>
              <a:xfrm>
                <a:off x="9917075" y="4957102"/>
                <a:ext cx="2039287" cy="34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3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3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</a:p>
            </p:txBody>
          </p:sp>
        </p:grpSp>
        <p:sp>
          <p:nvSpPr>
            <p:cNvPr id="131" name="object 34">
              <a:extLst>
                <a:ext uri="{FF2B5EF4-FFF2-40B4-BE49-F238E27FC236}">
                  <a16:creationId xmlns:a16="http://schemas.microsoft.com/office/drawing/2014/main" id="{304C2155-65FE-E80C-105C-98B2445C32AA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215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1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32" name="object 34">
              <a:extLst>
                <a:ext uri="{FF2B5EF4-FFF2-40B4-BE49-F238E27FC236}">
                  <a16:creationId xmlns:a16="http://schemas.microsoft.com/office/drawing/2014/main" id="{317D2246-58BA-B0AC-F47E-CF190501678B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4156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1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53E684D-2CF0-1C94-FDCF-C236E494A4CA}"/>
              </a:ext>
            </a:extLst>
          </p:cNvPr>
          <p:cNvGrpSpPr/>
          <p:nvPr/>
        </p:nvGrpSpPr>
        <p:grpSpPr>
          <a:xfrm>
            <a:off x="7082008" y="6021866"/>
            <a:ext cx="1948106" cy="1488336"/>
            <a:chOff x="5866940" y="3624505"/>
            <a:chExt cx="1997403" cy="1736449"/>
          </a:xfrm>
        </p:grpSpPr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F89CAAA2-CB51-C2FF-A2B6-AFDB6E614DD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3" name="object 34">
              <a:extLst>
                <a:ext uri="{FF2B5EF4-FFF2-40B4-BE49-F238E27FC236}">
                  <a16:creationId xmlns:a16="http://schemas.microsoft.com/office/drawing/2014/main" id="{EC356AF6-C1FC-8616-C1FB-FA60A0BCF737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44" name="object 34">
              <a:extLst>
                <a:ext uri="{FF2B5EF4-FFF2-40B4-BE49-F238E27FC236}">
                  <a16:creationId xmlns:a16="http://schemas.microsoft.com/office/drawing/2014/main" id="{A94725B6-7B98-0A63-5B64-58CC52AA19A2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464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para iteração </a:t>
              </a:r>
              <a:r>
                <a:rPr lang="pt-BR" sz="1200">
                  <a:solidFill>
                    <a:prstClr val="white"/>
                  </a:solidFill>
                  <a:latin typeface="Calibri"/>
                </a:rPr>
                <a:t>de recursos</a:t>
              </a:r>
              <a:endParaRPr lang="pt-BR" sz="1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6" name="object 34">
              <a:extLst>
                <a:ext uri="{FF2B5EF4-FFF2-40B4-BE49-F238E27FC236}">
                  <a16:creationId xmlns:a16="http://schemas.microsoft.com/office/drawing/2014/main" id="{51640F9E-0129-3312-CE82-C0097AE0B3C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DB9756B3-C19E-3124-1A3A-9200E93C005E}"/>
              </a:ext>
            </a:extLst>
          </p:cNvPr>
          <p:cNvGrpSpPr/>
          <p:nvPr/>
        </p:nvGrpSpPr>
        <p:grpSpPr>
          <a:xfrm>
            <a:off x="7536739" y="2501677"/>
            <a:ext cx="1947600" cy="1486800"/>
            <a:chOff x="5866940" y="3624505"/>
            <a:chExt cx="1997403" cy="1736449"/>
          </a:xfrm>
        </p:grpSpPr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E5124614-EE9E-E5BA-E80A-BAF81F324E62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object 34">
              <a:extLst>
                <a:ext uri="{FF2B5EF4-FFF2-40B4-BE49-F238E27FC236}">
                  <a16:creationId xmlns:a16="http://schemas.microsoft.com/office/drawing/2014/main" id="{7C526B18-B382-F45F-E870-6A9F3B08A020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151" name="object 34">
              <a:extLst>
                <a:ext uri="{FF2B5EF4-FFF2-40B4-BE49-F238E27FC236}">
                  <a16:creationId xmlns:a16="http://schemas.microsoft.com/office/drawing/2014/main" id="{ED8A96DA-E96E-1C63-5F7D-54E5FE37917C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563017F5-FA99-983B-ADCE-69E4EF044D32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969863B2-B082-4DE8-36DC-91763D1194E6}"/>
              </a:ext>
            </a:extLst>
          </p:cNvPr>
          <p:cNvCxnSpPr>
            <a:cxnSpLocks/>
            <a:stCxn id="148" idx="0"/>
          </p:cNvCxnSpPr>
          <p:nvPr/>
        </p:nvCxnSpPr>
        <p:spPr>
          <a:xfrm flipH="1" flipV="1">
            <a:off x="8492412" y="1325196"/>
            <a:ext cx="18127" cy="117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DB32F54E-F103-F239-09D3-CB670E574E31}"/>
              </a:ext>
            </a:extLst>
          </p:cNvPr>
          <p:cNvCxnSpPr>
            <a:cxnSpLocks/>
          </p:cNvCxnSpPr>
          <p:nvPr/>
        </p:nvCxnSpPr>
        <p:spPr>
          <a:xfrm flipH="1" flipV="1">
            <a:off x="7889403" y="1602517"/>
            <a:ext cx="15185" cy="897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93AD1638-A8AD-9698-BFB5-F8A8CB0F0E5B}"/>
              </a:ext>
            </a:extLst>
          </p:cNvPr>
          <p:cNvCxnSpPr>
            <a:cxnSpLocks/>
          </p:cNvCxnSpPr>
          <p:nvPr/>
        </p:nvCxnSpPr>
        <p:spPr>
          <a:xfrm flipH="1" flipV="1">
            <a:off x="2039264" y="1572097"/>
            <a:ext cx="5854857" cy="2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1E4D2CBC-8101-6CD3-6A20-EBAB82A547C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325196"/>
            <a:ext cx="0" cy="23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81D40959-316A-EF82-FE62-3EA8B36A7B0E}"/>
              </a:ext>
            </a:extLst>
          </p:cNvPr>
          <p:cNvCxnSpPr>
            <a:cxnSpLocks/>
            <a:stCxn id="148" idx="3"/>
            <a:endCxn id="66" idx="2"/>
          </p:cNvCxnSpPr>
          <p:nvPr/>
        </p:nvCxnSpPr>
        <p:spPr>
          <a:xfrm flipV="1">
            <a:off x="9484339" y="3236797"/>
            <a:ext cx="1552579" cy="8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B6AC61A8-DB06-4CDC-72A2-1863B7BF23EE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510539" y="3988477"/>
            <a:ext cx="0" cy="203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70614E3D-6478-5651-C952-B7E66CCEB04B}"/>
              </a:ext>
            </a:extLst>
          </p:cNvPr>
          <p:cNvCxnSpPr>
            <a:cxnSpLocks/>
          </p:cNvCxnSpPr>
          <p:nvPr/>
        </p:nvCxnSpPr>
        <p:spPr>
          <a:xfrm flipH="1" flipV="1">
            <a:off x="5986793" y="3257350"/>
            <a:ext cx="18719" cy="3086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83C72927-FBB2-BEE5-AA14-23B0F51784B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187143" y="6343554"/>
            <a:ext cx="818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CAAD2B99-1E7F-52CA-5854-C5EE2BAA40F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5176869" y="3245077"/>
            <a:ext cx="2359870" cy="1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29">
            <a:extLst>
              <a:ext uri="{FF2B5EF4-FFF2-40B4-BE49-F238E27FC236}">
                <a16:creationId xmlns:a16="http://schemas.microsoft.com/office/drawing/2014/main" id="{33B3FC83-CB75-D3E3-3D3E-16CFBEC07A53}"/>
              </a:ext>
            </a:extLst>
          </p:cNvPr>
          <p:cNvSpPr/>
          <p:nvPr/>
        </p:nvSpPr>
        <p:spPr>
          <a:xfrm>
            <a:off x="626725" y="2165926"/>
            <a:ext cx="5025777" cy="5488005"/>
          </a:xfrm>
          <a:custGeom>
            <a:avLst/>
            <a:gdLst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11977 w 4911977"/>
              <a:gd name="connsiteY2" fmla="*/ 5111415 h 5111415"/>
              <a:gd name="connsiteX3" fmla="*/ 0 w 4911977"/>
              <a:gd name="connsiteY3" fmla="*/ 5111415 h 5111415"/>
              <a:gd name="connsiteX4" fmla="*/ 0 w 4911977"/>
              <a:gd name="connsiteY4" fmla="*/ 0 h 5111415"/>
              <a:gd name="connsiteX0" fmla="*/ 0 w 4911977"/>
              <a:gd name="connsiteY0" fmla="*/ 0 h 5111415"/>
              <a:gd name="connsiteX1" fmla="*/ 4911977 w 4911977"/>
              <a:gd name="connsiteY1" fmla="*/ 0 h 5111415"/>
              <a:gd name="connsiteX2" fmla="*/ 4908884 w 4911977"/>
              <a:gd name="connsiteY2" fmla="*/ 1034716 h 5111415"/>
              <a:gd name="connsiteX3" fmla="*/ 4911977 w 4911977"/>
              <a:gd name="connsiteY3" fmla="*/ 5111415 h 5111415"/>
              <a:gd name="connsiteX4" fmla="*/ 0 w 4911977"/>
              <a:gd name="connsiteY4" fmla="*/ 5111415 h 5111415"/>
              <a:gd name="connsiteX5" fmla="*/ 0 w 4911977"/>
              <a:gd name="connsiteY5" fmla="*/ 0 h 51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977" h="5111415">
                <a:moveTo>
                  <a:pt x="0" y="0"/>
                </a:moveTo>
                <a:lnTo>
                  <a:pt x="4911977" y="0"/>
                </a:lnTo>
                <a:lnTo>
                  <a:pt x="4908884" y="1034716"/>
                </a:lnTo>
                <a:lnTo>
                  <a:pt x="4911977" y="5111415"/>
                </a:lnTo>
                <a:lnTo>
                  <a:pt x="0" y="511141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988B4-5F0F-8C57-6998-77806471B540}"/>
              </a:ext>
            </a:extLst>
          </p:cNvPr>
          <p:cNvSpPr txBox="1"/>
          <p:nvPr/>
        </p:nvSpPr>
        <p:spPr>
          <a:xfrm>
            <a:off x="112189" y="2236454"/>
            <a:ext cx="2616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Protocolo HTTPS</a:t>
            </a:r>
            <a:endParaRPr lang="pt-BR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99939F-6680-E91A-69DE-99C183D817F6}"/>
              </a:ext>
            </a:extLst>
          </p:cNvPr>
          <p:cNvSpPr txBox="1"/>
          <p:nvPr/>
        </p:nvSpPr>
        <p:spPr>
          <a:xfrm>
            <a:off x="8001910" y="5383748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0D5AEE9-7F68-503E-4B6E-DAA978A89797}"/>
              </a:ext>
            </a:extLst>
          </p:cNvPr>
          <p:cNvGrpSpPr/>
          <p:nvPr/>
        </p:nvGrpSpPr>
        <p:grpSpPr>
          <a:xfrm>
            <a:off x="6523175" y="4221562"/>
            <a:ext cx="1101599" cy="907123"/>
            <a:chOff x="5866940" y="3624505"/>
            <a:chExt cx="1997403" cy="1736449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E7B05F1-8030-D101-366D-B30F87F30D25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02D774C2-F15F-3373-59CA-0C435E3D7080}"/>
                </a:ext>
              </a:extLst>
            </p:cNvPr>
            <p:cNvSpPr txBox="1"/>
            <p:nvPr/>
          </p:nvSpPr>
          <p:spPr>
            <a:xfrm>
              <a:off x="6199881" y="3727903"/>
              <a:ext cx="1331518" cy="43695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400" b="1" spc="-114" dirty="0">
                  <a:solidFill>
                    <a:srgbClr val="FFFFFF"/>
                  </a:solidFill>
                  <a:latin typeface="Tahoma"/>
                  <a:cs typeface="Tahoma"/>
                </a:rPr>
                <a:t>Jenkins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32" name="object 34">
            <a:extLst>
              <a:ext uri="{FF2B5EF4-FFF2-40B4-BE49-F238E27FC236}">
                <a16:creationId xmlns:a16="http://schemas.microsoft.com/office/drawing/2014/main" id="{8ED19FCE-6F07-0201-83AE-AD02D10FD0FC}"/>
              </a:ext>
            </a:extLst>
          </p:cNvPr>
          <p:cNvSpPr txBox="1"/>
          <p:nvPr/>
        </p:nvSpPr>
        <p:spPr>
          <a:xfrm>
            <a:off x="6433893" y="4777035"/>
            <a:ext cx="129831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pt-BR" sz="1200" dirty="0">
                <a:solidFill>
                  <a:prstClr val="white"/>
                </a:solidFill>
                <a:latin typeface="Calibri"/>
              </a:rPr>
              <a:t>Teste de Carga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D390D23-4CD8-67A0-7842-B9A72E38183A}"/>
              </a:ext>
            </a:extLst>
          </p:cNvPr>
          <p:cNvCxnSpPr>
            <a:cxnSpLocks/>
          </p:cNvCxnSpPr>
          <p:nvPr/>
        </p:nvCxnSpPr>
        <p:spPr>
          <a:xfrm>
            <a:off x="7637061" y="4675123"/>
            <a:ext cx="8734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72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CFD60EB5786A4FA7A50863B29D06BF" ma:contentTypeVersion="16" ma:contentTypeDescription="Crie um novo documento." ma:contentTypeScope="" ma:versionID="ce742301f31a707380e747eb29dd9cd7">
  <xsd:schema xmlns:xsd="http://www.w3.org/2001/XMLSchema" xmlns:xs="http://www.w3.org/2001/XMLSchema" xmlns:p="http://schemas.microsoft.com/office/2006/metadata/properties" xmlns:ns1="http://schemas.microsoft.com/sharepoint/v3" xmlns:ns3="424eaa3c-edcb-471f-9d16-88b142ae501b" xmlns:ns4="ae3465d0-501b-432c-bd69-e1f0f70c6adb" targetNamespace="http://schemas.microsoft.com/office/2006/metadata/properties" ma:root="true" ma:fieldsID="71e7e835bfb666c65930b179462b13a5" ns1:_="" ns3:_="" ns4:_="">
    <xsd:import namespace="http://schemas.microsoft.com/sharepoint/v3"/>
    <xsd:import namespace="424eaa3c-edcb-471f-9d16-88b142ae501b"/>
    <xsd:import namespace="ae3465d0-501b-432c-bd69-e1f0f70c6a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eaa3c-edcb-471f-9d16-88b142ae5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65d0-501b-432c-bd69-e1f0f70c6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24eaa3c-edcb-471f-9d16-88b142ae501b" xsi:nil="true"/>
  </documentManagement>
</p:properties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5F5C2E8-8E64-4D4C-88D0-40191D45C8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4eaa3c-edcb-471f-9d16-88b142ae501b"/>
    <ds:schemaRef ds:uri="ae3465d0-501b-432c-bd69-e1f0f70c6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22D719F-42DD-4016-903B-69ACFB49428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A5A54E6-806B-4F69-B856-74974E524903}">
  <ds:schemaRefs>
    <ds:schemaRef ds:uri="http://purl.org/dc/terms/"/>
    <ds:schemaRef ds:uri="http://schemas.microsoft.com/office/infopath/2007/PartnerControls"/>
    <ds:schemaRef ds:uri="http://www.w3.org/XML/1998/namespace"/>
    <ds:schemaRef ds:uri="ae3465d0-501b-432c-bd69-e1f0f70c6adb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424eaa3c-edcb-471f-9d16-88b142ae501b"/>
    <ds:schemaRef ds:uri="http://schemas.microsoft.com/sharepoint/v3"/>
  </ds:schemaRefs>
</ds:datastoreItem>
</file>

<file path=customXml/itemProps6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7758</TotalTime>
  <Words>336</Words>
  <Application>Microsoft Office PowerPoint</Application>
  <PresentationFormat>Personalizar</PresentationFormat>
  <Paragraphs>102</Paragraphs>
  <Slides>3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385</cp:revision>
  <dcterms:created xsi:type="dcterms:W3CDTF">2021-08-25T19:26:40Z</dcterms:created>
  <dcterms:modified xsi:type="dcterms:W3CDTF">2023-11-27T00:00:28Z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0x0101005BCFD60EB5786A4FA7A50863B29D06BF</vt:lpwstr>
  </property>
</Properties>
</file>