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51207497-886A-45D3-9D1B-5BA07DBFB27F}"/>
    <pc:docChg chg="custSel delSld modSld">
      <pc:chgData name="Raul Meira de Souza" userId="0b810766-76aa-4ac6-b01e-c80b8c896654" providerId="ADAL" clId="{51207497-886A-45D3-9D1B-5BA07DBFB27F}" dt="2023-08-29T22:56:54.719" v="29" actId="20577"/>
      <pc:docMkLst>
        <pc:docMk/>
      </pc:docMkLst>
      <pc:sldChg chg="del">
        <pc:chgData name="Raul Meira de Souza" userId="0b810766-76aa-4ac6-b01e-c80b8c896654" providerId="ADAL" clId="{51207497-886A-45D3-9D1B-5BA07DBFB27F}" dt="2023-08-29T22:56:36.297" v="0" actId="47"/>
        <pc:sldMkLst>
          <pc:docMk/>
          <pc:sldMk cId="4028637075" sldId="257"/>
        </pc:sldMkLst>
      </pc:sldChg>
      <pc:sldChg chg="del">
        <pc:chgData name="Raul Meira de Souza" userId="0b810766-76aa-4ac6-b01e-c80b8c896654" providerId="ADAL" clId="{51207497-886A-45D3-9D1B-5BA07DBFB27F}" dt="2023-08-29T22:56:37.235" v="1" actId="47"/>
        <pc:sldMkLst>
          <pc:docMk/>
          <pc:sldMk cId="3319736825" sldId="258"/>
        </pc:sldMkLst>
      </pc:sldChg>
      <pc:sldChg chg="del">
        <pc:chgData name="Raul Meira de Souza" userId="0b810766-76aa-4ac6-b01e-c80b8c896654" providerId="ADAL" clId="{51207497-886A-45D3-9D1B-5BA07DBFB27F}" dt="2023-08-29T22:56:37.775" v="2" actId="47"/>
        <pc:sldMkLst>
          <pc:docMk/>
          <pc:sldMk cId="3477954220" sldId="960"/>
        </pc:sldMkLst>
      </pc:sldChg>
      <pc:sldChg chg="del">
        <pc:chgData name="Raul Meira de Souza" userId="0b810766-76aa-4ac6-b01e-c80b8c896654" providerId="ADAL" clId="{51207497-886A-45D3-9D1B-5BA07DBFB27F}" dt="2023-08-29T22:56:38.385" v="3" actId="47"/>
        <pc:sldMkLst>
          <pc:docMk/>
          <pc:sldMk cId="1710290219" sldId="961"/>
        </pc:sldMkLst>
      </pc:sldChg>
      <pc:sldChg chg="del">
        <pc:chgData name="Raul Meira de Souza" userId="0b810766-76aa-4ac6-b01e-c80b8c896654" providerId="ADAL" clId="{51207497-886A-45D3-9D1B-5BA07DBFB27F}" dt="2023-08-29T22:56:39.044" v="4" actId="47"/>
        <pc:sldMkLst>
          <pc:docMk/>
          <pc:sldMk cId="3920482269" sldId="962"/>
        </pc:sldMkLst>
      </pc:sldChg>
      <pc:sldChg chg="del">
        <pc:chgData name="Raul Meira de Souza" userId="0b810766-76aa-4ac6-b01e-c80b8c896654" providerId="ADAL" clId="{51207497-886A-45D3-9D1B-5BA07DBFB27F}" dt="2023-08-29T22:56:39.839" v="5" actId="47"/>
        <pc:sldMkLst>
          <pc:docMk/>
          <pc:sldMk cId="2892197522" sldId="965"/>
        </pc:sldMkLst>
      </pc:sldChg>
      <pc:sldChg chg="del">
        <pc:chgData name="Raul Meira de Souza" userId="0b810766-76aa-4ac6-b01e-c80b8c896654" providerId="ADAL" clId="{51207497-886A-45D3-9D1B-5BA07DBFB27F}" dt="2023-08-29T22:56:41.142" v="7" actId="47"/>
        <pc:sldMkLst>
          <pc:docMk/>
          <pc:sldMk cId="3216955079" sldId="967"/>
        </pc:sldMkLst>
      </pc:sldChg>
      <pc:sldChg chg="del">
        <pc:chgData name="Raul Meira de Souza" userId="0b810766-76aa-4ac6-b01e-c80b8c896654" providerId="ADAL" clId="{51207497-886A-45D3-9D1B-5BA07DBFB27F}" dt="2023-08-29T22:56:42.312" v="9" actId="47"/>
        <pc:sldMkLst>
          <pc:docMk/>
          <pc:sldMk cId="1918252887" sldId="971"/>
        </pc:sldMkLst>
      </pc:sldChg>
      <pc:sldChg chg="delSp modSp mod">
        <pc:chgData name="Raul Meira de Souza" userId="0b810766-76aa-4ac6-b01e-c80b8c896654" providerId="ADAL" clId="{51207497-886A-45D3-9D1B-5BA07DBFB27F}" dt="2023-08-29T22:56:54.719" v="29" actId="20577"/>
        <pc:sldMkLst>
          <pc:docMk/>
          <pc:sldMk cId="3571175597" sldId="972"/>
        </pc:sldMkLst>
        <pc:spChg chg="mod">
          <ac:chgData name="Raul Meira de Souza" userId="0b810766-76aa-4ac6-b01e-c80b8c896654" providerId="ADAL" clId="{51207497-886A-45D3-9D1B-5BA07DBFB27F}" dt="2023-08-29T22:56:54.719" v="29" actId="20577"/>
          <ac:spMkLst>
            <pc:docMk/>
            <pc:sldMk cId="3571175597" sldId="972"/>
            <ac:spMk id="6" creationId="{FBFC9F05-42CB-4663-9738-6A830E14BF9B}"/>
          </ac:spMkLst>
        </pc:spChg>
        <pc:picChg chg="del">
          <ac:chgData name="Raul Meira de Souza" userId="0b810766-76aa-4ac6-b01e-c80b8c896654" providerId="ADAL" clId="{51207497-886A-45D3-9D1B-5BA07DBFB27F}" dt="2023-08-29T22:56:44.346" v="10" actId="478"/>
          <ac:picMkLst>
            <pc:docMk/>
            <pc:sldMk cId="3571175597" sldId="972"/>
            <ac:picMk id="74" creationId="{705BD92E-401D-430E-BC8C-783C8215BA59}"/>
          </ac:picMkLst>
        </pc:picChg>
        <pc:picChg chg="del">
          <ac:chgData name="Raul Meira de Souza" userId="0b810766-76aa-4ac6-b01e-c80b8c896654" providerId="ADAL" clId="{51207497-886A-45D3-9D1B-5BA07DBFB27F}" dt="2023-08-29T22:56:45.673" v="13" actId="478"/>
          <ac:picMkLst>
            <pc:docMk/>
            <pc:sldMk cId="3571175597" sldId="972"/>
            <ac:picMk id="75" creationId="{E889898B-07D7-4A93-9022-99313B4109FB}"/>
          </ac:picMkLst>
        </pc:picChg>
        <pc:picChg chg="del">
          <ac:chgData name="Raul Meira de Souza" userId="0b810766-76aa-4ac6-b01e-c80b8c896654" providerId="ADAL" clId="{51207497-886A-45D3-9D1B-5BA07DBFB27F}" dt="2023-08-29T22:56:44.692" v="11" actId="478"/>
          <ac:picMkLst>
            <pc:docMk/>
            <pc:sldMk cId="3571175597" sldId="972"/>
            <ac:picMk id="76" creationId="{809ADB87-B26C-4F66-9B09-86E09B718FD7}"/>
          </ac:picMkLst>
        </pc:picChg>
        <pc:picChg chg="del">
          <ac:chgData name="Raul Meira de Souza" userId="0b810766-76aa-4ac6-b01e-c80b8c896654" providerId="ADAL" clId="{51207497-886A-45D3-9D1B-5BA07DBFB27F}" dt="2023-08-29T22:56:45.372" v="12" actId="478"/>
          <ac:picMkLst>
            <pc:docMk/>
            <pc:sldMk cId="3571175597" sldId="972"/>
            <ac:picMk id="77" creationId="{B80393A4-CD8B-4216-A968-72EE521BFADA}"/>
          </ac:picMkLst>
        </pc:picChg>
        <pc:picChg chg="del">
          <ac:chgData name="Raul Meira de Souza" userId="0b810766-76aa-4ac6-b01e-c80b8c896654" providerId="ADAL" clId="{51207497-886A-45D3-9D1B-5BA07DBFB27F}" dt="2023-08-29T22:56:47.196" v="16" actId="478"/>
          <ac:picMkLst>
            <pc:docMk/>
            <pc:sldMk cId="3571175597" sldId="972"/>
            <ac:picMk id="78" creationId="{C0027FE7-FDE9-473F-ADAF-1281A7BD417D}"/>
          </ac:picMkLst>
        </pc:picChg>
        <pc:picChg chg="del">
          <ac:chgData name="Raul Meira de Souza" userId="0b810766-76aa-4ac6-b01e-c80b8c896654" providerId="ADAL" clId="{51207497-886A-45D3-9D1B-5BA07DBFB27F}" dt="2023-08-29T22:56:46.898" v="15" actId="478"/>
          <ac:picMkLst>
            <pc:docMk/>
            <pc:sldMk cId="3571175597" sldId="972"/>
            <ac:picMk id="79" creationId="{D1E4C346-AACD-4ABA-9540-6EE52F5A8371}"/>
          </ac:picMkLst>
        </pc:picChg>
        <pc:picChg chg="del">
          <ac:chgData name="Raul Meira de Souza" userId="0b810766-76aa-4ac6-b01e-c80b8c896654" providerId="ADAL" clId="{51207497-886A-45D3-9D1B-5BA07DBFB27F}" dt="2023-08-29T22:56:46.584" v="14" actId="478"/>
          <ac:picMkLst>
            <pc:docMk/>
            <pc:sldMk cId="3571175597" sldId="972"/>
            <ac:picMk id="81" creationId="{72C5BDBD-5C3F-4A7A-A02D-0828B0C77AEA}"/>
          </ac:picMkLst>
        </pc:picChg>
        <pc:picChg chg="del">
          <ac:chgData name="Raul Meira de Souza" userId="0b810766-76aa-4ac6-b01e-c80b8c896654" providerId="ADAL" clId="{51207497-886A-45D3-9D1B-5BA07DBFB27F}" dt="2023-08-29T22:56:47.526" v="17" actId="478"/>
          <ac:picMkLst>
            <pc:docMk/>
            <pc:sldMk cId="3571175597" sldId="972"/>
            <ac:picMk id="82" creationId="{268105E5-E4E0-44B5-A69D-8326F3F69238}"/>
          </ac:picMkLst>
        </pc:picChg>
      </pc:sldChg>
      <pc:sldChg chg="del">
        <pc:chgData name="Raul Meira de Souza" userId="0b810766-76aa-4ac6-b01e-c80b8c896654" providerId="ADAL" clId="{51207497-886A-45D3-9D1B-5BA07DBFB27F}" dt="2023-08-29T22:56:40.545" v="6" actId="47"/>
        <pc:sldMkLst>
          <pc:docMk/>
          <pc:sldMk cId="4001560825" sldId="980"/>
        </pc:sldMkLst>
      </pc:sldChg>
      <pc:sldChg chg="del">
        <pc:chgData name="Raul Meira de Souza" userId="0b810766-76aa-4ac6-b01e-c80b8c896654" providerId="ADAL" clId="{51207497-886A-45D3-9D1B-5BA07DBFB27F}" dt="2023-08-29T22:56:41.663" v="8" actId="47"/>
        <pc:sldMkLst>
          <pc:docMk/>
          <pc:sldMk cId="782516876" sldId="9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 err="1"/>
              <a:t>Simplon</a:t>
            </a:r>
            <a:r>
              <a:rPr lang="pt-BR" sz="1500" i="1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err="1">
                <a:latin typeface="+mj-lt"/>
              </a:rPr>
              <a:t>Simplon</a:t>
            </a:r>
            <a:r>
              <a:rPr lang="pt-BR" sz="2000" b="0">
                <a:latin typeface="+mj-lt"/>
              </a:rPr>
              <a:t>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do Usuário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MAPEAMENTO DO USUÁRIO</a:t>
            </a:r>
            <a:endParaRPr lang="en-US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797677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ea typeface="+mn-lt"/>
                <a:cs typeface="+mn-lt"/>
              </a:rPr>
              <a:t>•Informar como deseja usar o sistema.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Informar receita.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•Informar gastos.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90640" y="4037812"/>
            <a:ext cx="8143789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Poderia separar os gastos por categoria.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Seria útil ter algo que ajudasse com os gastos mensais de cartões de crédito.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Seria bom ter algo que me ajudasse a economizar dinheiro para realizar algum sonho meu.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3059324" y="5397308"/>
            <a:ext cx="8456940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Criar uma calculadora financeira.</a:t>
            </a:r>
            <a:endParaRPr lang="en-US"/>
          </a:p>
          <a:p>
            <a:r>
              <a:rPr lang="pt-BR">
                <a:ea typeface="+mn-lt"/>
                <a:cs typeface="+mn-lt"/>
              </a:rPr>
              <a:t>•Criar um sistema de cofrinhos que ajude o usuário a realizar seus sonhos.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•Criar um sistema que organize os gastos do cartão de crédito por mês e de acordo com as parcelas.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•Criar categorias para separar os tipos dos gastos.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VISÃO GERAL</a:t>
            </a:r>
            <a:endParaRPr lang="en-US"/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CADASTRAR GASTOS E RECEITA</a:t>
            </a:r>
            <a:endParaRPr lang="en-US"/>
          </a:p>
        </p:txBody>
      </p:sp>
      <p:sp>
        <p:nvSpPr>
          <p:cNvPr id="2" name="Retângulo 51">
            <a:extLst>
              <a:ext uri="{FF2B5EF4-FFF2-40B4-BE49-F238E27FC236}">
                <a16:creationId xmlns:a16="http://schemas.microsoft.com/office/drawing/2014/main" id="{8A93EA98-AB4E-C42E-9A18-70F41C519F04}"/>
              </a:ext>
            </a:extLst>
          </p:cNvPr>
          <p:cNvSpPr/>
          <p:nvPr/>
        </p:nvSpPr>
        <p:spPr>
          <a:xfrm>
            <a:off x="3052432" y="2967978"/>
            <a:ext cx="777844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/>
              <a:t>Não tenho como classificar e nem separar por categoria meus gastos.</a:t>
            </a:r>
            <a:endParaRPr lang="pt-BR">
              <a:latin typeface="Barlo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Barlow"/>
              </a:rPr>
              <a:t>Não consigo ver quantos gastos tenho por mês nos cartões de crédito.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do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316</cp:revision>
  <dcterms:created xsi:type="dcterms:W3CDTF">2021-08-25T19:26:40Z</dcterms:created>
  <dcterms:modified xsi:type="dcterms:W3CDTF">2023-08-29T22:56:58Z</dcterms:modified>
</cp:coreProperties>
</file>