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8"/>
  </p:notesMasterIdLst>
  <p:handoutMasterIdLst>
    <p:handoutMasterId r:id="rId9"/>
  </p:handoutMasterIdLst>
  <p:sldIdLst>
    <p:sldId id="477" r:id="rId7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54" d="100"/>
          <a:sy n="54" d="100"/>
        </p:scale>
        <p:origin x="868" y="9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Alex Barreira" userId="7fd0970c-b3cf-41cb-97a8-b008d4ec6ec9" providerId="ADAL" clId="{B249B1AB-0152-438C-B998-E4655FFC9A77}"/>
    <pc:docChg chg="undo custSel delSld modSld modSection">
      <pc:chgData name="Alex Barreira" userId="7fd0970c-b3cf-41cb-97a8-b008d4ec6ec9" providerId="ADAL" clId="{B249B1AB-0152-438C-B998-E4655FFC9A77}" dt="2022-08-10T23:13:54.558" v="200" actId="20577"/>
      <pc:docMkLst>
        <pc:docMk/>
      </pc:docMkLst>
      <pc:sldChg chg="modSp mod">
        <pc:chgData name="Alex Barreira" userId="7fd0970c-b3cf-41cb-97a8-b008d4ec6ec9" providerId="ADAL" clId="{B249B1AB-0152-438C-B998-E4655FFC9A77}" dt="2022-08-10T23:13:54.558" v="200" actId="20577"/>
        <pc:sldMkLst>
          <pc:docMk/>
          <pc:sldMk cId="2008643402" sldId="471"/>
        </pc:sldMkLst>
        <pc:spChg chg="mod">
          <ac:chgData name="Alex Barreira" userId="7fd0970c-b3cf-41cb-97a8-b008d4ec6ec9" providerId="ADAL" clId="{B249B1AB-0152-438C-B998-E4655FFC9A77}" dt="2022-08-10T23:13:01.773" v="169" actId="1410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40.752" v="193" actId="14100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B249B1AB-0152-438C-B998-E4655FFC9A77}" dt="2022-08-10T23:12:37.270" v="164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1:16.350" v="125" actId="6549"/>
          <ac:spMkLst>
            <pc:docMk/>
            <pc:sldMk cId="2008643402" sldId="471"/>
            <ac:spMk id="65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2:30.461" v="162" actId="20577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54.558" v="200" actId="2057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Alex Barreira" userId="7fd0970c-b3cf-41cb-97a8-b008d4ec6ec9" providerId="ADAL" clId="{B249B1AB-0152-438C-B998-E4655FFC9A77}" dt="2022-08-10T23:13:36.393" v="192" actId="1037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Alex Barreira" userId="7fd0970c-b3cf-41cb-97a8-b008d4ec6ec9" providerId="ADAL" clId="{B249B1AB-0152-438C-B998-E4655FFC9A77}" dt="2022-08-10T23:12:48.543" v="166" actId="47"/>
        <pc:sldMkLst>
          <pc:docMk/>
          <pc:sldMk cId="3197077889" sldId="472"/>
        </pc:sldMkLst>
      </pc:sldChg>
      <pc:sldChg chg="del">
        <pc:chgData name="Alex Barreira" userId="7fd0970c-b3cf-41cb-97a8-b008d4ec6ec9" providerId="ADAL" clId="{B249B1AB-0152-438C-B998-E4655FFC9A77}" dt="2022-08-10T23:12:47.644" v="165" actId="47"/>
        <pc:sldMkLst>
          <pc:docMk/>
          <pc:sldMk cId="3935020308" sldId="473"/>
        </pc:sldMkLst>
      </pc:sldChg>
    </pc:docChg>
  </pc:docChgLst>
  <pc:docChgLst>
    <pc:chgData name="Raul Meira de Souza" userId="0b810766-76aa-4ac6-b01e-c80b8c896654" providerId="ADAL" clId="{387F3D7B-D82F-42EE-A07D-CC935319D4FE}"/>
    <pc:docChg chg="undo custSel addSld delSld modSld sldOrd modSection">
      <pc:chgData name="Raul Meira de Souza" userId="0b810766-76aa-4ac6-b01e-c80b8c896654" providerId="ADAL" clId="{387F3D7B-D82F-42EE-A07D-CC935319D4FE}" dt="2023-04-20T22:52:41.260" v="479" actId="47"/>
      <pc:docMkLst>
        <pc:docMk/>
      </pc:docMkLst>
      <pc:sldChg chg="mod modShow">
        <pc:chgData name="Raul Meira de Souza" userId="0b810766-76aa-4ac6-b01e-c80b8c896654" providerId="ADAL" clId="{387F3D7B-D82F-42EE-A07D-CC935319D4FE}" dt="2023-04-20T22:27:49.575" v="477" actId="729"/>
        <pc:sldMkLst>
          <pc:docMk/>
          <pc:sldMk cId="3623059110" sldId="472"/>
        </pc:sldMkLst>
      </pc:sldChg>
      <pc:sldChg chg="addSp delSp modSp add mod">
        <pc:chgData name="Raul Meira de Souza" userId="0b810766-76aa-4ac6-b01e-c80b8c896654" providerId="ADAL" clId="{387F3D7B-D82F-42EE-A07D-CC935319D4FE}" dt="2023-04-20T22:26:37.842" v="476" actId="20577"/>
        <pc:sldMkLst>
          <pc:docMk/>
          <pc:sldMk cId="4193133841" sldId="473"/>
        </pc:sldMkLst>
        <pc:spChg chg="mod">
          <ac:chgData name="Raul Meira de Souza" userId="0b810766-76aa-4ac6-b01e-c80b8c896654" providerId="ADAL" clId="{387F3D7B-D82F-42EE-A07D-CC935319D4FE}" dt="2023-04-20T22:26:37.842" v="476" actId="20577"/>
          <ac:spMkLst>
            <pc:docMk/>
            <pc:sldMk cId="4193133841" sldId="473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87F3D7B-D82F-42EE-A07D-CC935319D4FE}" dt="2023-04-20T22:19:38.263" v="11" actId="20577"/>
          <ac:spMkLst>
            <pc:docMk/>
            <pc:sldMk cId="4193133841" sldId="473"/>
            <ac:spMk id="3" creationId="{00000000-0000-0000-0000-000000000000}"/>
          </ac:spMkLst>
        </pc:spChg>
        <pc:spChg chg="mod">
          <ac:chgData name="Raul Meira de Souza" userId="0b810766-76aa-4ac6-b01e-c80b8c896654" providerId="ADAL" clId="{387F3D7B-D82F-42EE-A07D-CC935319D4FE}" dt="2023-04-20T22:26:10.324" v="441" actId="20577"/>
          <ac:spMkLst>
            <pc:docMk/>
            <pc:sldMk cId="4193133841" sldId="473"/>
            <ac:spMk id="4" creationId="{00000000-0000-0000-0000-000000000000}"/>
          </ac:spMkLst>
        </pc:spChg>
        <pc:spChg chg="del">
          <ac:chgData name="Raul Meira de Souza" userId="0b810766-76aa-4ac6-b01e-c80b8c896654" providerId="ADAL" clId="{387F3D7B-D82F-42EE-A07D-CC935319D4FE}" dt="2023-04-20T22:21:15.228" v="94" actId="478"/>
          <ac:spMkLst>
            <pc:docMk/>
            <pc:sldMk cId="4193133841" sldId="473"/>
            <ac:spMk id="6" creationId="{70825C6F-9257-4CF5-8C62-1CA1EB2F8815}"/>
          </ac:spMkLst>
        </pc:spChg>
        <pc:spChg chg="add mod">
          <ac:chgData name="Raul Meira de Souza" userId="0b810766-76aa-4ac6-b01e-c80b8c896654" providerId="ADAL" clId="{387F3D7B-D82F-42EE-A07D-CC935319D4FE}" dt="2023-04-20T22:21:20.381" v="96" actId="1076"/>
          <ac:spMkLst>
            <pc:docMk/>
            <pc:sldMk cId="4193133841" sldId="473"/>
            <ac:spMk id="7" creationId="{6762F8F5-CA23-FD8C-D00E-45B6DC9BFECE}"/>
          </ac:spMkLst>
        </pc:spChg>
        <pc:spChg chg="del">
          <ac:chgData name="Raul Meira de Souza" userId="0b810766-76aa-4ac6-b01e-c80b8c896654" providerId="ADAL" clId="{387F3D7B-D82F-42EE-A07D-CC935319D4FE}" dt="2023-04-20T22:21:24.421" v="98" actId="478"/>
          <ac:spMkLst>
            <pc:docMk/>
            <pc:sldMk cId="4193133841" sldId="473"/>
            <ac:spMk id="9" creationId="{B60B13C9-0C70-4C0F-82B2-D0CD4FDFC1F0}"/>
          </ac:spMkLst>
        </pc:spChg>
        <pc:spChg chg="del">
          <ac:chgData name="Raul Meira de Souza" userId="0b810766-76aa-4ac6-b01e-c80b8c896654" providerId="ADAL" clId="{387F3D7B-D82F-42EE-A07D-CC935319D4FE}" dt="2023-04-20T22:26:07.547" v="440" actId="478"/>
          <ac:spMkLst>
            <pc:docMk/>
            <pc:sldMk cId="4193133841" sldId="473"/>
            <ac:spMk id="11" creationId="{B7560C33-4B60-C89A-3731-2294CE8CE15B}"/>
          </ac:spMkLst>
        </pc:spChg>
        <pc:spChg chg="add mod">
          <ac:chgData name="Raul Meira de Souza" userId="0b810766-76aa-4ac6-b01e-c80b8c896654" providerId="ADAL" clId="{387F3D7B-D82F-42EE-A07D-CC935319D4FE}" dt="2023-04-20T22:21:34.216" v="102" actId="1076"/>
          <ac:spMkLst>
            <pc:docMk/>
            <pc:sldMk cId="4193133841" sldId="473"/>
            <ac:spMk id="12" creationId="{F3616215-C679-8ACC-2C3E-1E6F576E597A}"/>
          </ac:spMkLst>
        </pc:spChg>
        <pc:spChg chg="mod">
          <ac:chgData name="Raul Meira de Souza" userId="0b810766-76aa-4ac6-b01e-c80b8c896654" providerId="ADAL" clId="{387F3D7B-D82F-42EE-A07D-CC935319D4FE}" dt="2023-04-20T22:25:52.209" v="439" actId="1076"/>
          <ac:spMkLst>
            <pc:docMk/>
            <pc:sldMk cId="4193133841" sldId="473"/>
            <ac:spMk id="13" creationId="{43AC09ED-3C9B-0C85-00A6-3239F78E498E}"/>
          </ac:spMkLst>
        </pc:spChg>
        <pc:spChg chg="del">
          <ac:chgData name="Raul Meira de Souza" userId="0b810766-76aa-4ac6-b01e-c80b8c896654" providerId="ADAL" clId="{387F3D7B-D82F-42EE-A07D-CC935319D4FE}" dt="2023-04-20T22:24:26.102" v="309" actId="478"/>
          <ac:spMkLst>
            <pc:docMk/>
            <pc:sldMk cId="4193133841" sldId="473"/>
            <ac:spMk id="14" creationId="{84EC0B93-2677-4368-A88C-4D732E9CB3CF}"/>
          </ac:spMkLst>
        </pc:spChg>
        <pc:spChg chg="del">
          <ac:chgData name="Raul Meira de Souza" userId="0b810766-76aa-4ac6-b01e-c80b8c896654" providerId="ADAL" clId="{387F3D7B-D82F-42EE-A07D-CC935319D4FE}" dt="2023-04-20T22:24:28.613" v="310" actId="478"/>
          <ac:spMkLst>
            <pc:docMk/>
            <pc:sldMk cId="4193133841" sldId="473"/>
            <ac:spMk id="15" creationId="{FC7E31FD-1643-0588-5577-A663FA285D0F}"/>
          </ac:spMkLst>
        </pc:spChg>
        <pc:spChg chg="mod">
          <ac:chgData name="Raul Meira de Souza" userId="0b810766-76aa-4ac6-b01e-c80b8c896654" providerId="ADAL" clId="{387F3D7B-D82F-42EE-A07D-CC935319D4FE}" dt="2023-04-20T22:23:31.083" v="252" actId="1076"/>
          <ac:spMkLst>
            <pc:docMk/>
            <pc:sldMk cId="4193133841" sldId="473"/>
            <ac:spMk id="16" creationId="{55FFC848-9C3F-F592-072D-DE328635EC51}"/>
          </ac:spMkLst>
        </pc:spChg>
        <pc:spChg chg="add mod">
          <ac:chgData name="Raul Meira de Souza" userId="0b810766-76aa-4ac6-b01e-c80b8c896654" providerId="ADAL" clId="{387F3D7B-D82F-42EE-A07D-CC935319D4FE}" dt="2023-04-20T22:21:38.573" v="104" actId="1076"/>
          <ac:spMkLst>
            <pc:docMk/>
            <pc:sldMk cId="4193133841" sldId="473"/>
            <ac:spMk id="17" creationId="{699F6ABE-4CA3-59FD-9F54-9CDBCFA30E35}"/>
          </ac:spMkLst>
        </pc:spChg>
        <pc:spChg chg="add mod">
          <ac:chgData name="Raul Meira de Souza" userId="0b810766-76aa-4ac6-b01e-c80b8c896654" providerId="ADAL" clId="{387F3D7B-D82F-42EE-A07D-CC935319D4FE}" dt="2023-04-20T22:21:44.599" v="107" actId="1076"/>
          <ac:spMkLst>
            <pc:docMk/>
            <pc:sldMk cId="4193133841" sldId="473"/>
            <ac:spMk id="18" creationId="{B263849C-03DC-C50A-E89F-4966AC27C956}"/>
          </ac:spMkLst>
        </pc:spChg>
        <pc:spChg chg="add mod">
          <ac:chgData name="Raul Meira de Souza" userId="0b810766-76aa-4ac6-b01e-c80b8c896654" providerId="ADAL" clId="{387F3D7B-D82F-42EE-A07D-CC935319D4FE}" dt="2023-04-20T22:23:59.023" v="302" actId="1076"/>
          <ac:spMkLst>
            <pc:docMk/>
            <pc:sldMk cId="4193133841" sldId="473"/>
            <ac:spMk id="19" creationId="{B0FFF6FE-CE8F-A1EB-B9F2-5469956FB30B}"/>
          </ac:spMkLst>
        </pc:spChg>
        <pc:spChg chg="add mod">
          <ac:chgData name="Raul Meira de Souza" userId="0b810766-76aa-4ac6-b01e-c80b8c896654" providerId="ADAL" clId="{387F3D7B-D82F-42EE-A07D-CC935319D4FE}" dt="2023-04-20T22:24:35.893" v="312" actId="1076"/>
          <ac:spMkLst>
            <pc:docMk/>
            <pc:sldMk cId="4193133841" sldId="473"/>
            <ac:spMk id="20" creationId="{77759218-FA94-2057-8466-7F65D85C86A2}"/>
          </ac:spMkLst>
        </pc:spChg>
        <pc:spChg chg="del">
          <ac:chgData name="Raul Meira de Souza" userId="0b810766-76aa-4ac6-b01e-c80b8c896654" providerId="ADAL" clId="{387F3D7B-D82F-42EE-A07D-CC935319D4FE}" dt="2023-04-20T22:21:40.754" v="105" actId="478"/>
          <ac:spMkLst>
            <pc:docMk/>
            <pc:sldMk cId="4193133841" sldId="473"/>
            <ac:spMk id="44" creationId="{2688D066-DD5D-4246-B846-8AD1218C78EC}"/>
          </ac:spMkLst>
        </pc:spChg>
        <pc:spChg chg="mod">
          <ac:chgData name="Raul Meira de Souza" userId="0b810766-76aa-4ac6-b01e-c80b8c896654" providerId="ADAL" clId="{387F3D7B-D82F-42EE-A07D-CC935319D4FE}" dt="2023-04-20T22:23:09.972" v="251" actId="20577"/>
          <ac:spMkLst>
            <pc:docMk/>
            <pc:sldMk cId="4193133841" sldId="473"/>
            <ac:spMk id="63" creationId="{00000000-0000-0000-0000-000000000000}"/>
          </ac:spMkLst>
        </pc:spChg>
        <pc:spChg chg="del">
          <ac:chgData name="Raul Meira de Souza" userId="0b810766-76aa-4ac6-b01e-c80b8c896654" providerId="ADAL" clId="{387F3D7B-D82F-42EE-A07D-CC935319D4FE}" dt="2023-04-20T22:21:22.742" v="97" actId="478"/>
          <ac:spMkLst>
            <pc:docMk/>
            <pc:sldMk cId="4193133841" sldId="473"/>
            <ac:spMk id="109" creationId="{00000000-0000-0000-0000-000000000000}"/>
          </ac:spMkLst>
        </pc:spChg>
      </pc:sldChg>
      <pc:sldChg chg="add mod ord modShow">
        <pc:chgData name="Raul Meira de Souza" userId="0b810766-76aa-4ac6-b01e-c80b8c896654" providerId="ADAL" clId="{387F3D7B-D82F-42EE-A07D-CC935319D4FE}" dt="2023-04-20T22:27:51.186" v="478" actId="729"/>
        <pc:sldMkLst>
          <pc:docMk/>
          <pc:sldMk cId="3230952983" sldId="474"/>
        </pc:sldMkLst>
      </pc:sldChg>
      <pc:sldChg chg="addSp delSp new del mod">
        <pc:chgData name="Raul Meira de Souza" userId="0b810766-76aa-4ac6-b01e-c80b8c896654" providerId="ADAL" clId="{387F3D7B-D82F-42EE-A07D-CC935319D4FE}" dt="2023-04-20T22:52:41.260" v="479" actId="47"/>
        <pc:sldMkLst>
          <pc:docMk/>
          <pc:sldMk cId="3241662864" sldId="475"/>
        </pc:sldMkLst>
        <pc:spChg chg="add del">
          <ac:chgData name="Raul Meira de Souza" userId="0b810766-76aa-4ac6-b01e-c80b8c896654" providerId="ADAL" clId="{387F3D7B-D82F-42EE-A07D-CC935319D4FE}" dt="2023-04-20T22:25:24.332" v="388" actId="22"/>
          <ac:spMkLst>
            <pc:docMk/>
            <pc:sldMk cId="3241662864" sldId="475"/>
            <ac:spMk id="5" creationId="{C00EA8DF-5818-FEC0-F52C-0500293F6CF6}"/>
          </ac:spMkLst>
        </pc:spChg>
      </pc:sldChg>
    </pc:docChg>
  </pc:docChgLst>
  <pc:docChgLst>
    <pc:chgData name="Alex Barreira" userId="7fd0970c-b3cf-41cb-97a8-b008d4ec6ec9" providerId="ADAL" clId="{C46C4D87-CE51-4A79-92B7-28EF77C3267D}"/>
    <pc:docChg chg="delSld modSection">
      <pc:chgData name="Alex Barreira" userId="7fd0970c-b3cf-41cb-97a8-b008d4ec6ec9" providerId="ADAL" clId="{C46C4D87-CE51-4A79-92B7-28EF77C3267D}" dt="2022-02-22T19:52:22.219" v="1" actId="47"/>
      <pc:docMkLst>
        <pc:docMk/>
      </pc:docMkLst>
      <pc:sldChg chg="del">
        <pc:chgData name="Alex Barreira" userId="7fd0970c-b3cf-41cb-97a8-b008d4ec6ec9" providerId="ADAL" clId="{C46C4D87-CE51-4A79-92B7-28EF77C3267D}" dt="2022-02-22T19:52:21.663" v="0" actId="47"/>
        <pc:sldMkLst>
          <pc:docMk/>
          <pc:sldMk cId="0" sldId="256"/>
        </pc:sldMkLst>
      </pc:sldChg>
      <pc:sldChg chg="del">
        <pc:chgData name="Alex Barreira" userId="7fd0970c-b3cf-41cb-97a8-b008d4ec6ec9" providerId="ADAL" clId="{C46C4D87-CE51-4A79-92B7-28EF77C3267D}" dt="2022-02-22T19:52:22.219" v="1" actId="47"/>
        <pc:sldMkLst>
          <pc:docMk/>
          <pc:sldMk cId="948876888" sldId="344"/>
        </pc:sldMkLst>
      </pc:sldChg>
      <pc:sldMasterChg chg="delSldLayout">
        <pc:chgData name="Alex Barreira" userId="7fd0970c-b3cf-41cb-97a8-b008d4ec6ec9" providerId="ADAL" clId="{C46C4D87-CE51-4A79-92B7-28EF77C3267D}" dt="2022-02-22T19:52:21.663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C46C4D87-CE51-4A79-92B7-28EF77C3267D}" dt="2022-02-22T19:52:21.663" v="0" actId="47"/>
          <pc:sldLayoutMkLst>
            <pc:docMk/>
            <pc:sldMasterMk cId="0" sldId="2147483656"/>
            <pc:sldLayoutMk cId="0" sldId="2147483663"/>
          </pc:sldLayoutMkLst>
        </pc:sldLayoutChg>
      </pc:sldMasterChg>
    </pc:docChg>
  </pc:docChgLst>
  <pc:docChgLst>
    <pc:chgData name="Raul Meira de Souza" userId="0b810766-76aa-4ac6-b01e-c80b8c896654" providerId="ADAL" clId="{B0803435-5FAB-43E6-A91A-9BA46D7083F2}"/>
    <pc:docChg chg="undo custSel delSld modSld modSection">
      <pc:chgData name="Raul Meira de Souza" userId="0b810766-76aa-4ac6-b01e-c80b8c896654" providerId="ADAL" clId="{B0803435-5FAB-43E6-A91A-9BA46D7083F2}" dt="2023-08-16T00:53:32.815" v="826" actId="20577"/>
      <pc:docMkLst>
        <pc:docMk/>
      </pc:docMkLst>
      <pc:sldChg chg="del">
        <pc:chgData name="Raul Meira de Souza" userId="0b810766-76aa-4ac6-b01e-c80b8c896654" providerId="ADAL" clId="{B0803435-5FAB-43E6-A91A-9BA46D7083F2}" dt="2023-08-16T00:00:34.558" v="0" actId="47"/>
        <pc:sldMkLst>
          <pc:docMk/>
          <pc:sldMk cId="2008643402" sldId="471"/>
        </pc:sldMkLst>
      </pc:sldChg>
      <pc:sldChg chg="del">
        <pc:chgData name="Raul Meira de Souza" userId="0b810766-76aa-4ac6-b01e-c80b8c896654" providerId="ADAL" clId="{B0803435-5FAB-43E6-A91A-9BA46D7083F2}" dt="2023-08-16T00:00:35.391" v="1" actId="47"/>
        <pc:sldMkLst>
          <pc:docMk/>
          <pc:sldMk cId="3623059110" sldId="472"/>
        </pc:sldMkLst>
      </pc:sldChg>
      <pc:sldChg chg="del">
        <pc:chgData name="Raul Meira de Souza" userId="0b810766-76aa-4ac6-b01e-c80b8c896654" providerId="ADAL" clId="{B0803435-5FAB-43E6-A91A-9BA46D7083F2}" dt="2023-08-16T00:00:36.774" v="3" actId="47"/>
        <pc:sldMkLst>
          <pc:docMk/>
          <pc:sldMk cId="4193133841" sldId="473"/>
        </pc:sldMkLst>
      </pc:sldChg>
      <pc:sldChg chg="del">
        <pc:chgData name="Raul Meira de Souza" userId="0b810766-76aa-4ac6-b01e-c80b8c896654" providerId="ADAL" clId="{B0803435-5FAB-43E6-A91A-9BA46D7083F2}" dt="2023-08-16T00:00:36.051" v="2" actId="47"/>
        <pc:sldMkLst>
          <pc:docMk/>
          <pc:sldMk cId="3230952983" sldId="474"/>
        </pc:sldMkLst>
      </pc:sldChg>
      <pc:sldChg chg="del">
        <pc:chgData name="Raul Meira de Souza" userId="0b810766-76aa-4ac6-b01e-c80b8c896654" providerId="ADAL" clId="{B0803435-5FAB-43E6-A91A-9BA46D7083F2}" dt="2023-08-16T00:00:37.450" v="4" actId="47"/>
        <pc:sldMkLst>
          <pc:docMk/>
          <pc:sldMk cId="3165829731" sldId="475"/>
        </pc:sldMkLst>
      </pc:sldChg>
      <pc:sldChg chg="del">
        <pc:chgData name="Raul Meira de Souza" userId="0b810766-76aa-4ac6-b01e-c80b8c896654" providerId="ADAL" clId="{B0803435-5FAB-43E6-A91A-9BA46D7083F2}" dt="2023-08-16T00:00:38.219" v="5" actId="47"/>
        <pc:sldMkLst>
          <pc:docMk/>
          <pc:sldMk cId="3896276155" sldId="476"/>
        </pc:sldMkLst>
      </pc:sldChg>
      <pc:sldChg chg="addSp modSp mod">
        <pc:chgData name="Raul Meira de Souza" userId="0b810766-76aa-4ac6-b01e-c80b8c896654" providerId="ADAL" clId="{B0803435-5FAB-43E6-A91A-9BA46D7083F2}" dt="2023-08-16T00:53:32.815" v="826" actId="20577"/>
        <pc:sldMkLst>
          <pc:docMk/>
          <pc:sldMk cId="2119226588" sldId="477"/>
        </pc:sldMkLst>
        <pc:spChg chg="mod">
          <ac:chgData name="Raul Meira de Souza" userId="0b810766-76aa-4ac6-b01e-c80b8c896654" providerId="ADAL" clId="{B0803435-5FAB-43E6-A91A-9BA46D7083F2}" dt="2023-08-16T00:45:54.970" v="761" actId="20577"/>
          <ac:spMkLst>
            <pc:docMk/>
            <pc:sldMk cId="2119226588" sldId="477"/>
            <ac:spMk id="2" creationId="{B15BA19F-C787-4E6A-ADAB-C0DFF09C66A8}"/>
          </ac:spMkLst>
        </pc:spChg>
        <pc:spChg chg="mod">
          <ac:chgData name="Raul Meira de Souza" userId="0b810766-76aa-4ac6-b01e-c80b8c896654" providerId="ADAL" clId="{B0803435-5FAB-43E6-A91A-9BA46D7083F2}" dt="2023-08-16T00:53:32.815" v="826" actId="20577"/>
          <ac:spMkLst>
            <pc:docMk/>
            <pc:sldMk cId="2119226588" sldId="477"/>
            <ac:spMk id="3" creationId="{00000000-0000-0000-0000-000000000000}"/>
          </ac:spMkLst>
        </pc:spChg>
        <pc:spChg chg="mod">
          <ac:chgData name="Raul Meira de Souza" userId="0b810766-76aa-4ac6-b01e-c80b8c896654" providerId="ADAL" clId="{B0803435-5FAB-43E6-A91A-9BA46D7083F2}" dt="2023-08-16T00:09:39.288" v="96" actId="1076"/>
          <ac:spMkLst>
            <pc:docMk/>
            <pc:sldMk cId="2119226588" sldId="477"/>
            <ac:spMk id="6" creationId="{B98FBAD5-CE17-EB7A-7B5F-F78B03AE2B06}"/>
          </ac:spMkLst>
        </pc:spChg>
        <pc:spChg chg="add mod">
          <ac:chgData name="Raul Meira de Souza" userId="0b810766-76aa-4ac6-b01e-c80b8c896654" providerId="ADAL" clId="{B0803435-5FAB-43E6-A91A-9BA46D7083F2}" dt="2023-08-16T00:32:34.199" v="610" actId="20577"/>
          <ac:spMkLst>
            <pc:docMk/>
            <pc:sldMk cId="2119226588" sldId="477"/>
            <ac:spMk id="10" creationId="{90D897A0-24E9-C2AB-C7B4-D96022A2410E}"/>
          </ac:spMkLst>
        </pc:spChg>
        <pc:spChg chg="mod">
          <ac:chgData name="Raul Meira de Souza" userId="0b810766-76aa-4ac6-b01e-c80b8c896654" providerId="ADAL" clId="{B0803435-5FAB-43E6-A91A-9BA46D7083F2}" dt="2023-08-16T00:44:35.901" v="723" actId="1076"/>
          <ac:spMkLst>
            <pc:docMk/>
            <pc:sldMk cId="2119226588" sldId="477"/>
            <ac:spMk id="11" creationId="{657AFEB2-8796-FDB2-0015-5E965BE993BA}"/>
          </ac:spMkLst>
        </pc:spChg>
        <pc:spChg chg="mod">
          <ac:chgData name="Raul Meira de Souza" userId="0b810766-76aa-4ac6-b01e-c80b8c896654" providerId="ADAL" clId="{B0803435-5FAB-43E6-A91A-9BA46D7083F2}" dt="2023-08-16T00:44:34.410" v="722" actId="1076"/>
          <ac:spMkLst>
            <pc:docMk/>
            <pc:sldMk cId="2119226588" sldId="477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B0803435-5FAB-43E6-A91A-9BA46D7083F2}" dt="2023-08-16T00:13:34.564" v="281" actId="1076"/>
          <ac:spMkLst>
            <pc:docMk/>
            <pc:sldMk cId="2119226588" sldId="477"/>
            <ac:spMk id="19" creationId="{B0FFF6FE-CE8F-A1EB-B9F2-5469956FB30B}"/>
          </ac:spMkLst>
        </pc:spChg>
        <pc:spChg chg="mod">
          <ac:chgData name="Raul Meira de Souza" userId="0b810766-76aa-4ac6-b01e-c80b8c896654" providerId="ADAL" clId="{B0803435-5FAB-43E6-A91A-9BA46D7083F2}" dt="2023-08-16T00:44:32.386" v="721" actId="108"/>
          <ac:spMkLst>
            <pc:docMk/>
            <pc:sldMk cId="2119226588" sldId="477"/>
            <ac:spMk id="63" creationId="{00000000-0000-0000-0000-000000000000}"/>
          </ac:spMkLst>
        </pc:spChg>
        <pc:spChg chg="mod">
          <ac:chgData name="Raul Meira de Souza" userId="0b810766-76aa-4ac6-b01e-c80b8c896654" providerId="ADAL" clId="{B0803435-5FAB-43E6-A91A-9BA46D7083F2}" dt="2023-08-16T00:52:08.992" v="768" actId="20577"/>
          <ac:spMkLst>
            <pc:docMk/>
            <pc:sldMk cId="2119226588" sldId="477"/>
            <ac:spMk id="64" creationId="{00000000-0000-0000-0000-000000000000}"/>
          </ac:spMkLst>
        </pc:spChg>
        <pc:spChg chg="mod">
          <ac:chgData name="Raul Meira de Souza" userId="0b810766-76aa-4ac6-b01e-c80b8c896654" providerId="ADAL" clId="{B0803435-5FAB-43E6-A91A-9BA46D7083F2}" dt="2023-08-16T00:52:18.895" v="792" actId="20577"/>
          <ac:spMkLst>
            <pc:docMk/>
            <pc:sldMk cId="2119226588" sldId="477"/>
            <ac:spMk id="65" creationId="{00000000-0000-0000-0000-000000000000}"/>
          </ac:spMkLst>
        </pc:spChg>
        <pc:spChg chg="mod">
          <ac:chgData name="Raul Meira de Souza" userId="0b810766-76aa-4ac6-b01e-c80b8c896654" providerId="ADAL" clId="{B0803435-5FAB-43E6-A91A-9BA46D7083F2}" dt="2023-08-16T00:52:38.871" v="802" actId="20577"/>
          <ac:spMkLst>
            <pc:docMk/>
            <pc:sldMk cId="2119226588" sldId="477"/>
            <ac:spMk id="66" creationId="{00000000-0000-0000-0000-000000000000}"/>
          </ac:spMkLst>
        </pc:spChg>
        <pc:spChg chg="mod">
          <ac:chgData name="Raul Meira de Souza" userId="0b810766-76aa-4ac6-b01e-c80b8c896654" providerId="ADAL" clId="{B0803435-5FAB-43E6-A91A-9BA46D7083F2}" dt="2023-08-16T00:34:19.654" v="668" actId="20577"/>
          <ac:spMkLst>
            <pc:docMk/>
            <pc:sldMk cId="2119226588" sldId="477"/>
            <ac:spMk id="80" creationId="{00000000-0000-0000-0000-000000000000}"/>
          </ac:spMkLst>
        </pc:spChg>
      </pc:sldChg>
    </pc:docChg>
  </pc:docChgLst>
  <pc:docChgLst>
    <pc:chgData name="Raul Meira de Souza" userId="0b810766-76aa-4ac6-b01e-c80b8c896654" providerId="ADAL" clId="{39156449-86B8-4CB2-AAF1-5FE5E17F628E}"/>
    <pc:docChg chg="addSld modSld">
      <pc:chgData name="Raul Meira de Souza" userId="0b810766-76aa-4ac6-b01e-c80b8c896654" providerId="ADAL" clId="{39156449-86B8-4CB2-AAF1-5FE5E17F628E}" dt="2023-04-06T23:32:05.745" v="690" actId="14100"/>
      <pc:docMkLst>
        <pc:docMk/>
      </pc:docMkLst>
      <pc:sldChg chg="modSp mod modShow">
        <pc:chgData name="Raul Meira de Souza" userId="0b810766-76aa-4ac6-b01e-c80b8c896654" providerId="ADAL" clId="{39156449-86B8-4CB2-AAF1-5FE5E17F628E}" dt="2023-04-06T23:27:23.497" v="687" actId="729"/>
        <pc:sldMkLst>
          <pc:docMk/>
          <pc:sldMk cId="2008643402" sldId="471"/>
        </pc:sldMkLst>
        <pc:spChg chg="mod">
          <ac:chgData name="Raul Meira de Souza" userId="0b810766-76aa-4ac6-b01e-c80b8c896654" providerId="ADAL" clId="{39156449-86B8-4CB2-AAF1-5FE5E17F628E}" dt="2023-04-06T23:00:02.995" v="97" actId="5793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9156449-86B8-4CB2-AAF1-5FE5E17F628E}" dt="2023-04-06T22:56:35.894" v="12" actId="20577"/>
          <ac:spMkLst>
            <pc:docMk/>
            <pc:sldMk cId="2008643402" sldId="471"/>
            <ac:spMk id="3" creationId="{00000000-0000-0000-0000-000000000000}"/>
          </ac:spMkLst>
        </pc:spChg>
      </pc:sldChg>
      <pc:sldChg chg="modSp add mod">
        <pc:chgData name="Raul Meira de Souza" userId="0b810766-76aa-4ac6-b01e-c80b8c896654" providerId="ADAL" clId="{39156449-86B8-4CB2-AAF1-5FE5E17F628E}" dt="2023-04-06T23:32:05.745" v="690" actId="14100"/>
        <pc:sldMkLst>
          <pc:docMk/>
          <pc:sldMk cId="3623059110" sldId="472"/>
        </pc:sldMkLst>
        <pc:spChg chg="mod">
          <ac:chgData name="Raul Meira de Souza" userId="0b810766-76aa-4ac6-b01e-c80b8c896654" providerId="ADAL" clId="{39156449-86B8-4CB2-AAF1-5FE5E17F628E}" dt="2023-04-06T23:27:00.143" v="686" actId="20577"/>
          <ac:spMkLst>
            <pc:docMk/>
            <pc:sldMk cId="3623059110" sldId="472"/>
            <ac:spMk id="2" creationId="{B15BA19F-C787-4E6A-ADAB-C0DFF09C66A8}"/>
          </ac:spMkLst>
        </pc:spChg>
        <pc:spChg chg="mod">
          <ac:chgData name="Raul Meira de Souza" userId="0b810766-76aa-4ac6-b01e-c80b8c896654" providerId="ADAL" clId="{39156449-86B8-4CB2-AAF1-5FE5E17F628E}" dt="2023-04-06T23:03:34.052" v="173" actId="20577"/>
          <ac:spMkLst>
            <pc:docMk/>
            <pc:sldMk cId="3623059110" sldId="472"/>
            <ac:spMk id="3" creationId="{00000000-0000-0000-0000-000000000000}"/>
          </ac:spMkLst>
        </pc:spChg>
        <pc:spChg chg="mod">
          <ac:chgData name="Raul Meira de Souza" userId="0b810766-76aa-4ac6-b01e-c80b8c896654" providerId="ADAL" clId="{39156449-86B8-4CB2-AAF1-5FE5E17F628E}" dt="2023-04-06T23:09:37.260" v="370" actId="20577"/>
          <ac:spMkLst>
            <pc:docMk/>
            <pc:sldMk cId="3623059110" sldId="472"/>
            <ac:spMk id="4" creationId="{00000000-0000-0000-0000-000000000000}"/>
          </ac:spMkLst>
        </pc:spChg>
        <pc:spChg chg="mod">
          <ac:chgData name="Raul Meira de Souza" userId="0b810766-76aa-4ac6-b01e-c80b8c896654" providerId="ADAL" clId="{39156449-86B8-4CB2-AAF1-5FE5E17F628E}" dt="2023-04-06T23:32:05.745" v="690" actId="14100"/>
          <ac:spMkLst>
            <pc:docMk/>
            <pc:sldMk cId="3623059110" sldId="472"/>
            <ac:spMk id="10" creationId="{D3402D46-6FCA-8FD7-00B6-FA471CEE5862}"/>
          </ac:spMkLst>
        </pc:spChg>
        <pc:spChg chg="mod">
          <ac:chgData name="Raul Meira de Souza" userId="0b810766-76aa-4ac6-b01e-c80b8c896654" providerId="ADAL" clId="{39156449-86B8-4CB2-AAF1-5FE5E17F628E}" dt="2023-04-06T23:07:35.087" v="247" actId="1076"/>
          <ac:spMkLst>
            <pc:docMk/>
            <pc:sldMk cId="3623059110" sldId="472"/>
            <ac:spMk id="14" creationId="{84EC0B93-2677-4368-A88C-4D732E9CB3CF}"/>
          </ac:spMkLst>
        </pc:spChg>
        <pc:spChg chg="mod">
          <ac:chgData name="Raul Meira de Souza" userId="0b810766-76aa-4ac6-b01e-c80b8c896654" providerId="ADAL" clId="{39156449-86B8-4CB2-AAF1-5FE5E17F628E}" dt="2023-04-06T23:17:12.253" v="536" actId="1076"/>
          <ac:spMkLst>
            <pc:docMk/>
            <pc:sldMk cId="3623059110" sldId="472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39156449-86B8-4CB2-AAF1-5FE5E17F628E}" dt="2023-04-06T23:30:22.254" v="689" actId="20577"/>
          <ac:spMkLst>
            <pc:docMk/>
            <pc:sldMk cId="3623059110" sldId="472"/>
            <ac:spMk id="6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FE5F9168-8E21-408B-951B-3938B20EC805}"/>
    <pc:docChg chg="addSld delSld modSld modSection">
      <pc:chgData name="Alex Barreira" userId="7fd0970c-b3cf-41cb-97a8-b008d4ec6ec9" providerId="ADAL" clId="{FE5F9168-8E21-408B-951B-3938B20EC805}" dt="2021-07-05T18:54:33.928" v="161" actId="20577"/>
      <pc:docMkLst>
        <pc:docMk/>
      </pc:docMkLst>
      <pc:sldChg chg="modSp mod">
        <pc:chgData name="Alex Barreira" userId="7fd0970c-b3cf-41cb-97a8-b008d4ec6ec9" providerId="ADAL" clId="{FE5F9168-8E21-408B-951B-3938B20EC805}" dt="2021-07-05T18:54:04.850" v="152" actId="20577"/>
        <pc:sldMkLst>
          <pc:docMk/>
          <pc:sldMk cId="2008643402" sldId="471"/>
        </pc:sldMkLst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48.622" v="10" actId="1036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FE5F9168-8E21-408B-951B-3938B20EC805}" dt="2021-07-05T18:52:52.778" v="93" actId="2057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4:04.850" v="152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65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3:55.237" v="145" actId="20577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Alex Barreira" userId="7fd0970c-b3cf-41cb-97a8-b008d4ec6ec9" providerId="ADAL" clId="{FE5F9168-8E21-408B-951B-3938B20EC805}" dt="2021-07-05T18:51:36.225" v="0" actId="2711"/>
          <ac:spMkLst>
            <pc:docMk/>
            <pc:sldMk cId="2008643402" sldId="471"/>
            <ac:spMk id="109" creationId="{00000000-0000-0000-0000-000000000000}"/>
          </ac:spMkLst>
        </pc:spChg>
      </pc:sldChg>
      <pc:sldChg chg="modSp add mod">
        <pc:chgData name="Alex Barreira" userId="7fd0970c-b3cf-41cb-97a8-b008d4ec6ec9" providerId="ADAL" clId="{FE5F9168-8E21-408B-951B-3938B20EC805}" dt="2021-07-05T18:54:27.457" v="156" actId="20577"/>
        <pc:sldMkLst>
          <pc:docMk/>
          <pc:sldMk cId="3197077889" sldId="472"/>
        </pc:sldMkLst>
        <pc:spChg chg="mod">
          <ac:chgData name="Alex Barreira" userId="7fd0970c-b3cf-41cb-97a8-b008d4ec6ec9" providerId="ADAL" clId="{FE5F9168-8E21-408B-951B-3938B20EC805}" dt="2021-07-05T18:54:27.457" v="156" actId="20577"/>
          <ac:spMkLst>
            <pc:docMk/>
            <pc:sldMk cId="3197077889" sldId="472"/>
            <ac:spMk id="3" creationId="{00000000-0000-0000-0000-000000000000}"/>
          </ac:spMkLst>
        </pc:spChg>
      </pc:sldChg>
      <pc:sldChg chg="del">
        <pc:chgData name="Alex Barreira" userId="7fd0970c-b3cf-41cb-97a8-b008d4ec6ec9" providerId="ADAL" clId="{FE5F9168-8E21-408B-951B-3938B20EC805}" dt="2021-07-05T18:54:17.588" v="153" actId="47"/>
        <pc:sldMkLst>
          <pc:docMk/>
          <pc:sldMk cId="3384590979" sldId="472"/>
        </pc:sldMkLst>
      </pc:sldChg>
      <pc:sldChg chg="modSp add mod">
        <pc:chgData name="Alex Barreira" userId="7fd0970c-b3cf-41cb-97a8-b008d4ec6ec9" providerId="ADAL" clId="{FE5F9168-8E21-408B-951B-3938B20EC805}" dt="2021-07-05T18:54:33.928" v="161" actId="20577"/>
        <pc:sldMkLst>
          <pc:docMk/>
          <pc:sldMk cId="3935020308" sldId="473"/>
        </pc:sldMkLst>
        <pc:spChg chg="mod">
          <ac:chgData name="Alex Barreira" userId="7fd0970c-b3cf-41cb-97a8-b008d4ec6ec9" providerId="ADAL" clId="{FE5F9168-8E21-408B-951B-3938B20EC805}" dt="2021-07-05T18:54:33.928" v="161" actId="20577"/>
          <ac:spMkLst>
            <pc:docMk/>
            <pc:sldMk cId="3935020308" sldId="473"/>
            <ac:spMk id="3" creationId="{00000000-0000-0000-0000-000000000000}"/>
          </ac:spMkLst>
        </pc:spChg>
      </pc:sldChg>
    </pc:docChg>
  </pc:docChgLst>
  <pc:docChgLst>
    <pc:chgData name="Raul Meira de Souza" userId="0b810766-76aa-4ac6-b01e-c80b8c896654" providerId="ADAL" clId="{EEB71570-E55F-4044-BF6E-367DCEB8E9FF}"/>
    <pc:docChg chg="undo custSel addSld modSld">
      <pc:chgData name="Raul Meira de Souza" userId="0b810766-76aa-4ac6-b01e-c80b8c896654" providerId="ADAL" clId="{EEB71570-E55F-4044-BF6E-367DCEB8E9FF}" dt="2023-05-18T20:40:24.062" v="1735" actId="1037"/>
      <pc:docMkLst>
        <pc:docMk/>
      </pc:docMkLst>
      <pc:sldChg chg="mod modShow">
        <pc:chgData name="Raul Meira de Souza" userId="0b810766-76aa-4ac6-b01e-c80b8c896654" providerId="ADAL" clId="{EEB71570-E55F-4044-BF6E-367DCEB8E9FF}" dt="2023-05-04T20:35:04.106" v="1" actId="729"/>
        <pc:sldMkLst>
          <pc:docMk/>
          <pc:sldMk cId="4193133841" sldId="473"/>
        </pc:sldMkLst>
      </pc:sldChg>
      <pc:sldChg chg="addSp delSp modSp add mod modShow">
        <pc:chgData name="Raul Meira de Souza" userId="0b810766-76aa-4ac6-b01e-c80b8c896654" providerId="ADAL" clId="{EEB71570-E55F-4044-BF6E-367DCEB8E9FF}" dt="2023-05-11T20:26:45.241" v="1450" actId="729"/>
        <pc:sldMkLst>
          <pc:docMk/>
          <pc:sldMk cId="3165829731" sldId="475"/>
        </pc:sldMkLst>
        <pc:spChg chg="mod">
          <ac:chgData name="Raul Meira de Souza" userId="0b810766-76aa-4ac6-b01e-c80b8c896654" providerId="ADAL" clId="{EEB71570-E55F-4044-BF6E-367DCEB8E9FF}" dt="2023-05-04T20:58:53.545" v="769" actId="20577"/>
          <ac:spMkLst>
            <pc:docMk/>
            <pc:sldMk cId="3165829731" sldId="475"/>
            <ac:spMk id="2" creationId="{B15BA19F-C787-4E6A-ADAB-C0DFF09C66A8}"/>
          </ac:spMkLst>
        </pc:spChg>
        <pc:spChg chg="mod">
          <ac:chgData name="Raul Meira de Souza" userId="0b810766-76aa-4ac6-b01e-c80b8c896654" providerId="ADAL" clId="{EEB71570-E55F-4044-BF6E-367DCEB8E9FF}" dt="2023-05-04T20:42:42.641" v="11" actId="20577"/>
          <ac:spMkLst>
            <pc:docMk/>
            <pc:sldMk cId="3165829731" sldId="475"/>
            <ac:spMk id="3" creationId="{00000000-0000-0000-0000-000000000000}"/>
          </ac:spMkLst>
        </pc:spChg>
        <pc:spChg chg="mod">
          <ac:chgData name="Raul Meira de Souza" userId="0b810766-76aa-4ac6-b01e-c80b8c896654" providerId="ADAL" clId="{EEB71570-E55F-4044-BF6E-367DCEB8E9FF}" dt="2023-05-04T20:50:10.273" v="407" actId="20577"/>
          <ac:spMkLst>
            <pc:docMk/>
            <pc:sldMk cId="3165829731" sldId="475"/>
            <ac:spMk id="4" creationId="{00000000-0000-0000-0000-000000000000}"/>
          </ac:spMkLst>
        </pc:spChg>
        <pc:spChg chg="add mod">
          <ac:chgData name="Raul Meira de Souza" userId="0b810766-76aa-4ac6-b01e-c80b8c896654" providerId="ADAL" clId="{EEB71570-E55F-4044-BF6E-367DCEB8E9FF}" dt="2023-05-04T20:59:13.411" v="770" actId="1076"/>
          <ac:spMkLst>
            <pc:docMk/>
            <pc:sldMk cId="3165829731" sldId="475"/>
            <ac:spMk id="6" creationId="{B98FBAD5-CE17-EB7A-7B5F-F78B03AE2B06}"/>
          </ac:spMkLst>
        </pc:spChg>
        <pc:spChg chg="del">
          <ac:chgData name="Raul Meira de Souza" userId="0b810766-76aa-4ac6-b01e-c80b8c896654" providerId="ADAL" clId="{EEB71570-E55F-4044-BF6E-367DCEB8E9FF}" dt="2023-05-04T20:50:11.261" v="408" actId="478"/>
          <ac:spMkLst>
            <pc:docMk/>
            <pc:sldMk cId="3165829731" sldId="475"/>
            <ac:spMk id="10" creationId="{D3402D46-6FCA-8FD7-00B6-FA471CEE5862}"/>
          </ac:spMkLst>
        </pc:spChg>
        <pc:spChg chg="del">
          <ac:chgData name="Raul Meira de Souza" userId="0b810766-76aa-4ac6-b01e-c80b8c896654" providerId="ADAL" clId="{EEB71570-E55F-4044-BF6E-367DCEB8E9FF}" dt="2023-05-04T20:51:23.975" v="540" actId="478"/>
          <ac:spMkLst>
            <pc:docMk/>
            <pc:sldMk cId="3165829731" sldId="475"/>
            <ac:spMk id="13" creationId="{43AC09ED-3C9B-0C85-00A6-3239F78E498E}"/>
          </ac:spMkLst>
        </pc:spChg>
        <pc:spChg chg="mod">
          <ac:chgData name="Raul Meira de Souza" userId="0b810766-76aa-4ac6-b01e-c80b8c896654" providerId="ADAL" clId="{EEB71570-E55F-4044-BF6E-367DCEB8E9FF}" dt="2023-05-04T20:50:15.737" v="410" actId="1076"/>
          <ac:spMkLst>
            <pc:docMk/>
            <pc:sldMk cId="3165829731" sldId="475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EEB71570-E55F-4044-BF6E-367DCEB8E9FF}" dt="2023-05-04T20:55:10.657" v="691" actId="1076"/>
          <ac:spMkLst>
            <pc:docMk/>
            <pc:sldMk cId="3165829731" sldId="475"/>
            <ac:spMk id="19" creationId="{B0FFF6FE-CE8F-A1EB-B9F2-5469956FB30B}"/>
          </ac:spMkLst>
        </pc:spChg>
        <pc:spChg chg="mod">
          <ac:chgData name="Raul Meira de Souza" userId="0b810766-76aa-4ac6-b01e-c80b8c896654" providerId="ADAL" clId="{EEB71570-E55F-4044-BF6E-367DCEB8E9FF}" dt="2023-05-11T20:02:07.212" v="786" actId="20577"/>
          <ac:spMkLst>
            <pc:docMk/>
            <pc:sldMk cId="3165829731" sldId="475"/>
            <ac:spMk id="63" creationId="{00000000-0000-0000-0000-000000000000}"/>
          </ac:spMkLst>
        </pc:spChg>
      </pc:sldChg>
      <pc:sldChg chg="addSp delSp modSp add mod modShow">
        <pc:chgData name="Raul Meira de Souza" userId="0b810766-76aa-4ac6-b01e-c80b8c896654" providerId="ADAL" clId="{EEB71570-E55F-4044-BF6E-367DCEB8E9FF}" dt="2023-05-18T20:40:04.802" v="1729" actId="1076"/>
        <pc:sldMkLst>
          <pc:docMk/>
          <pc:sldMk cId="3896276155" sldId="476"/>
        </pc:sldMkLst>
        <pc:spChg chg="mod">
          <ac:chgData name="Raul Meira de Souza" userId="0b810766-76aa-4ac6-b01e-c80b8c896654" providerId="ADAL" clId="{EEB71570-E55F-4044-BF6E-367DCEB8E9FF}" dt="2023-05-11T20:26:20.606" v="1440" actId="5793"/>
          <ac:spMkLst>
            <pc:docMk/>
            <pc:sldMk cId="3896276155" sldId="476"/>
            <ac:spMk id="2" creationId="{B15BA19F-C787-4E6A-ADAB-C0DFF09C66A8}"/>
          </ac:spMkLst>
        </pc:spChg>
        <pc:spChg chg="mod">
          <ac:chgData name="Raul Meira de Souza" userId="0b810766-76aa-4ac6-b01e-c80b8c896654" providerId="ADAL" clId="{EEB71570-E55F-4044-BF6E-367DCEB8E9FF}" dt="2023-05-11T20:26:41.181" v="1449" actId="20577"/>
          <ac:spMkLst>
            <pc:docMk/>
            <pc:sldMk cId="3896276155" sldId="476"/>
            <ac:spMk id="3" creationId="{00000000-0000-0000-0000-000000000000}"/>
          </ac:spMkLst>
        </pc:spChg>
        <pc:spChg chg="mod">
          <ac:chgData name="Raul Meira de Souza" userId="0b810766-76aa-4ac6-b01e-c80b8c896654" providerId="ADAL" clId="{EEB71570-E55F-4044-BF6E-367DCEB8E9FF}" dt="2023-05-11T20:26:27.955" v="1443" actId="1076"/>
          <ac:spMkLst>
            <pc:docMk/>
            <pc:sldMk cId="3896276155" sldId="476"/>
            <ac:spMk id="6" creationId="{B98FBAD5-CE17-EB7A-7B5F-F78B03AE2B06}"/>
          </ac:spMkLst>
        </pc:spChg>
        <pc:spChg chg="del">
          <ac:chgData name="Raul Meira de Souza" userId="0b810766-76aa-4ac6-b01e-c80b8c896654" providerId="ADAL" clId="{EEB71570-E55F-4044-BF6E-367DCEB8E9FF}" dt="2023-05-18T20:39:33.748" v="1721" actId="478"/>
          <ac:spMkLst>
            <pc:docMk/>
            <pc:sldMk cId="3896276155" sldId="476"/>
            <ac:spMk id="7" creationId="{6762F8F5-CA23-FD8C-D00E-45B6DC9BFECE}"/>
          </ac:spMkLst>
        </pc:spChg>
        <pc:spChg chg="add mod">
          <ac:chgData name="Raul Meira de Souza" userId="0b810766-76aa-4ac6-b01e-c80b8c896654" providerId="ADAL" clId="{EEB71570-E55F-4044-BF6E-367DCEB8E9FF}" dt="2023-05-11T20:19:41.507" v="1397" actId="20577"/>
          <ac:spMkLst>
            <pc:docMk/>
            <pc:sldMk cId="3896276155" sldId="476"/>
            <ac:spMk id="9" creationId="{3A3E5E47-6B1F-4AF5-BCBC-8CC3FECDDE27}"/>
          </ac:spMkLst>
        </pc:spChg>
        <pc:spChg chg="add mod">
          <ac:chgData name="Raul Meira de Souza" userId="0b810766-76aa-4ac6-b01e-c80b8c896654" providerId="ADAL" clId="{EEB71570-E55F-4044-BF6E-367DCEB8E9FF}" dt="2023-05-11T20:25:35.178" v="1399" actId="1076"/>
          <ac:spMkLst>
            <pc:docMk/>
            <pc:sldMk cId="3896276155" sldId="476"/>
            <ac:spMk id="10" creationId="{1D2CB37F-E236-014D-858A-397CCB35FCA3}"/>
          </ac:spMkLst>
        </pc:spChg>
        <pc:spChg chg="add mod">
          <ac:chgData name="Raul Meira de Souza" userId="0b810766-76aa-4ac6-b01e-c80b8c896654" providerId="ADAL" clId="{EEB71570-E55F-4044-BF6E-367DCEB8E9FF}" dt="2023-05-18T20:39:54.585" v="1723" actId="1076"/>
          <ac:spMkLst>
            <pc:docMk/>
            <pc:sldMk cId="3896276155" sldId="476"/>
            <ac:spMk id="11" creationId="{5B998A95-C219-E9CB-6EFB-DDFFC2F8166C}"/>
          </ac:spMkLst>
        </pc:spChg>
        <pc:spChg chg="mod">
          <ac:chgData name="Raul Meira de Souza" userId="0b810766-76aa-4ac6-b01e-c80b8c896654" providerId="ADAL" clId="{EEB71570-E55F-4044-BF6E-367DCEB8E9FF}" dt="2023-05-18T20:40:04.802" v="1729" actId="1076"/>
          <ac:spMkLst>
            <pc:docMk/>
            <pc:sldMk cId="3896276155" sldId="476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EEB71570-E55F-4044-BF6E-367DCEB8E9FF}" dt="2023-05-18T20:40:00.785" v="1728" actId="1037"/>
          <ac:spMkLst>
            <pc:docMk/>
            <pc:sldMk cId="3896276155" sldId="476"/>
            <ac:spMk id="18" creationId="{B263849C-03DC-C50A-E89F-4966AC27C956}"/>
          </ac:spMkLst>
        </pc:spChg>
        <pc:spChg chg="mod">
          <ac:chgData name="Raul Meira de Souza" userId="0b810766-76aa-4ac6-b01e-c80b8c896654" providerId="ADAL" clId="{EEB71570-E55F-4044-BF6E-367DCEB8E9FF}" dt="2023-05-11T20:26:22.904" v="1441" actId="1076"/>
          <ac:spMkLst>
            <pc:docMk/>
            <pc:sldMk cId="3896276155" sldId="476"/>
            <ac:spMk id="19" creationId="{B0FFF6FE-CE8F-A1EB-B9F2-5469956FB30B}"/>
          </ac:spMkLst>
        </pc:spChg>
        <pc:spChg chg="mod">
          <ac:chgData name="Raul Meira de Souza" userId="0b810766-76aa-4ac6-b01e-c80b8c896654" providerId="ADAL" clId="{EEB71570-E55F-4044-BF6E-367DCEB8E9FF}" dt="2023-05-11T20:26:25.461" v="1442" actId="1076"/>
          <ac:spMkLst>
            <pc:docMk/>
            <pc:sldMk cId="3896276155" sldId="476"/>
            <ac:spMk id="20" creationId="{77759218-FA94-2057-8466-7F65D85C86A2}"/>
          </ac:spMkLst>
        </pc:spChg>
        <pc:spChg chg="mod">
          <ac:chgData name="Raul Meira de Souza" userId="0b810766-76aa-4ac6-b01e-c80b8c896654" providerId="ADAL" clId="{EEB71570-E55F-4044-BF6E-367DCEB8E9FF}" dt="2023-05-11T20:26:32.891" v="1444" actId="20577"/>
          <ac:spMkLst>
            <pc:docMk/>
            <pc:sldMk cId="3896276155" sldId="476"/>
            <ac:spMk id="63" creationId="{00000000-0000-0000-0000-000000000000}"/>
          </ac:spMkLst>
        </pc:spChg>
      </pc:sldChg>
      <pc:sldChg chg="addSp delSp modSp add mod">
        <pc:chgData name="Raul Meira de Souza" userId="0b810766-76aa-4ac6-b01e-c80b8c896654" providerId="ADAL" clId="{EEB71570-E55F-4044-BF6E-367DCEB8E9FF}" dt="2023-05-18T20:40:24.062" v="1735" actId="1037"/>
        <pc:sldMkLst>
          <pc:docMk/>
          <pc:sldMk cId="2119226588" sldId="477"/>
        </pc:sldMkLst>
        <pc:spChg chg="mod">
          <ac:chgData name="Raul Meira de Souza" userId="0b810766-76aa-4ac6-b01e-c80b8c896654" providerId="ADAL" clId="{EEB71570-E55F-4044-BF6E-367DCEB8E9FF}" dt="2023-05-18T20:38:52.366" v="1715" actId="20577"/>
          <ac:spMkLst>
            <pc:docMk/>
            <pc:sldMk cId="2119226588" sldId="477"/>
            <ac:spMk id="2" creationId="{B15BA19F-C787-4E6A-ADAB-C0DFF09C66A8}"/>
          </ac:spMkLst>
        </pc:spChg>
        <pc:spChg chg="mod">
          <ac:chgData name="Raul Meira de Souza" userId="0b810766-76aa-4ac6-b01e-c80b8c896654" providerId="ADAL" clId="{EEB71570-E55F-4044-BF6E-367DCEB8E9FF}" dt="2023-05-18T20:34:08.106" v="1456" actId="20577"/>
          <ac:spMkLst>
            <pc:docMk/>
            <pc:sldMk cId="2119226588" sldId="477"/>
            <ac:spMk id="3" creationId="{00000000-0000-0000-0000-000000000000}"/>
          </ac:spMkLst>
        </pc:spChg>
        <pc:spChg chg="mod">
          <ac:chgData name="Raul Meira de Souza" userId="0b810766-76aa-4ac6-b01e-c80b8c896654" providerId="ADAL" clId="{EEB71570-E55F-4044-BF6E-367DCEB8E9FF}" dt="2023-05-18T20:39:16.639" v="1720" actId="1076"/>
          <ac:spMkLst>
            <pc:docMk/>
            <pc:sldMk cId="2119226588" sldId="477"/>
            <ac:spMk id="6" creationId="{B98FBAD5-CE17-EB7A-7B5F-F78B03AE2B06}"/>
          </ac:spMkLst>
        </pc:spChg>
        <pc:spChg chg="del">
          <ac:chgData name="Raul Meira de Souza" userId="0b810766-76aa-4ac6-b01e-c80b8c896654" providerId="ADAL" clId="{EEB71570-E55F-4044-BF6E-367DCEB8E9FF}" dt="2023-05-18T20:40:11.866" v="1730" actId="478"/>
          <ac:spMkLst>
            <pc:docMk/>
            <pc:sldMk cId="2119226588" sldId="477"/>
            <ac:spMk id="7" creationId="{6762F8F5-CA23-FD8C-D00E-45B6DC9BFECE}"/>
          </ac:spMkLst>
        </pc:spChg>
        <pc:spChg chg="mod">
          <ac:chgData name="Raul Meira de Souza" userId="0b810766-76aa-4ac6-b01e-c80b8c896654" providerId="ADAL" clId="{EEB71570-E55F-4044-BF6E-367DCEB8E9FF}" dt="2023-05-18T20:35:59.707" v="1539" actId="5793"/>
          <ac:spMkLst>
            <pc:docMk/>
            <pc:sldMk cId="2119226588" sldId="477"/>
            <ac:spMk id="9" creationId="{3A3E5E47-6B1F-4AF5-BCBC-8CC3FECDDE27}"/>
          </ac:spMkLst>
        </pc:spChg>
        <pc:spChg chg="del mod">
          <ac:chgData name="Raul Meira de Souza" userId="0b810766-76aa-4ac6-b01e-c80b8c896654" providerId="ADAL" clId="{EEB71570-E55F-4044-BF6E-367DCEB8E9FF}" dt="2023-05-18T20:39:00.366" v="1719" actId="478"/>
          <ac:spMkLst>
            <pc:docMk/>
            <pc:sldMk cId="2119226588" sldId="477"/>
            <ac:spMk id="10" creationId="{1D2CB37F-E236-014D-858A-397CCB35FCA3}"/>
          </ac:spMkLst>
        </pc:spChg>
        <pc:spChg chg="add mod">
          <ac:chgData name="Raul Meira de Souza" userId="0b810766-76aa-4ac6-b01e-c80b8c896654" providerId="ADAL" clId="{EEB71570-E55F-4044-BF6E-367DCEB8E9FF}" dt="2023-05-18T20:38:10.423" v="1633" actId="1076"/>
          <ac:spMkLst>
            <pc:docMk/>
            <pc:sldMk cId="2119226588" sldId="477"/>
            <ac:spMk id="11" creationId="{657AFEB2-8796-FDB2-0015-5E965BE993BA}"/>
          </ac:spMkLst>
        </pc:spChg>
        <pc:spChg chg="add mod">
          <ac:chgData name="Raul Meira de Souza" userId="0b810766-76aa-4ac6-b01e-c80b8c896654" providerId="ADAL" clId="{EEB71570-E55F-4044-BF6E-367DCEB8E9FF}" dt="2023-05-18T20:40:24.062" v="1735" actId="1037"/>
          <ac:spMkLst>
            <pc:docMk/>
            <pc:sldMk cId="2119226588" sldId="477"/>
            <ac:spMk id="13" creationId="{A411DDC8-B93B-A5C2-2179-EB7F1897E8A3}"/>
          </ac:spMkLst>
        </pc:spChg>
        <pc:spChg chg="mod">
          <ac:chgData name="Raul Meira de Souza" userId="0b810766-76aa-4ac6-b01e-c80b8c896654" providerId="ADAL" clId="{EEB71570-E55F-4044-BF6E-367DCEB8E9FF}" dt="2023-05-18T20:38:58.734" v="1717" actId="1076"/>
          <ac:spMkLst>
            <pc:docMk/>
            <pc:sldMk cId="2119226588" sldId="477"/>
            <ac:spMk id="16" creationId="{55FFC848-9C3F-F592-072D-DE328635EC51}"/>
          </ac:spMkLst>
        </pc:spChg>
        <pc:spChg chg="mod">
          <ac:chgData name="Raul Meira de Souza" userId="0b810766-76aa-4ac6-b01e-c80b8c896654" providerId="ADAL" clId="{EEB71570-E55F-4044-BF6E-367DCEB8E9FF}" dt="2023-05-18T20:38:55.362" v="1716" actId="1076"/>
          <ac:spMkLst>
            <pc:docMk/>
            <pc:sldMk cId="2119226588" sldId="477"/>
            <ac:spMk id="19" creationId="{B0FFF6FE-CE8F-A1EB-B9F2-5469956FB30B}"/>
          </ac:spMkLst>
        </pc:spChg>
        <pc:spChg chg="del">
          <ac:chgData name="Raul Meira de Souza" userId="0b810766-76aa-4ac6-b01e-c80b8c896654" providerId="ADAL" clId="{EEB71570-E55F-4044-BF6E-367DCEB8E9FF}" dt="2023-05-18T20:38:03.003" v="1631" actId="478"/>
          <ac:spMkLst>
            <pc:docMk/>
            <pc:sldMk cId="2119226588" sldId="477"/>
            <ac:spMk id="20" creationId="{77759218-FA94-2057-8466-7F65D85C86A2}"/>
          </ac:spMkLst>
        </pc:spChg>
        <pc:spChg chg="mod">
          <ac:chgData name="Raul Meira de Souza" userId="0b810766-76aa-4ac6-b01e-c80b8c896654" providerId="ADAL" clId="{EEB71570-E55F-4044-BF6E-367DCEB8E9FF}" dt="2023-05-18T20:37:45.771" v="1625" actId="20577"/>
          <ac:spMkLst>
            <pc:docMk/>
            <pc:sldMk cId="2119226588" sldId="477"/>
            <ac:spMk id="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15/08/2023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7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1" y="185232"/>
            <a:ext cx="5171663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- 15/08/2023 - Grupo </a:t>
            </a: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93036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6008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96183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04183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5114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3364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responsáveis</a:t>
            </a:r>
            <a:endParaRPr lang="en-US" sz="1544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	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</a:t>
            </a:r>
          </a:p>
        </p:txBody>
      </p:sp>
      <p:sp>
        <p:nvSpPr>
          <p:cNvPr id="63" name="Rectangle 37"/>
          <p:cNvSpPr/>
          <p:nvPr/>
        </p:nvSpPr>
        <p:spPr>
          <a:xfrm>
            <a:off x="507535" y="1100798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Matriz de concorrência #Raul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Planejamento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das Atividades #Gustavo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</a:rPr>
              <a:t>Levantamento de Requisitos #Rafael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Front Web na AWS #Diogo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Back na AWS #Diogo e Alexandre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Back For Front #Alexandre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Arquitetura de Solução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Modelagem de Dados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API Back For Front #Alexandre</a:t>
            </a:r>
          </a:p>
          <a:p>
            <a:pPr marL="0" lvl="1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Sketches(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das telas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Telas de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Kotlin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#Gustavo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Mapa de Persona #Raul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Jornada do Usuário #Gustavo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</a:rPr>
              <a:t>Análise da Concorrência #Rafael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285972" y="209534"/>
            <a:ext cx="4723318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82340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6" name="Oval 134">
            <a:extLst>
              <a:ext uri="{FF2B5EF4-FFF2-40B4-BE49-F238E27FC236}">
                <a16:creationId xmlns:a16="http://schemas.microsoft.com/office/drawing/2014/main" id="{55FFC848-9C3F-F592-072D-DE328635EC51}"/>
              </a:ext>
            </a:extLst>
          </p:cNvPr>
          <p:cNvSpPr>
            <a:spLocks noChangeAspect="1"/>
          </p:cNvSpPr>
          <p:nvPr/>
        </p:nvSpPr>
        <p:spPr>
          <a:xfrm>
            <a:off x="3748983" y="1261797"/>
            <a:ext cx="273713" cy="274083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1315680" y="314921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2225353" y="321054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10357938" y="367705"/>
            <a:ext cx="188491" cy="188745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B0FFF6FE-CE8F-A1EB-B9F2-5469956FB30B}"/>
              </a:ext>
            </a:extLst>
          </p:cNvPr>
          <p:cNvSpPr>
            <a:spLocks noChangeAspect="1"/>
          </p:cNvSpPr>
          <p:nvPr/>
        </p:nvSpPr>
        <p:spPr>
          <a:xfrm>
            <a:off x="3916994" y="435669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B98FBAD5-CE17-EB7A-7B5F-F78B03AE2B06}"/>
              </a:ext>
            </a:extLst>
          </p:cNvPr>
          <p:cNvSpPr>
            <a:spLocks noChangeAspect="1"/>
          </p:cNvSpPr>
          <p:nvPr/>
        </p:nvSpPr>
        <p:spPr>
          <a:xfrm>
            <a:off x="3575893" y="6057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3E5E47-6B1F-4AF5-BCBC-8CC3FECDDE27}"/>
              </a:ext>
            </a:extLst>
          </p:cNvPr>
          <p:cNvSpPr/>
          <p:nvPr/>
        </p:nvSpPr>
        <p:spPr>
          <a:xfrm>
            <a:off x="6801513" y="11218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657AFEB2-8796-FDB2-0015-5E965BE993BA}"/>
              </a:ext>
            </a:extLst>
          </p:cNvPr>
          <p:cNvSpPr>
            <a:spLocks noChangeAspect="1"/>
          </p:cNvSpPr>
          <p:nvPr/>
        </p:nvSpPr>
        <p:spPr>
          <a:xfrm>
            <a:off x="7657579" y="446253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34">
            <a:extLst>
              <a:ext uri="{FF2B5EF4-FFF2-40B4-BE49-F238E27FC236}">
                <a16:creationId xmlns:a16="http://schemas.microsoft.com/office/drawing/2014/main" id="{A411DDC8-B93B-A5C2-2179-EB7F1897E8A3}"/>
              </a:ext>
            </a:extLst>
          </p:cNvPr>
          <p:cNvSpPr>
            <a:spLocks noChangeAspect="1"/>
          </p:cNvSpPr>
          <p:nvPr/>
        </p:nvSpPr>
        <p:spPr>
          <a:xfrm>
            <a:off x="9385771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D897A0-24E9-C2AB-C7B4-D96022A2410E}"/>
              </a:ext>
            </a:extLst>
          </p:cNvPr>
          <p:cNvSpPr txBox="1"/>
          <p:nvPr/>
        </p:nvSpPr>
        <p:spPr>
          <a:xfrm>
            <a:off x="6793483" y="1192903"/>
            <a:ext cx="6721434" cy="29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</a:rPr>
              <a:t>API Back for Front</a:t>
            </a:r>
          </a:p>
        </p:txBody>
      </p:sp>
    </p:spTree>
    <p:extLst>
      <p:ext uri="{BB962C8B-B14F-4D97-AF65-F5344CB8AC3E}">
        <p14:creationId xmlns:p14="http://schemas.microsoft.com/office/powerpoint/2010/main" val="2119226588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15972</TotalTime>
  <Words>128</Words>
  <Application>Microsoft Office PowerPoint</Application>
  <PresentationFormat>Personalizar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SEMANA 1 - 15/08/2023 - Grupo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Raul Meira de Souza</cp:lastModifiedBy>
  <cp:revision>349</cp:revision>
  <cp:lastPrinted>2018-08-30T22:45:44Z</cp:lastPrinted>
  <dcterms:created xsi:type="dcterms:W3CDTF">2016-12-01T16:19:35Z</dcterms:created>
  <dcterms:modified xsi:type="dcterms:W3CDTF">2023-08-16T00:53:37Z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