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7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BBB12-683C-474A-A7F4-F246EA547652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F5D47-0428-428D-BD67-780AC0322E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653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87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2DAD1-7ACF-177F-4F99-05C8B331A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247E07-B5A1-C6D1-4743-4669AC06B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9DA831-5570-49A7-D4FB-1C1548E2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B685-A5A5-414B-BEEA-BD19CB755D01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F6CC40-AD5B-A8D1-58D3-6591C67C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96F9AB-C3AA-1E88-5D17-2EECC46D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F2CB-E329-44E5-B23F-DB8D6AB13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00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FB5E6-765A-D012-9C5D-7F763221B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2EFC0C-5D76-13ED-EFB2-FB862ECD2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E7774B-0F46-7B2A-4D26-F9808511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B685-A5A5-414B-BEEA-BD19CB755D01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34689D-C2CC-1B1B-B3D8-27CCFA0D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990FC5-6761-F32E-3DD8-29C44677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F2CB-E329-44E5-B23F-DB8D6AB13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75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D9C8E5-C6FD-076C-6FA9-CC9DDB11B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549258-D91B-C9B1-9326-9FBD77D8C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D991C0-6EBF-990B-0D8E-9109317D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B685-A5A5-414B-BEEA-BD19CB755D01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D90924-0EAF-E080-857B-25FB210BD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7C1A15-C68E-8D82-B92B-F0E7DD22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F2CB-E329-44E5-B23F-DB8D6AB13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778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601" y="225116"/>
            <a:ext cx="10972800" cy="886884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7467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520543"/>
            <a:ext cx="609600" cy="287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135006"/>
            <a:ext cx="4758154" cy="227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48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9CC80-4290-76B4-9566-5679CBFEC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F71C47-457E-DE89-FC95-80F1F12C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67CDEA-C11E-9B07-52AC-80E6E207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B685-A5A5-414B-BEEA-BD19CB755D01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9E1EE6-5E93-4555-7A4B-B5A434CC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9F2C9D-A51B-26DC-1515-084919426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F2CB-E329-44E5-B23F-DB8D6AB13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29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249A9-735B-845C-F75B-7DA296CDD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967D78-9A1D-84B2-4A85-B6877FFAA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4E40CE-AF54-481A-7E6B-E49F9F93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B685-A5A5-414B-BEEA-BD19CB755D01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35AFF0-9747-DAF1-63C8-531666AE3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3C98C0-DBDD-0814-AB25-C9FBC1D3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F2CB-E329-44E5-B23F-DB8D6AB13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23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EFEC8-CCF5-DBBF-FA19-003142C9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453533-C9AB-AD36-42A1-8B7D76ED4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B36210-BF43-4C58-2759-BFCCAC964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018EF7-EEA3-1C20-890A-A7B8D6C1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B685-A5A5-414B-BEEA-BD19CB755D01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4B3F7E-1E1F-6809-A2F7-885FE127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D98628-3B46-D4AC-1122-D3C28617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F2CB-E329-44E5-B23F-DB8D6AB13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85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19565-06EF-4815-7C53-511B9B47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8CB883-74AE-E51A-1646-4D2CF10CF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99D62B-382C-E87D-66B2-0F592C4B0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37BD47-3426-049E-EA08-898D5102D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DEED73-39E9-DBD0-DC7D-FA63A865C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E2E00AD-8805-A2BC-069B-5C046928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B685-A5A5-414B-BEEA-BD19CB755D01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C61F5D-3236-B1CD-D5EB-0B39EE77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7B56969-D81A-F17E-4C9F-E076ADD5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F2CB-E329-44E5-B23F-DB8D6AB13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87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AF20A-3E48-B92F-0E57-36E264DA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8151D6B-EA36-4970-6191-264DC4D79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B685-A5A5-414B-BEEA-BD19CB755D01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7E8408-BCEC-0F89-EC4E-301E61C8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A204C4C-D38C-C1A4-B46F-7D6A72DC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F2CB-E329-44E5-B23F-DB8D6AB13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18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6AD3F5A-BBB7-7C7A-79F0-80969FA3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B685-A5A5-414B-BEEA-BD19CB755D01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FF6828-7CF8-4CC2-DEF6-430A7637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CB338C-B5B0-B5D3-0AD7-8F09F869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F2CB-E329-44E5-B23F-DB8D6AB13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89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1CC81-B2E8-B190-27FF-53E390837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74EF2-3A55-C44A-1DC9-8B81444F8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18D8F4-9354-C9E8-3030-C3DC20338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A0C79B-0E1F-DC30-7112-C1B41B0FC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B685-A5A5-414B-BEEA-BD19CB755D01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70808C-4747-8232-C26F-979971F5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4F16F4-4112-EF3A-91C2-63ACBB56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F2CB-E329-44E5-B23F-DB8D6AB13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95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4233D-DCFA-C928-3402-06E71663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FBA8E1-D152-74C5-10F5-E979C83DE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09D7CE-B34C-261D-4917-2AB7EF68F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70D2E4-17B2-B1B0-C4A6-42B63488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B685-A5A5-414B-BEEA-BD19CB755D01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A8647D-2544-97EF-E7AF-9EA4FC4F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7EB5CB-2AD0-FA4F-6881-CC755E9C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F2CB-E329-44E5-B23F-DB8D6AB13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26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8780E74-2014-9DF6-24F2-16DF7694B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CA0EF4-7568-3B29-CFA5-BFB9177C7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650788-E83D-C580-EE26-B72E7E8D4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685-A5A5-414B-BEEA-BD19CB755D01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229403-4664-6CB1-379B-C612096A2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527DE8-DC46-3D07-975E-A44138D7D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DF2CB-E329-44E5-B23F-DB8D6AB13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74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171647" y="1003710"/>
            <a:ext cx="5631794" cy="20277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95995" rtlCol="0" anchor="t"/>
          <a:lstStyle/>
          <a:p>
            <a:pPr defTabSz="609555">
              <a:spcAft>
                <a:spcPts val="800"/>
              </a:spcAft>
            </a:pPr>
            <a:endParaRPr lang="pt-BR" sz="133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5984" y="168175"/>
            <a:ext cx="4690408" cy="725874"/>
          </a:xfrm>
        </p:spPr>
        <p:txBody>
          <a:bodyPr vert="horz" wrap="square" lIns="95995" tIns="0" rIns="95995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r>
              <a:rPr lang="en-US" sz="2400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3  - 19/09/2023 - Grupo 3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0820169" y="523007"/>
            <a:ext cx="815957" cy="1630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pt-BR" sz="1067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9940183" y="523007"/>
            <a:ext cx="815957" cy="1630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pt-BR" sz="1067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034825" y="523007"/>
            <a:ext cx="815957" cy="1630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pt-BR" sz="1067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200437" y="523007"/>
            <a:ext cx="815957" cy="1630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pt-BR" sz="1067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7755408" y="297797"/>
            <a:ext cx="191732" cy="191990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7467452" y="523007"/>
            <a:ext cx="815957" cy="1630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en-US" sz="1067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067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465050" y="787720"/>
            <a:ext cx="5610906" cy="21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21913" tIns="60957" rIns="121913" bIns="60957" rtlCol="0" anchor="ctr"/>
          <a:lstStyle/>
          <a:p>
            <a:pPr defTabSz="609555"/>
            <a:r>
              <a:rPr lang="en-US" sz="1400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</a:t>
            </a:r>
            <a:r>
              <a:rPr lang="en-US" sz="1400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</a:t>
            </a:r>
            <a:r>
              <a:rPr lang="pt-BR" sz="1400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c/ responsáveis</a:t>
            </a:r>
            <a:endParaRPr lang="en-US" sz="1400" dirty="0">
              <a:latin typeface="Exo 2 Medium" panose="00000600000000000000" pitchFamily="50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180438" y="787720"/>
            <a:ext cx="5618258" cy="21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21913" tIns="60957" rIns="121913" bIns="60957" rtlCol="0" anchor="ctr"/>
          <a:lstStyle/>
          <a:p>
            <a:pPr defTabSz="609555"/>
            <a:r>
              <a:rPr lang="pt-BR" sz="1400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	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0307" y="3100907"/>
            <a:ext cx="11341805" cy="21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21913" tIns="60957" rIns="121913" bIns="60957" rtlCol="0" anchor="ctr"/>
          <a:lstStyle/>
          <a:p>
            <a:pPr defTabSz="609555"/>
            <a:r>
              <a:rPr lang="pt-BR" sz="1400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0306" y="998543"/>
            <a:ext cx="5630105" cy="20277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95995" rtlCol="0" anchor="t"/>
          <a:lstStyle/>
          <a:p>
            <a:pPr marL="171450" lvl="1" indent="-171450">
              <a:buFont typeface="Wingdings" panose="05000000000000000000" pitchFamily="2" charset="2"/>
              <a:buChar char="ü"/>
            </a:pP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</a:rPr>
              <a:t>  Canvas de Modelagem #Raul</a:t>
            </a:r>
          </a:p>
          <a:p>
            <a:pPr marL="259147" lvl="1" indent="-259147">
              <a:buFont typeface="Wingdings" panose="05000000000000000000" pitchFamily="2" charset="2"/>
              <a:buChar char="ü"/>
            </a:pP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</a:rPr>
              <a:t>Telas </a:t>
            </a:r>
            <a:r>
              <a:rPr lang="pt-BR" sz="1200" b="1" dirty="0" err="1">
                <a:solidFill>
                  <a:schemeClr val="tx1"/>
                </a:solidFill>
                <a:latin typeface="Exo 2 Medium" panose="00000600000000000000" pitchFamily="50" charset="0"/>
              </a:rPr>
              <a:t>XML#Gustavo</a:t>
            </a: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59147" lvl="1" indent="-259147">
              <a:buFont typeface="Wingdings" panose="05000000000000000000" pitchFamily="2" charset="2"/>
              <a:buChar char="ü"/>
            </a:pP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</a:rPr>
              <a:t>Sketches(</a:t>
            </a:r>
            <a:r>
              <a:rPr lang="pt-BR" sz="1200" b="1" dirty="0" err="1">
                <a:solidFill>
                  <a:schemeClr val="tx1"/>
                </a:solidFill>
                <a:latin typeface="Exo 2 Medium" panose="00000600000000000000" pitchFamily="50" charset="0"/>
              </a:rPr>
              <a:t>Figma</a:t>
            </a: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</a:rPr>
              <a:t>) das telas #Rafael</a:t>
            </a:r>
          </a:p>
          <a:p>
            <a:pPr marL="259147" lvl="1" indent="-259147">
              <a:buFont typeface="Wingdings" panose="05000000000000000000" pitchFamily="2" charset="2"/>
              <a:buChar char="ü"/>
            </a:pP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</a:rPr>
              <a:t>Subir API Back na AWS #Diogo</a:t>
            </a:r>
          </a:p>
          <a:p>
            <a:pPr marL="259147" lvl="1" indent="-259147">
              <a:buFont typeface="Wingdings" panose="05000000000000000000" pitchFamily="2" charset="2"/>
              <a:buChar char="ü"/>
            </a:pP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</a:rPr>
              <a:t>Subir API Front Web na AWS #Diogo</a:t>
            </a:r>
          </a:p>
          <a:p>
            <a:pPr marL="259147" lvl="1" indent="-259147">
              <a:buFont typeface="Wingdings" panose="05000000000000000000" pitchFamily="2" charset="2"/>
              <a:buChar char="ü"/>
            </a:pP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</a:rPr>
              <a:t>Powerpoint da Apresentação #Todos</a:t>
            </a: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lvl="1" indent="-228583">
              <a:buFont typeface="Wingdings" panose="05000000000000000000" pitchFamily="2" charset="2"/>
              <a:buChar char="§"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lvl="1" indent="-228583">
              <a:buFont typeface="Wingdings" panose="05000000000000000000" pitchFamily="2" charset="2"/>
              <a:buChar char="§"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lvl="1" indent="-228583">
              <a:buFont typeface="Wingdings" panose="05000000000000000000" pitchFamily="2" charset="2"/>
              <a:buChar char="§"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lvl="1" indent="-228583">
              <a:buFont typeface="Wingdings" panose="05000000000000000000" pitchFamily="2" charset="2"/>
              <a:buChar char="§"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208027" y="1017676"/>
            <a:ext cx="55906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defRPr/>
            </a:pPr>
            <a:r>
              <a:rPr lang="pt-BR" sz="1200" b="1" dirty="0">
                <a:latin typeface="Exo 2 Medium" panose="00000600000000000000" pitchFamily="50" charset="0"/>
                <a:cs typeface="Simplon BP Regular"/>
              </a:rPr>
              <a:t>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5050" y="3381452"/>
            <a:ext cx="11333645" cy="324820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95995" numCol="3" rtlCol="0" anchor="ctr"/>
          <a:lstStyle/>
          <a:p>
            <a:pPr marL="0" lvl="1" defTabSz="609555"/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28583" lvl="1" indent="-228583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Revisão Arquitetura #Diogo</a:t>
            </a:r>
          </a:p>
          <a:p>
            <a:pPr marL="228583" lvl="1" indent="-228583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Balanceamento de Carga #Diogo</a:t>
            </a:r>
          </a:p>
          <a:p>
            <a:pPr marL="228583" lvl="1" indent="-228583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Subir API Back For Front #Alexandre</a:t>
            </a:r>
          </a:p>
          <a:p>
            <a:pPr marL="228583" lvl="1" indent="-228583">
              <a:buFont typeface="Wingdings" panose="05000000000000000000" pitchFamily="2" charset="2"/>
              <a:buChar char="§"/>
            </a:pPr>
            <a:r>
              <a:rPr lang="pt-BR" sz="1200" dirty="0"/>
              <a:t>Ambiente de alta disponibilidade configurado</a:t>
            </a: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</a:rPr>
              <a:t> #Raul</a:t>
            </a:r>
            <a:endParaRPr lang="pt-BR" sz="12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09555"/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20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lvl="1" indent="-228583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API Back For Front #Alexandre</a:t>
            </a:r>
          </a:p>
          <a:p>
            <a:pPr marL="228583" lvl="1" indent="-228583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Conectar API + BD #Raul</a:t>
            </a:r>
          </a:p>
          <a:p>
            <a:pPr marL="0" lvl="1"/>
            <a:endParaRPr lang="pt-BR" sz="12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09555"/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20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lvl="1" indent="-228583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Protótipo Funcional #Gustavo</a:t>
            </a:r>
          </a:p>
          <a:p>
            <a:pPr marL="0" lvl="1"/>
            <a:endParaRPr lang="pt-BR" sz="12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r>
              <a:rPr lang="pt-BR" sz="127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228583" lvl="1" indent="-228583">
              <a:buFont typeface="Wingdings" panose="05000000000000000000" pitchFamily="2" charset="2"/>
              <a:buChar char="§"/>
            </a:pPr>
            <a:r>
              <a:rPr lang="pt-BR" sz="127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Organização Sprint2 #Rafael</a:t>
            </a:r>
          </a:p>
          <a:p>
            <a:pPr marL="228583" lvl="1" indent="-228583">
              <a:buFont typeface="Wingdings" panose="05000000000000000000" pitchFamily="2" charset="2"/>
              <a:buChar char="§"/>
            </a:pPr>
            <a:r>
              <a:rPr lang="pt-BR" sz="127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LGPD #Rafael</a:t>
            </a:r>
          </a:p>
          <a:p>
            <a:pPr marL="0" lvl="1"/>
            <a:endParaRPr lang="pt-BR" sz="127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27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lvl="1" indent="-228583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28583" lvl="1" indent="-228583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28583" lvl="1" indent="-228583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28583" lvl="1" indent="-228583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28583" lvl="1" indent="-228583">
              <a:buFont typeface="Wingdings" panose="05000000000000000000" pitchFamily="2" charset="2"/>
              <a:buChar char="§"/>
            </a:pPr>
            <a:endParaRPr lang="pt-BR" sz="145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7514911" y="190216"/>
            <a:ext cx="4283784" cy="56118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8909271" y="46951"/>
            <a:ext cx="1340543" cy="1919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en-US" sz="1067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067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067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067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067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12" name="Oval 134">
            <a:extLst>
              <a:ext uri="{FF2B5EF4-FFF2-40B4-BE49-F238E27FC236}">
                <a16:creationId xmlns:a16="http://schemas.microsoft.com/office/drawing/2014/main" id="{F3616215-C679-8ACC-2C3E-1E6F576E597A}"/>
              </a:ext>
            </a:extLst>
          </p:cNvPr>
          <p:cNvSpPr>
            <a:spLocks noChangeAspect="1"/>
          </p:cNvSpPr>
          <p:nvPr/>
        </p:nvSpPr>
        <p:spPr>
          <a:xfrm>
            <a:off x="10262686" y="285796"/>
            <a:ext cx="170951" cy="171181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7" name="Oval 134">
            <a:extLst>
              <a:ext uri="{FF2B5EF4-FFF2-40B4-BE49-F238E27FC236}">
                <a16:creationId xmlns:a16="http://schemas.microsoft.com/office/drawing/2014/main" id="{699F6ABE-4CA3-59FD-9F54-9CDBCFA30E35}"/>
              </a:ext>
            </a:extLst>
          </p:cNvPr>
          <p:cNvSpPr>
            <a:spLocks noChangeAspect="1"/>
          </p:cNvSpPr>
          <p:nvPr/>
        </p:nvSpPr>
        <p:spPr>
          <a:xfrm>
            <a:off x="11087708" y="291359"/>
            <a:ext cx="170951" cy="171181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8" name="Oval 134">
            <a:extLst>
              <a:ext uri="{FF2B5EF4-FFF2-40B4-BE49-F238E27FC236}">
                <a16:creationId xmlns:a16="http://schemas.microsoft.com/office/drawing/2014/main" id="{B263849C-03DC-C50A-E89F-4966AC27C956}"/>
              </a:ext>
            </a:extLst>
          </p:cNvPr>
          <p:cNvSpPr>
            <a:spLocks noChangeAspect="1"/>
          </p:cNvSpPr>
          <p:nvPr/>
        </p:nvSpPr>
        <p:spPr>
          <a:xfrm>
            <a:off x="9394068" y="333668"/>
            <a:ext cx="170951" cy="171181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9" name="Oval 134">
            <a:extLst>
              <a:ext uri="{FF2B5EF4-FFF2-40B4-BE49-F238E27FC236}">
                <a16:creationId xmlns:a16="http://schemas.microsoft.com/office/drawing/2014/main" id="{B0FFF6FE-CE8F-A1EB-B9F2-5469956FB30B}"/>
              </a:ext>
            </a:extLst>
          </p:cNvPr>
          <p:cNvSpPr>
            <a:spLocks noChangeAspect="1"/>
          </p:cNvSpPr>
          <p:nvPr/>
        </p:nvSpPr>
        <p:spPr>
          <a:xfrm>
            <a:off x="3428372" y="3772670"/>
            <a:ext cx="191732" cy="191990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Rectangle 37">
            <a:extLst>
              <a:ext uri="{FF2B5EF4-FFF2-40B4-BE49-F238E27FC236}">
                <a16:creationId xmlns:a16="http://schemas.microsoft.com/office/drawing/2014/main" id="{3A3E5E47-6B1F-4AF5-BCBC-8CC3FECDDE27}"/>
              </a:ext>
            </a:extLst>
          </p:cNvPr>
          <p:cNvSpPr/>
          <p:nvPr/>
        </p:nvSpPr>
        <p:spPr>
          <a:xfrm>
            <a:off x="6168590" y="1017677"/>
            <a:ext cx="5630105" cy="20277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95995" rtlCol="0" anchor="t"/>
          <a:lstStyle/>
          <a:p>
            <a:pPr fontAlgn="base">
              <a:spcBef>
                <a:spcPct val="0"/>
              </a:spcBef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1" name="Oval 134">
            <a:extLst>
              <a:ext uri="{FF2B5EF4-FFF2-40B4-BE49-F238E27FC236}">
                <a16:creationId xmlns:a16="http://schemas.microsoft.com/office/drawing/2014/main" id="{657AFEB2-8796-FDB2-0015-5E965BE993BA}"/>
              </a:ext>
            </a:extLst>
          </p:cNvPr>
          <p:cNvSpPr>
            <a:spLocks noChangeAspect="1"/>
          </p:cNvSpPr>
          <p:nvPr/>
        </p:nvSpPr>
        <p:spPr>
          <a:xfrm>
            <a:off x="3428372" y="5878291"/>
            <a:ext cx="191732" cy="191990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3" name="Oval 134">
            <a:extLst>
              <a:ext uri="{FF2B5EF4-FFF2-40B4-BE49-F238E27FC236}">
                <a16:creationId xmlns:a16="http://schemas.microsoft.com/office/drawing/2014/main" id="{A411DDC8-B93B-A5C2-2179-EB7F1897E8A3}"/>
              </a:ext>
            </a:extLst>
          </p:cNvPr>
          <p:cNvSpPr>
            <a:spLocks noChangeAspect="1"/>
          </p:cNvSpPr>
          <p:nvPr/>
        </p:nvSpPr>
        <p:spPr>
          <a:xfrm>
            <a:off x="8512366" y="294254"/>
            <a:ext cx="191732" cy="191990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7" name="Oval 134">
            <a:extLst>
              <a:ext uri="{FF2B5EF4-FFF2-40B4-BE49-F238E27FC236}">
                <a16:creationId xmlns:a16="http://schemas.microsoft.com/office/drawing/2014/main" id="{DBEF01E6-ED38-4961-9871-90ACD7F13E81}"/>
              </a:ext>
            </a:extLst>
          </p:cNvPr>
          <p:cNvSpPr>
            <a:spLocks noChangeAspect="1"/>
          </p:cNvSpPr>
          <p:nvPr/>
        </p:nvSpPr>
        <p:spPr>
          <a:xfrm>
            <a:off x="3428372" y="4813564"/>
            <a:ext cx="191732" cy="191990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19226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123</Words>
  <Application>Microsoft Office PowerPoint</Application>
  <PresentationFormat>Widescreen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Exo 2 Medium</vt:lpstr>
      <vt:lpstr>Simplon BP Regular</vt:lpstr>
      <vt:lpstr>Simplon Oi Headline</vt:lpstr>
      <vt:lpstr>Wingdings</vt:lpstr>
      <vt:lpstr>Tema do Office</vt:lpstr>
      <vt:lpstr>SEMANA 3  - 19/09/2023 - Grupo 3</vt:lpstr>
    </vt:vector>
  </TitlesOfParts>
  <Company>VR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2 - 29/08/2023 - Grupo 3</dc:title>
  <dc:creator>Raul Meira de Souza</dc:creator>
  <cp:lastModifiedBy>Raul Meira de Souza</cp:lastModifiedBy>
  <cp:revision>2</cp:revision>
  <dcterms:created xsi:type="dcterms:W3CDTF">2023-09-02T00:47:40Z</dcterms:created>
  <dcterms:modified xsi:type="dcterms:W3CDTF">2023-09-22T03:15:52Z</dcterms:modified>
</cp:coreProperties>
</file>